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32399288" cy="43559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33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" d="100"/>
          <a:sy n="10" d="100"/>
        </p:scale>
        <p:origin x="2140" y="8"/>
      </p:cViewPr>
      <p:guideLst>
        <p:guide orient="horz" pos="13833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3D69C-0E5F-44BA-8D84-D1E7758CEC72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81238" y="1143000"/>
            <a:ext cx="22955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08838-E3C6-48B6-967D-B934EDC10E8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471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45987" rtl="0" eaLnBrk="1" latinLnBrk="0" hangingPunct="1">
      <a:defRPr sz="4785" kern="1200">
        <a:solidFill>
          <a:schemeClr val="tx1"/>
        </a:solidFill>
        <a:latin typeface="+mn-lt"/>
        <a:ea typeface="+mn-ea"/>
        <a:cs typeface="+mn-cs"/>
      </a:defRPr>
    </a:lvl1pPr>
    <a:lvl2pPr marL="1822994" algn="l" defTabSz="3645987" rtl="0" eaLnBrk="1" latinLnBrk="0" hangingPunct="1">
      <a:defRPr sz="4785" kern="1200">
        <a:solidFill>
          <a:schemeClr val="tx1"/>
        </a:solidFill>
        <a:latin typeface="+mn-lt"/>
        <a:ea typeface="+mn-ea"/>
        <a:cs typeface="+mn-cs"/>
      </a:defRPr>
    </a:lvl2pPr>
    <a:lvl3pPr marL="3645987" algn="l" defTabSz="3645987" rtl="0" eaLnBrk="1" latinLnBrk="0" hangingPunct="1">
      <a:defRPr sz="4785" kern="1200">
        <a:solidFill>
          <a:schemeClr val="tx1"/>
        </a:solidFill>
        <a:latin typeface="+mn-lt"/>
        <a:ea typeface="+mn-ea"/>
        <a:cs typeface="+mn-cs"/>
      </a:defRPr>
    </a:lvl3pPr>
    <a:lvl4pPr marL="5468981" algn="l" defTabSz="3645987" rtl="0" eaLnBrk="1" latinLnBrk="0" hangingPunct="1">
      <a:defRPr sz="4785" kern="1200">
        <a:solidFill>
          <a:schemeClr val="tx1"/>
        </a:solidFill>
        <a:latin typeface="+mn-lt"/>
        <a:ea typeface="+mn-ea"/>
        <a:cs typeface="+mn-cs"/>
      </a:defRPr>
    </a:lvl4pPr>
    <a:lvl5pPr marL="7291974" algn="l" defTabSz="3645987" rtl="0" eaLnBrk="1" latinLnBrk="0" hangingPunct="1">
      <a:defRPr sz="4785" kern="1200">
        <a:solidFill>
          <a:schemeClr val="tx1"/>
        </a:solidFill>
        <a:latin typeface="+mn-lt"/>
        <a:ea typeface="+mn-ea"/>
        <a:cs typeface="+mn-cs"/>
      </a:defRPr>
    </a:lvl5pPr>
    <a:lvl6pPr marL="9114968" algn="l" defTabSz="3645987" rtl="0" eaLnBrk="1" latinLnBrk="0" hangingPunct="1">
      <a:defRPr sz="4785" kern="1200">
        <a:solidFill>
          <a:schemeClr val="tx1"/>
        </a:solidFill>
        <a:latin typeface="+mn-lt"/>
        <a:ea typeface="+mn-ea"/>
        <a:cs typeface="+mn-cs"/>
      </a:defRPr>
    </a:lvl6pPr>
    <a:lvl7pPr marL="10937961" algn="l" defTabSz="3645987" rtl="0" eaLnBrk="1" latinLnBrk="0" hangingPunct="1">
      <a:defRPr sz="4785" kern="1200">
        <a:solidFill>
          <a:schemeClr val="tx1"/>
        </a:solidFill>
        <a:latin typeface="+mn-lt"/>
        <a:ea typeface="+mn-ea"/>
        <a:cs typeface="+mn-cs"/>
      </a:defRPr>
    </a:lvl7pPr>
    <a:lvl8pPr marL="12760955" algn="l" defTabSz="3645987" rtl="0" eaLnBrk="1" latinLnBrk="0" hangingPunct="1">
      <a:defRPr sz="4785" kern="1200">
        <a:solidFill>
          <a:schemeClr val="tx1"/>
        </a:solidFill>
        <a:latin typeface="+mn-lt"/>
        <a:ea typeface="+mn-ea"/>
        <a:cs typeface="+mn-cs"/>
      </a:defRPr>
    </a:lvl8pPr>
    <a:lvl9pPr marL="14583948" algn="l" defTabSz="3645987" rtl="0" eaLnBrk="1" latinLnBrk="0" hangingPunct="1">
      <a:defRPr sz="478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126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128824"/>
            <a:ext cx="27539395" cy="15165129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878778"/>
            <a:ext cx="24299466" cy="10516772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1C133-D420-467D-A700-345429D38A3B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8A17-C8B1-4DBF-9447-2EDF9732C3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8579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1C133-D420-467D-A700-345429D38A3B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8A17-C8B1-4DBF-9447-2EDF9732C3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125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19135"/>
            <a:ext cx="6986096" cy="36914589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19135"/>
            <a:ext cx="20553298" cy="369145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1C133-D420-467D-A700-345429D38A3B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8A17-C8B1-4DBF-9447-2EDF9732C3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1673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1CMx122CM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67449" y="7719883"/>
            <a:ext cx="15302366" cy="857893"/>
          </a:xfrm>
          <a:prstGeom prst="rect">
            <a:avLst/>
          </a:prstGeom>
        </p:spPr>
        <p:txBody>
          <a:bodyPr wrap="square" lIns="234774" tIns="234774" rIns="234774" bIns="234774">
            <a:spAutoFit/>
          </a:bodyPr>
          <a:lstStyle>
            <a:lvl1pPr marL="0" indent="0">
              <a:buNone/>
              <a:defRPr sz="277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510306" indent="-580887">
              <a:defRPr sz="2573">
                <a:latin typeface="Trebuchet MS" pitchFamily="34" charset="0"/>
              </a:defRPr>
            </a:lvl2pPr>
            <a:lvl3pPr marL="2091193" indent="-580887">
              <a:defRPr sz="2573">
                <a:latin typeface="Trebuchet MS" pitchFamily="34" charset="0"/>
              </a:defRPr>
            </a:lvl3pPr>
            <a:lvl4pPr marL="2730169" indent="-638976">
              <a:defRPr sz="2573">
                <a:latin typeface="Trebuchet MS" pitchFamily="34" charset="0"/>
              </a:defRPr>
            </a:lvl4pPr>
            <a:lvl5pPr marL="3194878" indent="-464710">
              <a:defRPr sz="2573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680849" y="6999274"/>
            <a:ext cx="15290287" cy="751668"/>
          </a:xfrm>
          <a:prstGeom prst="rect">
            <a:avLst/>
          </a:prstGeom>
          <a:noFill/>
        </p:spPr>
        <p:txBody>
          <a:bodyPr wrap="square" lIns="93910" tIns="93910" rIns="93910" bIns="93910" anchor="ctr" anchorCtr="0">
            <a:spAutoFit/>
          </a:bodyPr>
          <a:lstStyle>
            <a:lvl1pPr marL="0" indent="0" algn="ctr">
              <a:buNone/>
              <a:defRPr sz="4058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INTRODUCTION or ABSTRACT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680846" y="18838131"/>
            <a:ext cx="15294023" cy="751668"/>
          </a:xfrm>
          <a:prstGeom prst="rect">
            <a:avLst/>
          </a:prstGeom>
          <a:noFill/>
        </p:spPr>
        <p:txBody>
          <a:bodyPr wrap="square" lIns="93910" tIns="93910" rIns="93910" bIns="93910" anchor="ctr" anchorCtr="0">
            <a:spAutoFit/>
          </a:bodyPr>
          <a:lstStyle>
            <a:lvl1pPr marL="0" indent="0" algn="ctr">
              <a:buNone/>
              <a:defRPr sz="4058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OBJECTIVES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6430501" y="6999274"/>
            <a:ext cx="15290089" cy="751668"/>
          </a:xfrm>
          <a:prstGeom prst="rect">
            <a:avLst/>
          </a:prstGeom>
          <a:noFill/>
        </p:spPr>
        <p:txBody>
          <a:bodyPr wrap="square" lIns="93910" tIns="93910" rIns="93910" bIns="93910" anchor="ctr" anchorCtr="0">
            <a:spAutoFit/>
          </a:bodyPr>
          <a:lstStyle>
            <a:lvl1pPr marL="0" indent="0" algn="ctr">
              <a:buNone/>
              <a:defRPr sz="4058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16430501" y="7719883"/>
            <a:ext cx="15290089" cy="857893"/>
          </a:xfrm>
          <a:prstGeom prst="rect">
            <a:avLst/>
          </a:prstGeom>
        </p:spPr>
        <p:txBody>
          <a:bodyPr wrap="square" lIns="234774" tIns="234774" rIns="234774" bIns="234774">
            <a:spAutoFit/>
          </a:bodyPr>
          <a:lstStyle>
            <a:lvl1pPr marL="0" indent="0">
              <a:buNone/>
              <a:defRPr sz="277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510306" indent="-580887">
              <a:defRPr sz="2573">
                <a:latin typeface="Trebuchet MS" pitchFamily="34" charset="0"/>
              </a:defRPr>
            </a:lvl2pPr>
            <a:lvl3pPr marL="2091193" indent="-580887">
              <a:defRPr sz="2573">
                <a:latin typeface="Trebuchet MS" pitchFamily="34" charset="0"/>
              </a:defRPr>
            </a:lvl3pPr>
            <a:lvl4pPr marL="2730169" indent="-638976">
              <a:defRPr sz="2573">
                <a:latin typeface="Trebuchet MS" pitchFamily="34" charset="0"/>
              </a:defRPr>
            </a:lvl4pPr>
            <a:lvl5pPr marL="3194878" indent="-464710">
              <a:defRPr sz="2573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6430501" y="18861107"/>
            <a:ext cx="15285889" cy="751668"/>
          </a:xfrm>
          <a:prstGeom prst="rect">
            <a:avLst/>
          </a:prstGeom>
          <a:noFill/>
        </p:spPr>
        <p:txBody>
          <a:bodyPr wrap="square" lIns="93910" tIns="93910" rIns="93910" bIns="93910" anchor="ctr" anchorCtr="0">
            <a:spAutoFit/>
          </a:bodyPr>
          <a:lstStyle>
            <a:lvl1pPr marL="0" indent="0" algn="ctr">
              <a:buNone/>
              <a:defRPr sz="4058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16424641" y="19637033"/>
            <a:ext cx="15291748" cy="857893"/>
          </a:xfrm>
          <a:prstGeom prst="rect">
            <a:avLst/>
          </a:prstGeom>
        </p:spPr>
        <p:txBody>
          <a:bodyPr wrap="square" lIns="234774" tIns="234774" rIns="234774" bIns="234774">
            <a:spAutoFit/>
          </a:bodyPr>
          <a:lstStyle>
            <a:lvl1pPr marL="0" indent="0">
              <a:buNone/>
              <a:defRPr sz="277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510306" indent="-580887">
              <a:defRPr sz="2573">
                <a:latin typeface="Trebuchet MS" pitchFamily="34" charset="0"/>
              </a:defRPr>
            </a:lvl2pPr>
            <a:lvl3pPr marL="2091193" indent="-580887">
              <a:defRPr sz="2573">
                <a:latin typeface="Trebuchet MS" pitchFamily="34" charset="0"/>
              </a:defRPr>
            </a:lvl3pPr>
            <a:lvl4pPr marL="2730169" indent="-638976">
              <a:defRPr sz="2573">
                <a:latin typeface="Trebuchet MS" pitchFamily="34" charset="0"/>
              </a:defRPr>
            </a:lvl4pPr>
            <a:lvl5pPr marL="3194878" indent="-464710">
              <a:defRPr sz="2573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6442353" y="34011739"/>
            <a:ext cx="15278236" cy="751668"/>
          </a:xfrm>
          <a:prstGeom prst="rect">
            <a:avLst/>
          </a:prstGeom>
          <a:noFill/>
        </p:spPr>
        <p:txBody>
          <a:bodyPr wrap="square" lIns="93910" tIns="93910" rIns="93910" bIns="93910" anchor="ctr" anchorCtr="0">
            <a:spAutoFit/>
          </a:bodyPr>
          <a:lstStyle>
            <a:lvl1pPr marL="0" indent="0" algn="ctr">
              <a:buNone/>
              <a:defRPr sz="4058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(click to edit)  ACKNOWLEDGEMENTS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16430501" y="34808019"/>
            <a:ext cx="15285889" cy="857893"/>
          </a:xfrm>
          <a:prstGeom prst="rect">
            <a:avLst/>
          </a:prstGeom>
        </p:spPr>
        <p:txBody>
          <a:bodyPr wrap="square" lIns="234774" tIns="234774" rIns="234774" bIns="234774">
            <a:spAutoFit/>
          </a:bodyPr>
          <a:lstStyle>
            <a:lvl1pPr marL="0" indent="0">
              <a:buNone/>
              <a:defRPr sz="277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510306" indent="-580887">
              <a:defRPr sz="2573">
                <a:latin typeface="Trebuchet MS" pitchFamily="34" charset="0"/>
              </a:defRPr>
            </a:lvl2pPr>
            <a:lvl3pPr marL="2091193" indent="-580887">
              <a:defRPr sz="2573">
                <a:latin typeface="Trebuchet MS" pitchFamily="34" charset="0"/>
              </a:defRPr>
            </a:lvl3pPr>
            <a:lvl4pPr marL="2730169" indent="-638976">
              <a:defRPr sz="2573">
                <a:latin typeface="Trebuchet MS" pitchFamily="34" charset="0"/>
              </a:defRPr>
            </a:lvl4pPr>
            <a:lvl5pPr marL="3194878" indent="-464710">
              <a:defRPr sz="2573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667448" y="19615951"/>
            <a:ext cx="15303687" cy="857893"/>
          </a:xfrm>
          <a:prstGeom prst="rect">
            <a:avLst/>
          </a:prstGeom>
        </p:spPr>
        <p:txBody>
          <a:bodyPr wrap="square" lIns="234774" tIns="234774" rIns="234774" bIns="234774">
            <a:spAutoFit/>
          </a:bodyPr>
          <a:lstStyle>
            <a:lvl1pPr marL="0" indent="0">
              <a:buNone/>
              <a:defRPr sz="277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510306" indent="-580887">
              <a:defRPr sz="2573">
                <a:latin typeface="Trebuchet MS" pitchFamily="34" charset="0"/>
              </a:defRPr>
            </a:lvl2pPr>
            <a:lvl3pPr marL="2091193" indent="-580887">
              <a:defRPr sz="2573">
                <a:latin typeface="Trebuchet MS" pitchFamily="34" charset="0"/>
              </a:defRPr>
            </a:lvl3pPr>
            <a:lvl4pPr marL="2730169" indent="-638976">
              <a:defRPr sz="2573">
                <a:latin typeface="Trebuchet MS" pitchFamily="34" charset="0"/>
              </a:defRPr>
            </a:lvl4pPr>
            <a:lvl5pPr marL="3194878" indent="-464710">
              <a:defRPr sz="2573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4400874" y="4946592"/>
            <a:ext cx="23597541" cy="127048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6532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  <a:lvl2pPr>
              <a:buFontTx/>
              <a:buNone/>
              <a:defRPr sz="7126"/>
            </a:lvl2pPr>
            <a:lvl3pPr>
              <a:buFontTx/>
              <a:buNone/>
              <a:defRPr sz="7126"/>
            </a:lvl3pPr>
            <a:lvl4pPr>
              <a:buFontTx/>
              <a:buNone/>
              <a:defRPr sz="7126"/>
            </a:lvl4pPr>
            <a:lvl5pPr>
              <a:buFontTx/>
              <a:buNone/>
              <a:defRPr sz="7126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79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4400874" y="2938776"/>
            <a:ext cx="23597541" cy="1901159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marL="0" indent="0" algn="ctr">
              <a:buFontTx/>
              <a:buNone/>
              <a:defRPr sz="9501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  <a:lvl2pPr>
              <a:buFontTx/>
              <a:buNone/>
              <a:defRPr sz="7126"/>
            </a:lvl2pPr>
            <a:lvl3pPr>
              <a:buFontTx/>
              <a:buNone/>
              <a:defRPr sz="7126"/>
            </a:lvl3pPr>
            <a:lvl4pPr>
              <a:buFontTx/>
              <a:buNone/>
              <a:defRPr sz="7126"/>
            </a:lvl4pPr>
            <a:lvl5pPr>
              <a:buFontTx/>
              <a:buNone/>
              <a:defRPr sz="7126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80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4400874" y="575850"/>
            <a:ext cx="23597541" cy="2362925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marL="0" indent="0" algn="ctr">
              <a:buFontTx/>
              <a:buNone/>
              <a:defRPr sz="13658" b="1">
                <a:solidFill>
                  <a:schemeClr val="accent5">
                    <a:lumMod val="50000"/>
                  </a:schemeClr>
                </a:solidFill>
                <a:latin typeface="+mj-lt"/>
              </a:defRPr>
            </a:lvl1pPr>
            <a:lvl2pPr>
              <a:buFontTx/>
              <a:buNone/>
              <a:defRPr sz="7126"/>
            </a:lvl2pPr>
            <a:lvl3pPr>
              <a:buFontTx/>
              <a:buNone/>
              <a:defRPr sz="7126"/>
            </a:lvl3pPr>
            <a:lvl4pPr>
              <a:buFontTx/>
              <a:buNone/>
              <a:defRPr sz="7126"/>
            </a:lvl4pPr>
            <a:lvl5pPr>
              <a:buFontTx/>
              <a:buNone/>
              <a:defRPr sz="7126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</p:spTree>
    <p:extLst>
      <p:ext uri="{BB962C8B-B14F-4D97-AF65-F5344CB8AC3E}">
        <p14:creationId xmlns:p14="http://schemas.microsoft.com/office/powerpoint/2010/main" val="1104742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1C133-D420-467D-A700-345429D38A3B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8A17-C8B1-4DBF-9447-2EDF9732C3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5330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859616"/>
            <a:ext cx="27944386" cy="18119503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9150537"/>
            <a:ext cx="27944386" cy="9528618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1C133-D420-467D-A700-345429D38A3B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8A17-C8B1-4DBF-9447-2EDF9732C3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5015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95677"/>
            <a:ext cx="13769697" cy="2763804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95677"/>
            <a:ext cx="13769697" cy="2763804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1C133-D420-467D-A700-345429D38A3B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8A17-C8B1-4DBF-9447-2EDF9732C3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042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19145"/>
            <a:ext cx="27944386" cy="841947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678109"/>
            <a:ext cx="13706415" cy="5233176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911286"/>
            <a:ext cx="13706415" cy="234031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678109"/>
            <a:ext cx="13773917" cy="5233176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911286"/>
            <a:ext cx="13773917" cy="234031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1C133-D420-467D-A700-345429D38A3B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8A17-C8B1-4DBF-9447-2EDF9732C3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6340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1C133-D420-467D-A700-345429D38A3B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8A17-C8B1-4DBF-9447-2EDF9732C3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004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1C133-D420-467D-A700-345429D38A3B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8A17-C8B1-4DBF-9447-2EDF9732C3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727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903961"/>
            <a:ext cx="10449614" cy="10163863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71758"/>
            <a:ext cx="16402140" cy="30955416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3067824"/>
            <a:ext cx="10449614" cy="24209760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1C133-D420-467D-A700-345429D38A3B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8A17-C8B1-4DBF-9447-2EDF9732C3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1803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903961"/>
            <a:ext cx="10449614" cy="10163863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71758"/>
            <a:ext cx="16402140" cy="30955416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3067824"/>
            <a:ext cx="10449614" cy="24209760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1C133-D420-467D-A700-345429D38A3B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8A17-C8B1-4DBF-9447-2EDF9732C3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33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19145"/>
            <a:ext cx="27944386" cy="8419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95677"/>
            <a:ext cx="27944386" cy="276380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373132"/>
            <a:ext cx="7289840" cy="2319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1C133-D420-467D-A700-345429D38A3B}" type="datetimeFigureOut">
              <a:rPr lang="fr-FR" smtClean="0"/>
              <a:t>19/10/2025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373132"/>
            <a:ext cx="10934760" cy="2319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373132"/>
            <a:ext cx="7289840" cy="2319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48A17-C8B1-4DBF-9447-2EDF9732C3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5722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svg"/><Relationship Id="rId18" Type="http://schemas.openxmlformats.org/officeDocument/2006/relationships/image" Target="../media/image15.png"/><Relationship Id="rId3" Type="http://schemas.openxmlformats.org/officeDocument/2006/relationships/image" Target="../media/image1.png"/><Relationship Id="rId21" Type="http://schemas.openxmlformats.org/officeDocument/2006/relationships/image" Target="../media/image18.svg"/><Relationship Id="rId7" Type="http://schemas.openxmlformats.org/officeDocument/2006/relationships/image" Target="../media/image4.svg"/><Relationship Id="rId12" Type="http://schemas.openxmlformats.org/officeDocument/2006/relationships/image" Target="../media/image9.png"/><Relationship Id="rId17" Type="http://schemas.openxmlformats.org/officeDocument/2006/relationships/image" Target="../media/image14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11" Type="http://schemas.openxmlformats.org/officeDocument/2006/relationships/image" Target="../media/image8.svg"/><Relationship Id="rId5" Type="http://schemas.openxmlformats.org/officeDocument/2006/relationships/hyperlink" Target="mailto:cilbia@cilbia.dz" TargetMode="External"/><Relationship Id="rId15" Type="http://schemas.openxmlformats.org/officeDocument/2006/relationships/image" Target="../media/image12.svg"/><Relationship Id="rId10" Type="http://schemas.openxmlformats.org/officeDocument/2006/relationships/image" Target="../media/image7.png"/><Relationship Id="rId19" Type="http://schemas.openxmlformats.org/officeDocument/2006/relationships/image" Target="../media/image16.svg"/><Relationship Id="rId4" Type="http://schemas.openxmlformats.org/officeDocument/2006/relationships/image" Target="../media/image2.svg"/><Relationship Id="rId9" Type="http://schemas.openxmlformats.org/officeDocument/2006/relationships/image" Target="../media/image6.svg"/><Relationship Id="rId14" Type="http://schemas.openxmlformats.org/officeDocument/2006/relationships/image" Target="../media/image11.png"/><Relationship Id="rId22" Type="http://schemas.openxmlformats.org/officeDocument/2006/relationships/image" Target="../media/image1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Freeform 3">
            <a:extLst>
              <a:ext uri="{FF2B5EF4-FFF2-40B4-BE49-F238E27FC236}">
                <a16:creationId xmlns:a16="http://schemas.microsoft.com/office/drawing/2014/main" id="{95D70E91-0245-06EA-3B59-9838AF9F2F25}"/>
              </a:ext>
            </a:extLst>
          </p:cNvPr>
          <p:cNvSpPr>
            <a:spLocks noChangeAspect="1"/>
          </p:cNvSpPr>
          <p:nvPr/>
        </p:nvSpPr>
        <p:spPr>
          <a:xfrm>
            <a:off x="7704" y="25199864"/>
            <a:ext cx="32391584" cy="18359549"/>
          </a:xfrm>
          <a:custGeom>
            <a:avLst/>
            <a:gdLst/>
            <a:ahLst/>
            <a:cxnLst/>
            <a:rect l="l" t="t" r="r" b="b"/>
            <a:pathLst>
              <a:path w="7847428" h="4447922">
                <a:moveTo>
                  <a:pt x="0" y="0"/>
                </a:moveTo>
                <a:lnTo>
                  <a:pt x="7847428" y="0"/>
                </a:lnTo>
                <a:lnTo>
                  <a:pt x="7847428" y="4447922"/>
                </a:lnTo>
                <a:lnTo>
                  <a:pt x="0" y="4447922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3">
              <a:alphaModFix amt="60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a:blipFill>
        </p:spPr>
      </p:sp>
      <p:sp>
        <p:nvSpPr>
          <p:cNvPr id="67" name="Freeform 2">
            <a:extLst>
              <a:ext uri="{FF2B5EF4-FFF2-40B4-BE49-F238E27FC236}">
                <a16:creationId xmlns:a16="http://schemas.microsoft.com/office/drawing/2014/main" id="{3DD0A8BC-0821-18F3-3849-FEAAFF4C1D9C}"/>
              </a:ext>
            </a:extLst>
          </p:cNvPr>
          <p:cNvSpPr>
            <a:spLocks noChangeAspect="1"/>
          </p:cNvSpPr>
          <p:nvPr/>
        </p:nvSpPr>
        <p:spPr>
          <a:xfrm flipH="1" flipV="1">
            <a:off x="-1" y="29092"/>
            <a:ext cx="32466387" cy="18401948"/>
          </a:xfrm>
          <a:custGeom>
            <a:avLst/>
            <a:gdLst/>
            <a:ahLst/>
            <a:cxnLst/>
            <a:rect l="l" t="t" r="r" b="b"/>
            <a:pathLst>
              <a:path w="7847428" h="4447922">
                <a:moveTo>
                  <a:pt x="7847428" y="4447922"/>
                </a:moveTo>
                <a:lnTo>
                  <a:pt x="0" y="4447922"/>
                </a:lnTo>
                <a:lnTo>
                  <a:pt x="0" y="0"/>
                </a:lnTo>
                <a:lnTo>
                  <a:pt x="7847428" y="0"/>
                </a:lnTo>
                <a:lnTo>
                  <a:pt x="7847428" y="4447922"/>
                </a:lnTo>
                <a:close/>
              </a:path>
            </a:pathLst>
          </a:custGeom>
          <a:blipFill dpi="0" rotWithShape="1">
            <a:blip r:embed="rId3">
              <a:alphaModFix amt="65000"/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a:blipFill>
        </p:spPr>
      </p:sp>
      <p:sp>
        <p:nvSpPr>
          <p:cNvPr id="244" name="Text Placeholder 243"/>
          <p:cNvSpPr>
            <a:spLocks noGrp="1"/>
          </p:cNvSpPr>
          <p:nvPr>
            <p:ph type="body" sz="quarter" idx="10"/>
          </p:nvPr>
        </p:nvSpPr>
        <p:spPr>
          <a:xfrm>
            <a:off x="667449" y="11050911"/>
            <a:ext cx="15302366" cy="6295599"/>
          </a:xfrm>
          <a:solidFill>
            <a:schemeClr val="bg1">
              <a:alpha val="61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Lorem ipsum dolor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consectetur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adipiscing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elit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mollis</a:t>
            </a:r>
            <a:r>
              <a:rPr lang="en-US" dirty="0">
                <a:solidFill>
                  <a:schemeClr val="tx1"/>
                </a:solidFill>
              </a:rPr>
              <a:t>, eros nisi </a:t>
            </a:r>
            <a:r>
              <a:rPr lang="en-US" dirty="0" err="1">
                <a:solidFill>
                  <a:schemeClr val="tx1"/>
                </a:solidFill>
              </a:rPr>
              <a:t>luctus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tellus</a:t>
            </a:r>
            <a:r>
              <a:rPr lang="en-US" dirty="0">
                <a:solidFill>
                  <a:schemeClr val="tx1"/>
                </a:solidFill>
              </a:rPr>
              <a:t>,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facilisis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lorem sed eros. In </a:t>
            </a:r>
            <a:r>
              <a:rPr lang="en-US" dirty="0" err="1">
                <a:solidFill>
                  <a:schemeClr val="tx1"/>
                </a:solidFill>
              </a:rPr>
              <a:t>euismod</a:t>
            </a:r>
            <a:r>
              <a:rPr lang="en-US" dirty="0">
                <a:solidFill>
                  <a:schemeClr val="tx1"/>
                </a:solidFill>
              </a:rPr>
              <a:t> pulvinar </a:t>
            </a:r>
            <a:r>
              <a:rPr lang="en-US" dirty="0" err="1">
                <a:solidFill>
                  <a:schemeClr val="tx1"/>
                </a:solidFill>
              </a:rPr>
              <a:t>nibh</a:t>
            </a:r>
            <a:r>
              <a:rPr lang="en-US" dirty="0">
                <a:solidFill>
                  <a:schemeClr val="tx1"/>
                </a:solidFill>
              </a:rPr>
              <a:t> vel </a:t>
            </a:r>
            <a:r>
              <a:rPr lang="en-US" dirty="0" err="1">
                <a:solidFill>
                  <a:schemeClr val="tx1"/>
                </a:solidFill>
              </a:rPr>
              <a:t>interdum</a:t>
            </a:r>
            <a:r>
              <a:rPr lang="en-US" dirty="0">
                <a:solidFill>
                  <a:schemeClr val="tx1"/>
                </a:solidFill>
              </a:rPr>
              <a:t>. Duis non mi id </a:t>
            </a:r>
            <a:r>
              <a:rPr lang="en-US" dirty="0" err="1">
                <a:solidFill>
                  <a:schemeClr val="tx1"/>
                </a:solidFill>
              </a:rPr>
              <a:t>sem</a:t>
            </a:r>
            <a:r>
              <a:rPr lang="en-US" dirty="0">
                <a:solidFill>
                  <a:schemeClr val="tx1"/>
                </a:solidFill>
              </a:rPr>
              <a:t> porta </a:t>
            </a:r>
            <a:r>
              <a:rPr lang="en-US" dirty="0" err="1">
                <a:solidFill>
                  <a:schemeClr val="tx1"/>
                </a:solidFill>
              </a:rPr>
              <a:t>fringilla</a:t>
            </a:r>
            <a:r>
              <a:rPr lang="en-US" dirty="0">
                <a:solidFill>
                  <a:schemeClr val="tx1"/>
                </a:solidFill>
              </a:rPr>
              <a:t> a vel </a:t>
            </a:r>
            <a:r>
              <a:rPr lang="en-US" dirty="0" err="1">
                <a:solidFill>
                  <a:schemeClr val="tx1"/>
                </a:solidFill>
              </a:rPr>
              <a:t>enim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Vivamus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ipsum,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 id </a:t>
            </a:r>
            <a:r>
              <a:rPr lang="en-US" dirty="0" err="1">
                <a:solidFill>
                  <a:schemeClr val="tx1"/>
                </a:solidFill>
              </a:rPr>
              <a:t>faucibus</a:t>
            </a:r>
            <a:r>
              <a:rPr lang="en-US" dirty="0">
                <a:solidFill>
                  <a:schemeClr val="tx1"/>
                </a:solidFill>
              </a:rPr>
              <a:t> in,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 et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Mauris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blandit</a:t>
            </a:r>
            <a:r>
              <a:rPr lang="en-US" dirty="0">
                <a:solidFill>
                  <a:schemeClr val="tx1"/>
                </a:solidFill>
              </a:rPr>
              <a:t> et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sodales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Praesent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lobortis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tortor</a:t>
            </a:r>
            <a:r>
              <a:rPr lang="en-US" dirty="0">
                <a:solidFill>
                  <a:schemeClr val="tx1"/>
                </a:solidFill>
              </a:rPr>
              <a:t> id </a:t>
            </a:r>
            <a:r>
              <a:rPr lang="en-US" dirty="0" err="1">
                <a:solidFill>
                  <a:schemeClr val="tx1"/>
                </a:solidFill>
              </a:rPr>
              <a:t>sapien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Etiam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sagittis</a:t>
            </a:r>
            <a:r>
              <a:rPr lang="en-US" dirty="0">
                <a:solidFill>
                  <a:schemeClr val="tx1"/>
                </a:solidFill>
              </a:rPr>
              <a:t> ante vel </a:t>
            </a:r>
            <a:r>
              <a:rPr lang="en-US" dirty="0" err="1">
                <a:solidFill>
                  <a:schemeClr val="tx1"/>
                </a:solidFill>
              </a:rPr>
              <a:t>tristique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molestie</a:t>
            </a:r>
            <a:r>
              <a:rPr lang="en-US" dirty="0">
                <a:solidFill>
                  <a:schemeClr val="tx1"/>
                </a:solidFill>
              </a:rPr>
              <a:t>. Cras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augue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viverra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eleifend</a:t>
            </a:r>
            <a:r>
              <a:rPr lang="en-US" dirty="0">
                <a:solidFill>
                  <a:schemeClr val="tx1"/>
                </a:solidFill>
              </a:rPr>
              <a:t>, ante nisi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risus</a:t>
            </a:r>
            <a:r>
              <a:rPr lang="en-US" dirty="0">
                <a:solidFill>
                  <a:schemeClr val="tx1"/>
                </a:solidFill>
              </a:rPr>
              <a:t>, sed </a:t>
            </a:r>
            <a:r>
              <a:rPr lang="en-US" dirty="0" err="1">
                <a:solidFill>
                  <a:schemeClr val="tx1"/>
                </a:solidFill>
              </a:rPr>
              <a:t>blandit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erat</a:t>
            </a:r>
            <a:r>
              <a:rPr lang="en-US" dirty="0">
                <a:solidFill>
                  <a:schemeClr val="tx1"/>
                </a:solidFill>
              </a:rPr>
              <a:t> at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. Integer </a:t>
            </a:r>
            <a:r>
              <a:rPr lang="en-US" dirty="0" err="1">
                <a:solidFill>
                  <a:schemeClr val="tx1"/>
                </a:solidFill>
              </a:rPr>
              <a:t>molestie</a:t>
            </a:r>
            <a:r>
              <a:rPr lang="en-US" dirty="0">
                <a:solidFill>
                  <a:schemeClr val="tx1"/>
                </a:solidFill>
              </a:rPr>
              <a:t> porta </a:t>
            </a:r>
            <a:r>
              <a:rPr lang="en-US" dirty="0" err="1">
                <a:solidFill>
                  <a:schemeClr val="tx1"/>
                </a:solidFill>
              </a:rPr>
              <a:t>ultricies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malesuada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viverra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, in </a:t>
            </a:r>
            <a:r>
              <a:rPr lang="en-US" dirty="0" err="1">
                <a:solidFill>
                  <a:schemeClr val="tx1"/>
                </a:solidFill>
              </a:rPr>
              <a:t>elementum</a:t>
            </a:r>
            <a:r>
              <a:rPr lang="en-US" dirty="0">
                <a:solidFill>
                  <a:schemeClr val="tx1"/>
                </a:solidFill>
              </a:rPr>
              <a:t> ex.</a:t>
            </a:r>
          </a:p>
          <a:p>
            <a:r>
              <a:rPr lang="en-US" dirty="0" err="1">
                <a:solidFill>
                  <a:schemeClr val="tx1"/>
                </a:solidFill>
              </a:rPr>
              <a:t>Suspendisse</a:t>
            </a:r>
            <a:r>
              <a:rPr lang="en-US" dirty="0">
                <a:solidFill>
                  <a:schemeClr val="tx1"/>
                </a:solidFill>
              </a:rPr>
              <a:t> vestibulum, magna at </a:t>
            </a:r>
            <a:r>
              <a:rPr lang="en-US" dirty="0" err="1">
                <a:solidFill>
                  <a:schemeClr val="tx1"/>
                </a:solidFill>
              </a:rPr>
              <a:t>sollicitudin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sollicitudin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risus</a:t>
            </a:r>
            <a:r>
              <a:rPr lang="en-US" dirty="0">
                <a:solidFill>
                  <a:schemeClr val="tx1"/>
                </a:solidFill>
              </a:rPr>
              <a:t> eros </a:t>
            </a:r>
            <a:r>
              <a:rPr lang="en-US" dirty="0" err="1">
                <a:solidFill>
                  <a:schemeClr val="tx1"/>
                </a:solidFill>
              </a:rPr>
              <a:t>sagittis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nisl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auctor </a:t>
            </a:r>
            <a:r>
              <a:rPr lang="en-US" dirty="0" err="1">
                <a:solidFill>
                  <a:schemeClr val="tx1"/>
                </a:solidFill>
              </a:rPr>
              <a:t>turpis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turpis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quis</a:t>
            </a:r>
            <a:r>
              <a:rPr lang="en-US" dirty="0">
                <a:solidFill>
                  <a:schemeClr val="tx1"/>
                </a:solidFill>
              </a:rPr>
              <a:t> est. Donec at </a:t>
            </a:r>
            <a:r>
              <a:rPr lang="en-US" dirty="0" err="1">
                <a:solidFill>
                  <a:schemeClr val="tx1"/>
                </a:solidFill>
              </a:rPr>
              <a:t>erat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sodales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tincidunt</a:t>
            </a:r>
            <a:r>
              <a:rPr lang="en-US" dirty="0">
                <a:solidFill>
                  <a:schemeClr val="tx1"/>
                </a:solidFill>
              </a:rPr>
              <a:t> ligula sed, </a:t>
            </a:r>
            <a:r>
              <a:rPr lang="en-US" dirty="0" err="1">
                <a:solidFill>
                  <a:schemeClr val="tx1"/>
                </a:solidFill>
              </a:rPr>
              <a:t>placerat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mauris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Mauris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commodo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tortor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pretium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. Nam in pulvinar </a:t>
            </a:r>
            <a:r>
              <a:rPr lang="en-US" dirty="0" err="1">
                <a:solidFill>
                  <a:schemeClr val="tx1"/>
                </a:solidFill>
              </a:rPr>
              <a:t>tellus</a:t>
            </a:r>
            <a:r>
              <a:rPr lang="en-US" dirty="0">
                <a:solidFill>
                  <a:schemeClr val="tx1"/>
                </a:solidFill>
              </a:rPr>
              <a:t>. Maecenas </a:t>
            </a:r>
            <a:r>
              <a:rPr lang="en-US" dirty="0" err="1">
                <a:solidFill>
                  <a:schemeClr val="tx1"/>
                </a:solidFill>
              </a:rPr>
              <a:t>egestas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interdum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lectus</a:t>
            </a:r>
            <a:r>
              <a:rPr lang="en-US" dirty="0">
                <a:solidFill>
                  <a:schemeClr val="tx1"/>
                </a:solidFill>
              </a:rPr>
              <a:t>, non </a:t>
            </a:r>
            <a:r>
              <a:rPr lang="en-US" dirty="0" err="1">
                <a:solidFill>
                  <a:schemeClr val="tx1"/>
                </a:solidFill>
              </a:rPr>
              <a:t>malesuada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metus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porttitor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eu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Pellentesque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sapien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Nullam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elit</a:t>
            </a:r>
            <a:r>
              <a:rPr lang="en-US" dirty="0">
                <a:solidFill>
                  <a:schemeClr val="tx1"/>
                </a:solidFill>
              </a:rPr>
              <a:t> nisi, fermentum et </a:t>
            </a:r>
            <a:r>
              <a:rPr lang="en-US" dirty="0" err="1">
                <a:solidFill>
                  <a:schemeClr val="tx1"/>
                </a:solidFill>
              </a:rPr>
              <a:t>quam</a:t>
            </a:r>
            <a:r>
              <a:rPr lang="en-US" dirty="0">
                <a:solidFill>
                  <a:schemeClr val="tx1"/>
                </a:solidFill>
              </a:rPr>
              <a:t> ac, </a:t>
            </a:r>
            <a:r>
              <a:rPr lang="en-US" dirty="0" err="1">
                <a:solidFill>
                  <a:schemeClr val="tx1"/>
                </a:solidFill>
              </a:rPr>
              <a:t>vehicula</a:t>
            </a:r>
            <a:r>
              <a:rPr lang="en-US" dirty="0">
                <a:solidFill>
                  <a:schemeClr val="tx1"/>
                </a:solidFill>
              </a:rPr>
              <a:t> maximus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. Aenean </a:t>
            </a:r>
            <a:r>
              <a:rPr lang="en-US" dirty="0" err="1">
                <a:solidFill>
                  <a:schemeClr val="tx1"/>
                </a:solidFill>
              </a:rPr>
              <a:t>quis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odio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mollis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egestas</a:t>
            </a:r>
            <a:r>
              <a:rPr lang="en-US" dirty="0">
                <a:solidFill>
                  <a:schemeClr val="tx1"/>
                </a:solidFill>
              </a:rPr>
              <a:t>. In hac </a:t>
            </a:r>
            <a:r>
              <a:rPr lang="en-US" dirty="0" err="1">
                <a:solidFill>
                  <a:schemeClr val="tx1"/>
                </a:solidFill>
              </a:rPr>
              <a:t>habitasse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platea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dictumst</a:t>
            </a:r>
            <a:r>
              <a:rPr lang="en-US" dirty="0">
                <a:solidFill>
                  <a:schemeClr val="tx1"/>
                </a:solidFill>
              </a:rPr>
              <a:t>. Integer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congue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purus</a:t>
            </a:r>
            <a:r>
              <a:rPr lang="en-US" dirty="0">
                <a:solidFill>
                  <a:schemeClr val="tx1"/>
                </a:solidFill>
              </a:rPr>
              <a:t>, et </a:t>
            </a:r>
            <a:r>
              <a:rPr lang="en-US" dirty="0" err="1">
                <a:solidFill>
                  <a:schemeClr val="tx1"/>
                </a:solidFill>
              </a:rPr>
              <a:t>mollis</a:t>
            </a:r>
            <a:r>
              <a:rPr lang="en-US" dirty="0">
                <a:solidFill>
                  <a:schemeClr val="tx1"/>
                </a:solidFill>
              </a:rPr>
              <a:t> dolor. Maecenas </a:t>
            </a:r>
            <a:r>
              <a:rPr lang="en-US" dirty="0" err="1">
                <a:solidFill>
                  <a:schemeClr val="tx1"/>
                </a:solidFill>
              </a:rPr>
              <a:t>vehicula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blandit</a:t>
            </a:r>
            <a:r>
              <a:rPr lang="en-US" dirty="0">
                <a:solidFill>
                  <a:schemeClr val="tx1"/>
                </a:solidFill>
              </a:rPr>
              <a:t> mi, non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fringilla</a:t>
            </a:r>
            <a:r>
              <a:rPr lang="en-US" dirty="0">
                <a:solidFill>
                  <a:schemeClr val="tx1"/>
                </a:solidFill>
              </a:rPr>
              <a:t> a. Sed non </a:t>
            </a:r>
            <a:r>
              <a:rPr lang="en-US" dirty="0" err="1">
                <a:solidFill>
                  <a:schemeClr val="tx1"/>
                </a:solidFill>
              </a:rPr>
              <a:t>imperdiet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, sed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risus</a:t>
            </a:r>
            <a:r>
              <a:rPr lang="en-US" dirty="0">
                <a:solidFill>
                  <a:schemeClr val="tx1"/>
                </a:solidFill>
              </a:rPr>
              <a:t>. Sed in </a:t>
            </a:r>
            <a:r>
              <a:rPr lang="en-US" dirty="0" err="1">
                <a:solidFill>
                  <a:schemeClr val="tx1"/>
                </a:solidFill>
              </a:rPr>
              <a:t>purus</a:t>
            </a:r>
            <a:r>
              <a:rPr lang="en-US" dirty="0">
                <a:solidFill>
                  <a:schemeClr val="tx1"/>
                </a:solidFill>
              </a:rPr>
              <a:t> vel </a:t>
            </a:r>
            <a:r>
              <a:rPr lang="en-US" dirty="0" err="1">
                <a:solidFill>
                  <a:schemeClr val="tx1"/>
                </a:solidFill>
              </a:rPr>
              <a:t>velit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45" name="Text Placeholder 244"/>
          <p:cNvSpPr>
            <a:spLocks noGrp="1"/>
          </p:cNvSpPr>
          <p:nvPr>
            <p:ph type="body" sz="quarter" idx="11"/>
          </p:nvPr>
        </p:nvSpPr>
        <p:spPr>
          <a:xfrm>
            <a:off x="680849" y="10264988"/>
            <a:ext cx="15290287" cy="751668"/>
          </a:xfrm>
          <a:solidFill>
            <a:schemeClr val="bg1">
              <a:alpha val="61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Franklin Gothic Book" panose="020B0503020102020204" pitchFamily="34" charset="0"/>
              </a:rPr>
              <a:t>INTRODUCTION</a:t>
            </a:r>
          </a:p>
        </p:txBody>
      </p:sp>
      <p:sp>
        <p:nvSpPr>
          <p:cNvPr id="249" name="Text Placeholder 248"/>
          <p:cNvSpPr>
            <a:spLocks noGrp="1"/>
          </p:cNvSpPr>
          <p:nvPr>
            <p:ph type="body" sz="quarter" idx="25"/>
          </p:nvPr>
        </p:nvSpPr>
        <p:spPr>
          <a:xfrm>
            <a:off x="16460227" y="10330302"/>
            <a:ext cx="15289200" cy="751668"/>
          </a:xfrm>
          <a:solidFill>
            <a:schemeClr val="bg1">
              <a:alpha val="61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Franklin Gothic Book" panose="020B0503020102020204" pitchFamily="34" charset="0"/>
              </a:rPr>
              <a:t>Results</a:t>
            </a:r>
          </a:p>
        </p:txBody>
      </p:sp>
      <p:sp>
        <p:nvSpPr>
          <p:cNvPr id="250" name="Text Placeholder 249"/>
          <p:cNvSpPr>
            <a:spLocks noGrp="1"/>
          </p:cNvSpPr>
          <p:nvPr>
            <p:ph type="body" sz="quarter" idx="26"/>
          </p:nvPr>
        </p:nvSpPr>
        <p:spPr>
          <a:xfrm>
            <a:off x="16460227" y="11050911"/>
            <a:ext cx="15289200" cy="15258950"/>
          </a:xfrm>
          <a:solidFill>
            <a:schemeClr val="bg1">
              <a:alpha val="61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Lorem ipsum dolor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consectetur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adipiscing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elit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mollis</a:t>
            </a:r>
            <a:r>
              <a:rPr lang="en-US" dirty="0">
                <a:solidFill>
                  <a:schemeClr val="tx1"/>
                </a:solidFill>
              </a:rPr>
              <a:t>, eros nisi </a:t>
            </a:r>
            <a:r>
              <a:rPr lang="en-US" dirty="0" err="1">
                <a:solidFill>
                  <a:schemeClr val="tx1"/>
                </a:solidFill>
              </a:rPr>
              <a:t>luctus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tellus</a:t>
            </a:r>
            <a:r>
              <a:rPr lang="en-US" dirty="0">
                <a:solidFill>
                  <a:schemeClr val="tx1"/>
                </a:solidFill>
              </a:rPr>
              <a:t>,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facilisis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lorem sed eros. In </a:t>
            </a:r>
            <a:r>
              <a:rPr lang="en-US" dirty="0" err="1">
                <a:solidFill>
                  <a:schemeClr val="tx1"/>
                </a:solidFill>
              </a:rPr>
              <a:t>euismod</a:t>
            </a:r>
            <a:r>
              <a:rPr lang="en-US" dirty="0">
                <a:solidFill>
                  <a:schemeClr val="tx1"/>
                </a:solidFill>
              </a:rPr>
              <a:t> pulvinar </a:t>
            </a:r>
            <a:r>
              <a:rPr lang="en-US" dirty="0" err="1">
                <a:solidFill>
                  <a:schemeClr val="tx1"/>
                </a:solidFill>
              </a:rPr>
              <a:t>nibh</a:t>
            </a:r>
            <a:r>
              <a:rPr lang="en-US" dirty="0">
                <a:solidFill>
                  <a:schemeClr val="tx1"/>
                </a:solidFill>
              </a:rPr>
              <a:t> vel </a:t>
            </a:r>
            <a:r>
              <a:rPr lang="en-US" dirty="0" err="1">
                <a:solidFill>
                  <a:schemeClr val="tx1"/>
                </a:solidFill>
              </a:rPr>
              <a:t>interdum</a:t>
            </a:r>
            <a:r>
              <a:rPr lang="en-US" dirty="0">
                <a:solidFill>
                  <a:schemeClr val="tx1"/>
                </a:solidFill>
              </a:rPr>
              <a:t>. Duis non mi id </a:t>
            </a:r>
            <a:r>
              <a:rPr lang="en-US" dirty="0" err="1">
                <a:solidFill>
                  <a:schemeClr val="tx1"/>
                </a:solidFill>
              </a:rPr>
              <a:t>sem</a:t>
            </a:r>
            <a:r>
              <a:rPr lang="en-US" dirty="0">
                <a:solidFill>
                  <a:schemeClr val="tx1"/>
                </a:solidFill>
              </a:rPr>
              <a:t> porta </a:t>
            </a:r>
            <a:r>
              <a:rPr lang="en-US" dirty="0" err="1">
                <a:solidFill>
                  <a:schemeClr val="tx1"/>
                </a:solidFill>
              </a:rPr>
              <a:t>fringilla</a:t>
            </a:r>
            <a:r>
              <a:rPr lang="en-US" dirty="0">
                <a:solidFill>
                  <a:schemeClr val="tx1"/>
                </a:solidFill>
              </a:rPr>
              <a:t> a vel </a:t>
            </a:r>
            <a:r>
              <a:rPr lang="en-US" dirty="0" err="1">
                <a:solidFill>
                  <a:schemeClr val="tx1"/>
                </a:solidFill>
              </a:rPr>
              <a:t>enim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Vivamus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ipsum,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 id </a:t>
            </a:r>
            <a:r>
              <a:rPr lang="en-US" dirty="0" err="1">
                <a:solidFill>
                  <a:schemeClr val="tx1"/>
                </a:solidFill>
              </a:rPr>
              <a:t>faucibus</a:t>
            </a:r>
            <a:r>
              <a:rPr lang="en-US" dirty="0">
                <a:solidFill>
                  <a:schemeClr val="tx1"/>
                </a:solidFill>
              </a:rPr>
              <a:t> in,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 et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Mauris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blandit</a:t>
            </a:r>
            <a:r>
              <a:rPr lang="en-US" dirty="0">
                <a:solidFill>
                  <a:schemeClr val="tx1"/>
                </a:solidFill>
              </a:rPr>
              <a:t> et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sodales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Praesent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lobortis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tortor</a:t>
            </a:r>
            <a:r>
              <a:rPr lang="en-US" dirty="0">
                <a:solidFill>
                  <a:schemeClr val="tx1"/>
                </a:solidFill>
              </a:rPr>
              <a:t> id </a:t>
            </a:r>
            <a:r>
              <a:rPr lang="en-US" dirty="0" err="1">
                <a:solidFill>
                  <a:schemeClr val="tx1"/>
                </a:solidFill>
              </a:rPr>
              <a:t>sapien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Etiam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sagittis</a:t>
            </a:r>
            <a:r>
              <a:rPr lang="en-US" dirty="0">
                <a:solidFill>
                  <a:schemeClr val="tx1"/>
                </a:solidFill>
              </a:rPr>
              <a:t> ante vel </a:t>
            </a:r>
            <a:r>
              <a:rPr lang="en-US" dirty="0" err="1">
                <a:solidFill>
                  <a:schemeClr val="tx1"/>
                </a:solidFill>
              </a:rPr>
              <a:t>tristique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molestie</a:t>
            </a:r>
            <a:r>
              <a:rPr lang="en-US" dirty="0">
                <a:solidFill>
                  <a:schemeClr val="tx1"/>
                </a:solidFill>
              </a:rPr>
              <a:t>. Cras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augue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viverra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eleifend</a:t>
            </a:r>
            <a:r>
              <a:rPr lang="en-US" dirty="0">
                <a:solidFill>
                  <a:schemeClr val="tx1"/>
                </a:solidFill>
              </a:rPr>
              <a:t>, ante nisi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risus</a:t>
            </a:r>
            <a:r>
              <a:rPr lang="en-US" dirty="0">
                <a:solidFill>
                  <a:schemeClr val="tx1"/>
                </a:solidFill>
              </a:rPr>
              <a:t>, sed </a:t>
            </a:r>
            <a:r>
              <a:rPr lang="en-US" dirty="0" err="1">
                <a:solidFill>
                  <a:schemeClr val="tx1"/>
                </a:solidFill>
              </a:rPr>
              <a:t>blandit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erat</a:t>
            </a:r>
            <a:r>
              <a:rPr lang="en-US" dirty="0">
                <a:solidFill>
                  <a:schemeClr val="tx1"/>
                </a:solidFill>
              </a:rPr>
              <a:t> at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. Integer </a:t>
            </a:r>
            <a:r>
              <a:rPr lang="en-US" dirty="0" err="1">
                <a:solidFill>
                  <a:schemeClr val="tx1"/>
                </a:solidFill>
              </a:rPr>
              <a:t>molestie</a:t>
            </a:r>
            <a:r>
              <a:rPr lang="en-US" dirty="0">
                <a:solidFill>
                  <a:schemeClr val="tx1"/>
                </a:solidFill>
              </a:rPr>
              <a:t> porta </a:t>
            </a:r>
            <a:r>
              <a:rPr lang="en-US" dirty="0" err="1">
                <a:solidFill>
                  <a:schemeClr val="tx1"/>
                </a:solidFill>
              </a:rPr>
              <a:t>ultricies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malesuada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viverra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, in </a:t>
            </a:r>
            <a:r>
              <a:rPr lang="en-US" dirty="0" err="1">
                <a:solidFill>
                  <a:schemeClr val="tx1"/>
                </a:solidFill>
              </a:rPr>
              <a:t>elementum</a:t>
            </a:r>
            <a:r>
              <a:rPr lang="en-US" dirty="0">
                <a:solidFill>
                  <a:schemeClr val="tx1"/>
                </a:solidFill>
              </a:rPr>
              <a:t> ex.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Lorem ipsum dolor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consectetur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adipiscing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elit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mollis</a:t>
            </a:r>
            <a:r>
              <a:rPr lang="en-US" dirty="0">
                <a:solidFill>
                  <a:schemeClr val="tx1"/>
                </a:solidFill>
              </a:rPr>
              <a:t>, eros nisi </a:t>
            </a:r>
            <a:r>
              <a:rPr lang="en-US" dirty="0" err="1">
                <a:solidFill>
                  <a:schemeClr val="tx1"/>
                </a:solidFill>
              </a:rPr>
              <a:t>luctus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tellus</a:t>
            </a:r>
            <a:r>
              <a:rPr lang="en-US" dirty="0">
                <a:solidFill>
                  <a:schemeClr val="tx1"/>
                </a:solidFill>
              </a:rPr>
              <a:t>,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facilisis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lorem sed eros. In </a:t>
            </a:r>
            <a:r>
              <a:rPr lang="en-US" dirty="0" err="1">
                <a:solidFill>
                  <a:schemeClr val="tx1"/>
                </a:solidFill>
              </a:rPr>
              <a:t>euismod</a:t>
            </a:r>
            <a:r>
              <a:rPr lang="en-US" dirty="0">
                <a:solidFill>
                  <a:schemeClr val="tx1"/>
                </a:solidFill>
              </a:rPr>
              <a:t> pulvinar </a:t>
            </a:r>
            <a:r>
              <a:rPr lang="en-US" dirty="0" err="1">
                <a:solidFill>
                  <a:schemeClr val="tx1"/>
                </a:solidFill>
              </a:rPr>
              <a:t>nibh</a:t>
            </a:r>
            <a:r>
              <a:rPr lang="en-US" dirty="0">
                <a:solidFill>
                  <a:schemeClr val="tx1"/>
                </a:solidFill>
              </a:rPr>
              <a:t> vel </a:t>
            </a:r>
            <a:r>
              <a:rPr lang="en-US" dirty="0" err="1">
                <a:solidFill>
                  <a:schemeClr val="tx1"/>
                </a:solidFill>
              </a:rPr>
              <a:t>interdum</a:t>
            </a:r>
            <a:r>
              <a:rPr lang="en-US" dirty="0">
                <a:solidFill>
                  <a:schemeClr val="tx1"/>
                </a:solidFill>
              </a:rPr>
              <a:t>. Duis non mi id </a:t>
            </a:r>
            <a:r>
              <a:rPr lang="en-US" dirty="0" err="1">
                <a:solidFill>
                  <a:schemeClr val="tx1"/>
                </a:solidFill>
              </a:rPr>
              <a:t>sem</a:t>
            </a:r>
            <a:r>
              <a:rPr lang="en-US" dirty="0">
                <a:solidFill>
                  <a:schemeClr val="tx1"/>
                </a:solidFill>
              </a:rPr>
              <a:t> porta </a:t>
            </a:r>
            <a:r>
              <a:rPr lang="en-US" dirty="0" err="1">
                <a:solidFill>
                  <a:schemeClr val="tx1"/>
                </a:solidFill>
              </a:rPr>
              <a:t>fringilla</a:t>
            </a:r>
            <a:r>
              <a:rPr lang="en-US" dirty="0">
                <a:solidFill>
                  <a:schemeClr val="tx1"/>
                </a:solidFill>
              </a:rPr>
              <a:t> a vel </a:t>
            </a:r>
            <a:r>
              <a:rPr lang="en-US" dirty="0" err="1">
                <a:solidFill>
                  <a:schemeClr val="tx1"/>
                </a:solidFill>
              </a:rPr>
              <a:t>enim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Vivamus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ipsum,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 id </a:t>
            </a:r>
            <a:r>
              <a:rPr lang="en-US" dirty="0" err="1">
                <a:solidFill>
                  <a:schemeClr val="tx1"/>
                </a:solidFill>
              </a:rPr>
              <a:t>faucibus</a:t>
            </a:r>
            <a:r>
              <a:rPr lang="en-US" dirty="0">
                <a:solidFill>
                  <a:schemeClr val="tx1"/>
                </a:solidFill>
              </a:rPr>
              <a:t> in,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 et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Mauris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blandit</a:t>
            </a:r>
            <a:r>
              <a:rPr lang="en-US" dirty="0">
                <a:solidFill>
                  <a:schemeClr val="tx1"/>
                </a:solidFill>
              </a:rPr>
              <a:t> et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sodales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Praesent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lobortis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tortor</a:t>
            </a:r>
            <a:r>
              <a:rPr lang="en-US" dirty="0">
                <a:solidFill>
                  <a:schemeClr val="tx1"/>
                </a:solidFill>
              </a:rPr>
              <a:t> id </a:t>
            </a:r>
            <a:r>
              <a:rPr lang="en-US" dirty="0" err="1">
                <a:solidFill>
                  <a:schemeClr val="tx1"/>
                </a:solidFill>
              </a:rPr>
              <a:t>sapien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Etiam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sagittis</a:t>
            </a:r>
            <a:r>
              <a:rPr lang="en-US" dirty="0">
                <a:solidFill>
                  <a:schemeClr val="tx1"/>
                </a:solidFill>
              </a:rPr>
              <a:t> ante vel </a:t>
            </a:r>
            <a:r>
              <a:rPr lang="en-US" dirty="0" err="1">
                <a:solidFill>
                  <a:schemeClr val="tx1"/>
                </a:solidFill>
              </a:rPr>
              <a:t>tristique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molestie</a:t>
            </a:r>
            <a:r>
              <a:rPr lang="en-US" dirty="0">
                <a:solidFill>
                  <a:schemeClr val="tx1"/>
                </a:solidFill>
              </a:rPr>
              <a:t>. Cras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augue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viverra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eleifend</a:t>
            </a:r>
            <a:r>
              <a:rPr lang="en-US" dirty="0">
                <a:solidFill>
                  <a:schemeClr val="tx1"/>
                </a:solidFill>
              </a:rPr>
              <a:t>, ante nisi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risus</a:t>
            </a:r>
            <a:r>
              <a:rPr lang="en-US" dirty="0">
                <a:solidFill>
                  <a:schemeClr val="tx1"/>
                </a:solidFill>
              </a:rPr>
              <a:t>, sed </a:t>
            </a:r>
            <a:r>
              <a:rPr lang="en-US" dirty="0" err="1">
                <a:solidFill>
                  <a:schemeClr val="tx1"/>
                </a:solidFill>
              </a:rPr>
              <a:t>blandit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erat</a:t>
            </a:r>
            <a:r>
              <a:rPr lang="en-US" dirty="0">
                <a:solidFill>
                  <a:schemeClr val="tx1"/>
                </a:solidFill>
              </a:rPr>
              <a:t> at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. Integer </a:t>
            </a:r>
            <a:r>
              <a:rPr lang="en-US" dirty="0" err="1">
                <a:solidFill>
                  <a:schemeClr val="tx1"/>
                </a:solidFill>
              </a:rPr>
              <a:t>molestie</a:t>
            </a:r>
            <a:r>
              <a:rPr lang="en-US" dirty="0">
                <a:solidFill>
                  <a:schemeClr val="tx1"/>
                </a:solidFill>
              </a:rPr>
              <a:t> porta </a:t>
            </a:r>
            <a:r>
              <a:rPr lang="en-US" dirty="0" err="1">
                <a:solidFill>
                  <a:schemeClr val="tx1"/>
                </a:solidFill>
              </a:rPr>
              <a:t>ultricies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malesuada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viverra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, in </a:t>
            </a:r>
            <a:r>
              <a:rPr lang="en-US" dirty="0" err="1">
                <a:solidFill>
                  <a:schemeClr val="tx1"/>
                </a:solidFill>
              </a:rPr>
              <a:t>elementum</a:t>
            </a:r>
            <a:r>
              <a:rPr lang="en-US" dirty="0">
                <a:solidFill>
                  <a:schemeClr val="tx1"/>
                </a:solidFill>
              </a:rPr>
              <a:t> ex.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Lorem ipsum dolor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consectetur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adipiscing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elit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mollis</a:t>
            </a:r>
            <a:r>
              <a:rPr lang="en-US" dirty="0">
                <a:solidFill>
                  <a:schemeClr val="tx1"/>
                </a:solidFill>
              </a:rPr>
              <a:t>, eros nisi </a:t>
            </a:r>
            <a:r>
              <a:rPr lang="en-US" dirty="0" err="1">
                <a:solidFill>
                  <a:schemeClr val="tx1"/>
                </a:solidFill>
              </a:rPr>
              <a:t>luctus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tellus</a:t>
            </a:r>
            <a:r>
              <a:rPr lang="en-US" dirty="0">
                <a:solidFill>
                  <a:schemeClr val="tx1"/>
                </a:solidFill>
              </a:rPr>
              <a:t>,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facilisis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lorem sed eros. In </a:t>
            </a:r>
            <a:r>
              <a:rPr lang="en-US" dirty="0" err="1">
                <a:solidFill>
                  <a:schemeClr val="tx1"/>
                </a:solidFill>
              </a:rPr>
              <a:t>euismod</a:t>
            </a:r>
            <a:r>
              <a:rPr lang="en-US" dirty="0">
                <a:solidFill>
                  <a:schemeClr val="tx1"/>
                </a:solidFill>
              </a:rPr>
              <a:t> pulvinar </a:t>
            </a:r>
            <a:r>
              <a:rPr lang="en-US" dirty="0" err="1">
                <a:solidFill>
                  <a:schemeClr val="tx1"/>
                </a:solidFill>
              </a:rPr>
              <a:t>nibh</a:t>
            </a:r>
            <a:r>
              <a:rPr lang="en-US" dirty="0">
                <a:solidFill>
                  <a:schemeClr val="tx1"/>
                </a:solidFill>
              </a:rPr>
              <a:t> vel </a:t>
            </a:r>
            <a:r>
              <a:rPr lang="en-US" dirty="0" err="1">
                <a:solidFill>
                  <a:schemeClr val="tx1"/>
                </a:solidFill>
              </a:rPr>
              <a:t>interdum</a:t>
            </a:r>
            <a:r>
              <a:rPr lang="en-US" dirty="0">
                <a:solidFill>
                  <a:schemeClr val="tx1"/>
                </a:solidFill>
              </a:rPr>
              <a:t>. Duis non mi id </a:t>
            </a:r>
            <a:r>
              <a:rPr lang="en-US" dirty="0" err="1">
                <a:solidFill>
                  <a:schemeClr val="tx1"/>
                </a:solidFill>
              </a:rPr>
              <a:t>sem</a:t>
            </a:r>
            <a:r>
              <a:rPr lang="en-US" dirty="0">
                <a:solidFill>
                  <a:schemeClr val="tx1"/>
                </a:solidFill>
              </a:rPr>
              <a:t> porta </a:t>
            </a:r>
            <a:r>
              <a:rPr lang="en-US" dirty="0" err="1">
                <a:solidFill>
                  <a:schemeClr val="tx1"/>
                </a:solidFill>
              </a:rPr>
              <a:t>fringilla</a:t>
            </a:r>
            <a:r>
              <a:rPr lang="en-US" dirty="0">
                <a:solidFill>
                  <a:schemeClr val="tx1"/>
                </a:solidFill>
              </a:rPr>
              <a:t> a vel </a:t>
            </a:r>
            <a:r>
              <a:rPr lang="en-US" dirty="0" err="1">
                <a:solidFill>
                  <a:schemeClr val="tx1"/>
                </a:solidFill>
              </a:rPr>
              <a:t>enim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Vivamus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ipsum,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 id </a:t>
            </a:r>
            <a:r>
              <a:rPr lang="en-US" dirty="0" err="1">
                <a:solidFill>
                  <a:schemeClr val="tx1"/>
                </a:solidFill>
              </a:rPr>
              <a:t>faucibus</a:t>
            </a:r>
            <a:r>
              <a:rPr lang="en-US" dirty="0">
                <a:solidFill>
                  <a:schemeClr val="tx1"/>
                </a:solidFill>
              </a:rPr>
              <a:t> in,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 et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Mauris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blandit</a:t>
            </a:r>
            <a:r>
              <a:rPr lang="en-US" dirty="0">
                <a:solidFill>
                  <a:schemeClr val="tx1"/>
                </a:solidFill>
              </a:rPr>
              <a:t> et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sodales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Praesent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lobortis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tortor</a:t>
            </a:r>
            <a:r>
              <a:rPr lang="en-US" dirty="0">
                <a:solidFill>
                  <a:schemeClr val="tx1"/>
                </a:solidFill>
              </a:rPr>
              <a:t> id </a:t>
            </a:r>
            <a:r>
              <a:rPr lang="en-US" dirty="0" err="1">
                <a:solidFill>
                  <a:schemeClr val="tx1"/>
                </a:solidFill>
              </a:rPr>
              <a:t>sapien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Etiam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sagittis</a:t>
            </a:r>
            <a:r>
              <a:rPr lang="en-US" dirty="0">
                <a:solidFill>
                  <a:schemeClr val="tx1"/>
                </a:solidFill>
              </a:rPr>
              <a:t> ante vel </a:t>
            </a:r>
            <a:r>
              <a:rPr lang="en-US" dirty="0" err="1">
                <a:solidFill>
                  <a:schemeClr val="tx1"/>
                </a:solidFill>
              </a:rPr>
              <a:t>tristique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molestie</a:t>
            </a:r>
            <a:r>
              <a:rPr lang="en-US" dirty="0">
                <a:solidFill>
                  <a:schemeClr val="tx1"/>
                </a:solidFill>
              </a:rPr>
              <a:t>. Cras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augue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viverra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eleifend</a:t>
            </a:r>
            <a:r>
              <a:rPr lang="en-US" dirty="0">
                <a:solidFill>
                  <a:schemeClr val="tx1"/>
                </a:solidFill>
              </a:rPr>
              <a:t>, ante nisi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risus</a:t>
            </a:r>
            <a:r>
              <a:rPr lang="en-US" dirty="0">
                <a:solidFill>
                  <a:schemeClr val="tx1"/>
                </a:solidFill>
              </a:rPr>
              <a:t>, sed </a:t>
            </a:r>
            <a:r>
              <a:rPr lang="en-US" dirty="0" err="1">
                <a:solidFill>
                  <a:schemeClr val="tx1"/>
                </a:solidFill>
              </a:rPr>
              <a:t>blandit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erat</a:t>
            </a:r>
            <a:r>
              <a:rPr lang="en-US" dirty="0">
                <a:solidFill>
                  <a:schemeClr val="tx1"/>
                </a:solidFill>
              </a:rPr>
              <a:t> at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. Integer </a:t>
            </a:r>
            <a:r>
              <a:rPr lang="en-US" dirty="0" err="1">
                <a:solidFill>
                  <a:schemeClr val="tx1"/>
                </a:solidFill>
              </a:rPr>
              <a:t>molestie</a:t>
            </a:r>
            <a:r>
              <a:rPr lang="en-US" dirty="0">
                <a:solidFill>
                  <a:schemeClr val="tx1"/>
                </a:solidFill>
              </a:rPr>
              <a:t> porta </a:t>
            </a:r>
            <a:r>
              <a:rPr lang="en-US" dirty="0" err="1">
                <a:solidFill>
                  <a:schemeClr val="tx1"/>
                </a:solidFill>
              </a:rPr>
              <a:t>ultricies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malesuada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viverra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, in </a:t>
            </a:r>
            <a:r>
              <a:rPr lang="en-US" dirty="0" err="1">
                <a:solidFill>
                  <a:schemeClr val="tx1"/>
                </a:solidFill>
              </a:rPr>
              <a:t>elementum</a:t>
            </a:r>
            <a:r>
              <a:rPr lang="en-US" dirty="0">
                <a:solidFill>
                  <a:schemeClr val="tx1"/>
                </a:solidFill>
              </a:rPr>
              <a:t> ex.</a:t>
            </a:r>
          </a:p>
        </p:txBody>
      </p:sp>
      <p:sp>
        <p:nvSpPr>
          <p:cNvPr id="251" name="Text Placeholder 250"/>
          <p:cNvSpPr>
            <a:spLocks noGrp="1"/>
          </p:cNvSpPr>
          <p:nvPr>
            <p:ph type="body" sz="quarter" idx="27"/>
          </p:nvPr>
        </p:nvSpPr>
        <p:spPr>
          <a:xfrm>
            <a:off x="16460227" y="36430653"/>
            <a:ext cx="15289200" cy="751668"/>
          </a:xfrm>
          <a:solidFill>
            <a:schemeClr val="bg1">
              <a:alpha val="61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252" name="Text Placeholder 251"/>
          <p:cNvSpPr>
            <a:spLocks noGrp="1"/>
          </p:cNvSpPr>
          <p:nvPr>
            <p:ph type="body" sz="quarter" idx="28"/>
          </p:nvPr>
        </p:nvSpPr>
        <p:spPr>
          <a:xfrm>
            <a:off x="16460227" y="37141265"/>
            <a:ext cx="15289200" cy="3032526"/>
          </a:xfrm>
          <a:solidFill>
            <a:schemeClr val="bg1">
              <a:alpha val="61000"/>
            </a:schemeClr>
          </a:solidFill>
        </p:spPr>
        <p:txBody>
          <a:bodyPr/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Lorem ipsum dolor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consectetur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adipiscing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elit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sollicitudin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 in </a:t>
            </a:r>
            <a:r>
              <a:rPr lang="en-US" dirty="0" err="1">
                <a:solidFill>
                  <a:schemeClr val="tx1"/>
                </a:solidFill>
              </a:rPr>
              <a:t>imperdiet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hendrerit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Etiam</a:t>
            </a:r>
            <a:r>
              <a:rPr lang="en-US" dirty="0">
                <a:solidFill>
                  <a:schemeClr val="tx1"/>
                </a:solidFill>
              </a:rPr>
              <a:t> at </a:t>
            </a:r>
            <a:r>
              <a:rPr lang="en-US" dirty="0" err="1">
                <a:solidFill>
                  <a:schemeClr val="tx1"/>
                </a:solidFill>
              </a:rPr>
              <a:t>lacus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urna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elementum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elementum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efficitur</a:t>
            </a:r>
            <a:r>
              <a:rPr lang="en-US" dirty="0">
                <a:solidFill>
                  <a:schemeClr val="tx1"/>
                </a:solidFill>
              </a:rPr>
              <a:t> in eros.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Vivamus</a:t>
            </a:r>
            <a:r>
              <a:rPr lang="en-US" dirty="0">
                <a:solidFill>
                  <a:schemeClr val="tx1"/>
                </a:solidFill>
              </a:rPr>
              <a:t> a </a:t>
            </a:r>
            <a:r>
              <a:rPr lang="en-US" dirty="0" err="1">
                <a:solidFill>
                  <a:schemeClr val="tx1"/>
                </a:solidFill>
              </a:rPr>
              <a:t>erat</a:t>
            </a:r>
            <a:r>
              <a:rPr lang="en-US" dirty="0">
                <a:solidFill>
                  <a:schemeClr val="tx1"/>
                </a:solidFill>
              </a:rPr>
              <a:t> et </a:t>
            </a:r>
            <a:r>
              <a:rPr lang="en-US" dirty="0" err="1">
                <a:solidFill>
                  <a:schemeClr val="tx1"/>
                </a:solidFill>
              </a:rPr>
              <a:t>nibh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ultricies</a:t>
            </a:r>
            <a:r>
              <a:rPr lang="en-US" dirty="0">
                <a:solidFill>
                  <a:schemeClr val="tx1"/>
                </a:solidFill>
              </a:rPr>
              <a:t> sed </a:t>
            </a:r>
            <a:r>
              <a:rPr lang="en-US" dirty="0" err="1">
                <a:solidFill>
                  <a:schemeClr val="tx1"/>
                </a:solidFill>
              </a:rPr>
              <a:t>nec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mauris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Phasellus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consequat</a:t>
            </a:r>
            <a:r>
              <a:rPr lang="en-US" dirty="0">
                <a:solidFill>
                  <a:schemeClr val="tx1"/>
                </a:solidFill>
              </a:rPr>
              <a:t> mi a </a:t>
            </a:r>
            <a:r>
              <a:rPr lang="en-US" dirty="0" err="1">
                <a:solidFill>
                  <a:schemeClr val="tx1"/>
                </a:solidFill>
              </a:rPr>
              <a:t>nisl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scelerisque</a:t>
            </a:r>
            <a:r>
              <a:rPr lang="en-US" dirty="0">
                <a:solidFill>
                  <a:schemeClr val="tx1"/>
                </a:solidFill>
              </a:rPr>
              <a:t>, in </a:t>
            </a:r>
            <a:r>
              <a:rPr lang="en-US" dirty="0" err="1">
                <a:solidFill>
                  <a:schemeClr val="tx1"/>
                </a:solidFill>
              </a:rPr>
              <a:t>luctus</a:t>
            </a:r>
            <a:r>
              <a:rPr lang="en-US" dirty="0">
                <a:solidFill>
                  <a:schemeClr val="tx1"/>
                </a:solidFill>
              </a:rPr>
              <a:t> nisi </a:t>
            </a:r>
            <a:r>
              <a:rPr lang="en-US" dirty="0" err="1">
                <a:solidFill>
                  <a:schemeClr val="tx1"/>
                </a:solidFill>
              </a:rPr>
              <a:t>finibus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Mauris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nec</a:t>
            </a:r>
            <a:r>
              <a:rPr lang="en-US" dirty="0">
                <a:solidFill>
                  <a:schemeClr val="tx1"/>
                </a:solidFill>
              </a:rPr>
              <a:t> eros non libero cursus pulvinar vitae </a:t>
            </a:r>
            <a:r>
              <a:rPr lang="en-US" dirty="0" err="1">
                <a:solidFill>
                  <a:schemeClr val="tx1"/>
                </a:solidFill>
              </a:rPr>
              <a:t>eget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tortor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53" name="Text Placeholder 252"/>
          <p:cNvSpPr>
            <a:spLocks noGrp="1"/>
          </p:cNvSpPr>
          <p:nvPr>
            <p:ph type="body" sz="quarter" idx="29"/>
          </p:nvPr>
        </p:nvSpPr>
        <p:spPr>
          <a:xfrm>
            <a:off x="16460227" y="40356768"/>
            <a:ext cx="15289200" cy="751668"/>
          </a:xfrm>
          <a:solidFill>
            <a:schemeClr val="bg1">
              <a:alpha val="61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Acknowledgment &amp; contact</a:t>
            </a:r>
          </a:p>
        </p:txBody>
      </p:sp>
      <p:sp>
        <p:nvSpPr>
          <p:cNvPr id="254" name="Text Placeholder 253"/>
          <p:cNvSpPr>
            <a:spLocks noGrp="1"/>
          </p:cNvSpPr>
          <p:nvPr>
            <p:ph type="body" sz="quarter" idx="30"/>
          </p:nvPr>
        </p:nvSpPr>
        <p:spPr>
          <a:xfrm>
            <a:off x="16460227" y="41087734"/>
            <a:ext cx="15289200" cy="1892470"/>
          </a:xfrm>
          <a:solidFill>
            <a:schemeClr val="bg1">
              <a:alpha val="61000"/>
            </a:schemeClr>
          </a:solidFill>
        </p:spPr>
        <p:txBody>
          <a:bodyPr/>
          <a:lstStyle/>
          <a:p>
            <a:r>
              <a:rPr lang="en-US" sz="1400" dirty="0" err="1">
                <a:solidFill>
                  <a:schemeClr val="tx1"/>
                </a:solidFill>
              </a:rPr>
              <a:t>Suspendisse</a:t>
            </a:r>
            <a:r>
              <a:rPr lang="en-US" sz="1400" dirty="0">
                <a:solidFill>
                  <a:schemeClr val="tx1"/>
                </a:solidFill>
              </a:rPr>
              <a:t> vestibulum, magna at </a:t>
            </a:r>
            <a:r>
              <a:rPr lang="en-US" sz="1400" dirty="0" err="1">
                <a:solidFill>
                  <a:schemeClr val="tx1"/>
                </a:solidFill>
              </a:rPr>
              <a:t>sollicitudin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sollicitudin</a:t>
            </a:r>
            <a:r>
              <a:rPr lang="en-US" sz="1400" dirty="0">
                <a:solidFill>
                  <a:schemeClr val="tx1"/>
                </a:solidFill>
              </a:rPr>
              <a:t>, </a:t>
            </a:r>
            <a:r>
              <a:rPr lang="en-US" sz="1400" dirty="0" err="1">
                <a:solidFill>
                  <a:schemeClr val="tx1"/>
                </a:solidFill>
              </a:rPr>
              <a:t>risus</a:t>
            </a:r>
            <a:r>
              <a:rPr lang="en-US" sz="1400" dirty="0">
                <a:solidFill>
                  <a:schemeClr val="tx1"/>
                </a:solidFill>
              </a:rPr>
              <a:t> eros </a:t>
            </a:r>
            <a:r>
              <a:rPr lang="en-US" sz="1400" dirty="0" err="1">
                <a:solidFill>
                  <a:schemeClr val="tx1"/>
                </a:solidFill>
              </a:rPr>
              <a:t>sagittis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nisl</a:t>
            </a:r>
            <a:r>
              <a:rPr lang="en-US" sz="1400" dirty="0">
                <a:solidFill>
                  <a:schemeClr val="tx1"/>
                </a:solidFill>
              </a:rPr>
              <a:t>, </a:t>
            </a:r>
            <a:r>
              <a:rPr lang="en-US" sz="1400" dirty="0" err="1">
                <a:solidFill>
                  <a:schemeClr val="tx1"/>
                </a:solidFill>
              </a:rPr>
              <a:t>laoreet</a:t>
            </a:r>
            <a:r>
              <a:rPr lang="en-US" sz="1400" dirty="0">
                <a:solidFill>
                  <a:schemeClr val="tx1"/>
                </a:solidFill>
              </a:rPr>
              <a:t> auctor </a:t>
            </a:r>
            <a:r>
              <a:rPr lang="en-US" sz="1400" dirty="0" err="1">
                <a:solidFill>
                  <a:schemeClr val="tx1"/>
                </a:solidFill>
              </a:rPr>
              <a:t>turpis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turpis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quis</a:t>
            </a:r>
            <a:r>
              <a:rPr lang="en-US" sz="1400" dirty="0">
                <a:solidFill>
                  <a:schemeClr val="tx1"/>
                </a:solidFill>
              </a:rPr>
              <a:t> est. Donec at </a:t>
            </a:r>
            <a:r>
              <a:rPr lang="en-US" sz="1400" dirty="0" err="1">
                <a:solidFill>
                  <a:schemeClr val="tx1"/>
                </a:solidFill>
              </a:rPr>
              <a:t>erat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sodales</a:t>
            </a:r>
            <a:r>
              <a:rPr lang="en-US" sz="1400" dirty="0">
                <a:solidFill>
                  <a:schemeClr val="tx1"/>
                </a:solidFill>
              </a:rPr>
              <a:t>, </a:t>
            </a:r>
            <a:r>
              <a:rPr lang="en-US" sz="1400" dirty="0" err="1">
                <a:solidFill>
                  <a:schemeClr val="tx1"/>
                </a:solidFill>
              </a:rPr>
              <a:t>tincidunt</a:t>
            </a:r>
            <a:r>
              <a:rPr lang="en-US" sz="1400" dirty="0">
                <a:solidFill>
                  <a:schemeClr val="tx1"/>
                </a:solidFill>
              </a:rPr>
              <a:t> ligula sed, </a:t>
            </a:r>
            <a:r>
              <a:rPr lang="en-US" sz="1400" dirty="0" err="1">
                <a:solidFill>
                  <a:schemeClr val="tx1"/>
                </a:solidFill>
              </a:rPr>
              <a:t>placerat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mauris</a:t>
            </a:r>
            <a:r>
              <a:rPr lang="en-US" sz="1400" dirty="0">
                <a:solidFill>
                  <a:schemeClr val="tx1"/>
                </a:solidFill>
              </a:rPr>
              <a:t>. </a:t>
            </a:r>
            <a:r>
              <a:rPr lang="en-US" sz="1400" dirty="0" err="1">
                <a:solidFill>
                  <a:schemeClr val="tx1"/>
                </a:solidFill>
              </a:rPr>
              <a:t>Mauris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commodo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leo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ut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tortor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pretium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aliquam</a:t>
            </a:r>
            <a:r>
              <a:rPr lang="en-US" sz="1400" dirty="0">
                <a:solidFill>
                  <a:schemeClr val="tx1"/>
                </a:solidFill>
              </a:rPr>
              <a:t>. Nam in pulvinar </a:t>
            </a:r>
            <a:r>
              <a:rPr lang="en-US" sz="1400" dirty="0" err="1">
                <a:solidFill>
                  <a:schemeClr val="tx1"/>
                </a:solidFill>
              </a:rPr>
              <a:t>tellus</a:t>
            </a:r>
            <a:r>
              <a:rPr lang="en-US" sz="1400" dirty="0">
                <a:solidFill>
                  <a:schemeClr val="tx1"/>
                </a:solidFill>
              </a:rPr>
              <a:t>. Maecenas </a:t>
            </a:r>
            <a:r>
              <a:rPr lang="en-US" sz="1400" dirty="0" err="1">
                <a:solidFill>
                  <a:schemeClr val="tx1"/>
                </a:solidFill>
              </a:rPr>
              <a:t>egestas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interdum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lectus</a:t>
            </a:r>
            <a:r>
              <a:rPr lang="en-US" sz="1400" dirty="0">
                <a:solidFill>
                  <a:schemeClr val="tx1"/>
                </a:solidFill>
              </a:rPr>
              <a:t>, non </a:t>
            </a:r>
            <a:r>
              <a:rPr lang="en-US" sz="1400" dirty="0" err="1">
                <a:solidFill>
                  <a:schemeClr val="tx1"/>
                </a:solidFill>
              </a:rPr>
              <a:t>malesuada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metus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porttitor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eu</a:t>
            </a:r>
            <a:r>
              <a:rPr lang="en-US" sz="1400" dirty="0">
                <a:solidFill>
                  <a:schemeClr val="tx1"/>
                </a:solidFill>
              </a:rPr>
              <a:t>. </a:t>
            </a:r>
            <a:r>
              <a:rPr lang="en-US" sz="1400" dirty="0" err="1">
                <a:solidFill>
                  <a:schemeClr val="tx1"/>
                </a:solidFill>
              </a:rPr>
              <a:t>Pellentesque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quis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laoreet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sapien</a:t>
            </a:r>
            <a:r>
              <a:rPr lang="en-US" sz="1400" dirty="0">
                <a:solidFill>
                  <a:schemeClr val="tx1"/>
                </a:solidFill>
              </a:rPr>
              <a:t>. </a:t>
            </a:r>
            <a:r>
              <a:rPr lang="en-US" sz="1400" dirty="0" err="1">
                <a:solidFill>
                  <a:schemeClr val="tx1"/>
                </a:solidFill>
              </a:rPr>
              <a:t>Nullam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elit</a:t>
            </a:r>
            <a:r>
              <a:rPr lang="en-US" sz="1400" dirty="0">
                <a:solidFill>
                  <a:schemeClr val="tx1"/>
                </a:solidFill>
              </a:rPr>
              <a:t> nisi, fermentum et </a:t>
            </a:r>
            <a:r>
              <a:rPr lang="en-US" sz="1400" dirty="0" err="1">
                <a:solidFill>
                  <a:schemeClr val="tx1"/>
                </a:solidFill>
              </a:rPr>
              <a:t>quam</a:t>
            </a:r>
            <a:r>
              <a:rPr lang="en-US" sz="1400" dirty="0">
                <a:solidFill>
                  <a:schemeClr val="tx1"/>
                </a:solidFill>
              </a:rPr>
              <a:t> ac, </a:t>
            </a:r>
            <a:r>
              <a:rPr lang="en-US" sz="1400" dirty="0" err="1">
                <a:solidFill>
                  <a:schemeClr val="tx1"/>
                </a:solidFill>
              </a:rPr>
              <a:t>vehicula</a:t>
            </a:r>
            <a:r>
              <a:rPr lang="en-US" sz="1400" dirty="0">
                <a:solidFill>
                  <a:schemeClr val="tx1"/>
                </a:solidFill>
              </a:rPr>
              <a:t> maximus </a:t>
            </a:r>
            <a:r>
              <a:rPr lang="en-US" sz="1400" dirty="0" err="1">
                <a:solidFill>
                  <a:schemeClr val="tx1"/>
                </a:solidFill>
              </a:rPr>
              <a:t>nulla</a:t>
            </a:r>
            <a:r>
              <a:rPr lang="en-US" sz="1400" dirty="0">
                <a:solidFill>
                  <a:schemeClr val="tx1"/>
                </a:solidFill>
              </a:rPr>
              <a:t>. Aenean </a:t>
            </a:r>
            <a:r>
              <a:rPr lang="en-US" sz="1400" dirty="0" err="1">
                <a:solidFill>
                  <a:schemeClr val="tx1"/>
                </a:solidFill>
              </a:rPr>
              <a:t>quis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orci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eu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odio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mollis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egestas</a:t>
            </a:r>
            <a:r>
              <a:rPr lang="en-US" sz="1400" dirty="0">
                <a:solidFill>
                  <a:schemeClr val="tx1"/>
                </a:solidFill>
              </a:rPr>
              <a:t>. In hac </a:t>
            </a:r>
            <a:r>
              <a:rPr lang="en-US" sz="1400" dirty="0" err="1">
                <a:solidFill>
                  <a:schemeClr val="tx1"/>
                </a:solidFill>
              </a:rPr>
              <a:t>habitasse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platea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dictumst</a:t>
            </a:r>
            <a:r>
              <a:rPr lang="en-US" sz="1400" dirty="0">
                <a:solidFill>
                  <a:schemeClr val="tx1"/>
                </a:solidFill>
              </a:rPr>
              <a:t>. Integer sit </a:t>
            </a:r>
            <a:r>
              <a:rPr lang="en-US" sz="1400" dirty="0" err="1">
                <a:solidFill>
                  <a:schemeClr val="tx1"/>
                </a:solidFill>
              </a:rPr>
              <a:t>amet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congue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purus</a:t>
            </a:r>
            <a:r>
              <a:rPr lang="en-US" sz="1400" dirty="0">
                <a:solidFill>
                  <a:schemeClr val="tx1"/>
                </a:solidFill>
              </a:rPr>
              <a:t>, et </a:t>
            </a:r>
            <a:r>
              <a:rPr lang="en-US" sz="1400" dirty="0" err="1">
                <a:solidFill>
                  <a:schemeClr val="tx1"/>
                </a:solidFill>
              </a:rPr>
              <a:t>mollis</a:t>
            </a:r>
            <a:r>
              <a:rPr lang="en-US" sz="1400" dirty="0">
                <a:solidFill>
                  <a:schemeClr val="tx1"/>
                </a:solidFill>
              </a:rPr>
              <a:t> dolor. Maecenas </a:t>
            </a:r>
            <a:r>
              <a:rPr lang="en-US" sz="1400" dirty="0" err="1">
                <a:solidFill>
                  <a:schemeClr val="tx1"/>
                </a:solidFill>
              </a:rPr>
              <a:t>vehicula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blandit</a:t>
            </a:r>
            <a:r>
              <a:rPr lang="en-US" sz="1400" dirty="0">
                <a:solidFill>
                  <a:schemeClr val="tx1"/>
                </a:solidFill>
              </a:rPr>
              <a:t> mi, non </a:t>
            </a:r>
            <a:r>
              <a:rPr lang="en-US" sz="1400" dirty="0" err="1">
                <a:solidFill>
                  <a:schemeClr val="tx1"/>
                </a:solidFill>
              </a:rPr>
              <a:t>laoreet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elit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fringilla</a:t>
            </a:r>
            <a:r>
              <a:rPr lang="en-US" sz="1400" dirty="0">
                <a:solidFill>
                  <a:schemeClr val="tx1"/>
                </a:solidFill>
              </a:rPr>
              <a:t> a. Sed non </a:t>
            </a:r>
            <a:r>
              <a:rPr lang="en-US" sz="1400" dirty="0" err="1">
                <a:solidFill>
                  <a:schemeClr val="tx1"/>
                </a:solidFill>
              </a:rPr>
              <a:t>imperdiet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orci</a:t>
            </a:r>
            <a:r>
              <a:rPr lang="en-US" sz="1400" dirty="0">
                <a:solidFill>
                  <a:schemeClr val="tx1"/>
                </a:solidFill>
              </a:rPr>
              <a:t>, sed </a:t>
            </a:r>
            <a:r>
              <a:rPr lang="en-US" sz="1400" dirty="0" err="1">
                <a:solidFill>
                  <a:schemeClr val="tx1"/>
                </a:solidFill>
              </a:rPr>
              <a:t>laoreet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risus</a:t>
            </a:r>
            <a:r>
              <a:rPr lang="en-US" sz="1400" dirty="0">
                <a:solidFill>
                  <a:schemeClr val="tx1"/>
                </a:solidFill>
              </a:rPr>
              <a:t>. Sed in </a:t>
            </a:r>
            <a:r>
              <a:rPr lang="en-US" sz="1400" dirty="0" err="1">
                <a:solidFill>
                  <a:schemeClr val="tx1"/>
                </a:solidFill>
              </a:rPr>
              <a:t>purus</a:t>
            </a:r>
            <a:r>
              <a:rPr lang="en-US" sz="1400" dirty="0">
                <a:solidFill>
                  <a:schemeClr val="tx1"/>
                </a:solidFill>
              </a:rPr>
              <a:t> vel </a:t>
            </a:r>
            <a:r>
              <a:rPr lang="en-US" sz="1400" dirty="0" err="1">
                <a:solidFill>
                  <a:schemeClr val="tx1"/>
                </a:solidFill>
              </a:rPr>
              <a:t>velit</a:t>
            </a:r>
            <a:r>
              <a:rPr lang="en-US" sz="1400" dirty="0">
                <a:solidFill>
                  <a:schemeClr val="tx1"/>
                </a:solidFill>
              </a:rPr>
              <a:t>.</a:t>
            </a:r>
          </a:p>
          <a:p>
            <a:r>
              <a:rPr lang="en-US" sz="1400" dirty="0">
                <a:solidFill>
                  <a:schemeClr val="tx1"/>
                </a:solidFill>
              </a:rPr>
              <a:t>Contact: </a:t>
            </a:r>
            <a:r>
              <a:rPr lang="en-US" sz="1400" dirty="0">
                <a:solidFill>
                  <a:schemeClr val="tx1"/>
                </a:solidFill>
                <a:hlinkClick r:id="rId5"/>
              </a:rPr>
              <a:t>cilbia@cilbia.dz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56" name="Text Placeholder 255"/>
          <p:cNvSpPr>
            <a:spLocks noGrp="1"/>
          </p:cNvSpPr>
          <p:nvPr>
            <p:ph type="body" sz="quarter" idx="96"/>
          </p:nvPr>
        </p:nvSpPr>
        <p:spPr>
          <a:xfrm>
            <a:off x="667448" y="23077590"/>
            <a:ext cx="15303687" cy="19994221"/>
          </a:xfrm>
          <a:solidFill>
            <a:schemeClr val="bg1">
              <a:alpha val="61000"/>
            </a:schemeClr>
          </a:solidFill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Lorem ipsum dolor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consectetur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adipiscing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elit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mollis</a:t>
            </a:r>
            <a:r>
              <a:rPr lang="en-US" dirty="0">
                <a:solidFill>
                  <a:schemeClr val="tx1"/>
                </a:solidFill>
              </a:rPr>
              <a:t>, eros nisi </a:t>
            </a:r>
            <a:r>
              <a:rPr lang="en-US" dirty="0" err="1">
                <a:solidFill>
                  <a:schemeClr val="tx1"/>
                </a:solidFill>
              </a:rPr>
              <a:t>luctus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tellus</a:t>
            </a:r>
            <a:r>
              <a:rPr lang="en-US" dirty="0">
                <a:solidFill>
                  <a:schemeClr val="tx1"/>
                </a:solidFill>
              </a:rPr>
              <a:t>,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facilisis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lorem sed eros. In </a:t>
            </a:r>
            <a:r>
              <a:rPr lang="en-US" dirty="0" err="1">
                <a:solidFill>
                  <a:schemeClr val="tx1"/>
                </a:solidFill>
              </a:rPr>
              <a:t>euismod</a:t>
            </a:r>
            <a:r>
              <a:rPr lang="en-US" dirty="0">
                <a:solidFill>
                  <a:schemeClr val="tx1"/>
                </a:solidFill>
              </a:rPr>
              <a:t> pulvinar </a:t>
            </a:r>
            <a:r>
              <a:rPr lang="en-US" dirty="0" err="1">
                <a:solidFill>
                  <a:schemeClr val="tx1"/>
                </a:solidFill>
              </a:rPr>
              <a:t>nibh</a:t>
            </a:r>
            <a:r>
              <a:rPr lang="en-US" dirty="0">
                <a:solidFill>
                  <a:schemeClr val="tx1"/>
                </a:solidFill>
              </a:rPr>
              <a:t> vel </a:t>
            </a:r>
            <a:r>
              <a:rPr lang="en-US" dirty="0" err="1">
                <a:solidFill>
                  <a:schemeClr val="tx1"/>
                </a:solidFill>
              </a:rPr>
              <a:t>interdum</a:t>
            </a:r>
            <a:r>
              <a:rPr lang="en-US" dirty="0">
                <a:solidFill>
                  <a:schemeClr val="tx1"/>
                </a:solidFill>
              </a:rPr>
              <a:t>. Duis non mi id </a:t>
            </a:r>
            <a:r>
              <a:rPr lang="en-US" dirty="0" err="1">
                <a:solidFill>
                  <a:schemeClr val="tx1"/>
                </a:solidFill>
              </a:rPr>
              <a:t>sem</a:t>
            </a:r>
            <a:r>
              <a:rPr lang="en-US" dirty="0">
                <a:solidFill>
                  <a:schemeClr val="tx1"/>
                </a:solidFill>
              </a:rPr>
              <a:t> porta </a:t>
            </a:r>
            <a:r>
              <a:rPr lang="en-US" dirty="0" err="1">
                <a:solidFill>
                  <a:schemeClr val="tx1"/>
                </a:solidFill>
              </a:rPr>
              <a:t>fringilla</a:t>
            </a:r>
            <a:r>
              <a:rPr lang="en-US" dirty="0">
                <a:solidFill>
                  <a:schemeClr val="tx1"/>
                </a:solidFill>
              </a:rPr>
              <a:t> a vel </a:t>
            </a:r>
            <a:r>
              <a:rPr lang="en-US" dirty="0" err="1">
                <a:solidFill>
                  <a:schemeClr val="tx1"/>
                </a:solidFill>
              </a:rPr>
              <a:t>enim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Vivamus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ipsum,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 id </a:t>
            </a:r>
            <a:r>
              <a:rPr lang="en-US" dirty="0" err="1">
                <a:solidFill>
                  <a:schemeClr val="tx1"/>
                </a:solidFill>
              </a:rPr>
              <a:t>faucibus</a:t>
            </a:r>
            <a:r>
              <a:rPr lang="en-US" dirty="0">
                <a:solidFill>
                  <a:schemeClr val="tx1"/>
                </a:solidFill>
              </a:rPr>
              <a:t> in,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 et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Mauris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blandit</a:t>
            </a:r>
            <a:r>
              <a:rPr lang="en-US" dirty="0">
                <a:solidFill>
                  <a:schemeClr val="tx1"/>
                </a:solidFill>
              </a:rPr>
              <a:t> et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sodales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Praesent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lobortis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tortor</a:t>
            </a:r>
            <a:r>
              <a:rPr lang="en-US" dirty="0">
                <a:solidFill>
                  <a:schemeClr val="tx1"/>
                </a:solidFill>
              </a:rPr>
              <a:t> id </a:t>
            </a:r>
            <a:r>
              <a:rPr lang="en-US" dirty="0" err="1">
                <a:solidFill>
                  <a:schemeClr val="tx1"/>
                </a:solidFill>
              </a:rPr>
              <a:t>sapien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Etiam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sagittis</a:t>
            </a:r>
            <a:r>
              <a:rPr lang="en-US" dirty="0">
                <a:solidFill>
                  <a:schemeClr val="tx1"/>
                </a:solidFill>
              </a:rPr>
              <a:t> ante vel </a:t>
            </a:r>
            <a:r>
              <a:rPr lang="en-US" dirty="0" err="1">
                <a:solidFill>
                  <a:schemeClr val="tx1"/>
                </a:solidFill>
              </a:rPr>
              <a:t>tristique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molestie</a:t>
            </a:r>
            <a:r>
              <a:rPr lang="en-US" dirty="0">
                <a:solidFill>
                  <a:schemeClr val="tx1"/>
                </a:solidFill>
              </a:rPr>
              <a:t>. Cras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augue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viverra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eleifend</a:t>
            </a:r>
            <a:r>
              <a:rPr lang="en-US" dirty="0">
                <a:solidFill>
                  <a:schemeClr val="tx1"/>
                </a:solidFill>
              </a:rPr>
              <a:t>, ante nisi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risus</a:t>
            </a:r>
            <a:r>
              <a:rPr lang="en-US" dirty="0">
                <a:solidFill>
                  <a:schemeClr val="tx1"/>
                </a:solidFill>
              </a:rPr>
              <a:t>, sed </a:t>
            </a:r>
            <a:r>
              <a:rPr lang="en-US" dirty="0" err="1">
                <a:solidFill>
                  <a:schemeClr val="tx1"/>
                </a:solidFill>
              </a:rPr>
              <a:t>blandit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erat</a:t>
            </a:r>
            <a:r>
              <a:rPr lang="en-US" dirty="0">
                <a:solidFill>
                  <a:schemeClr val="tx1"/>
                </a:solidFill>
              </a:rPr>
              <a:t> at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. Integer </a:t>
            </a:r>
            <a:r>
              <a:rPr lang="en-US" dirty="0" err="1">
                <a:solidFill>
                  <a:schemeClr val="tx1"/>
                </a:solidFill>
              </a:rPr>
              <a:t>molestie</a:t>
            </a:r>
            <a:r>
              <a:rPr lang="en-US" dirty="0">
                <a:solidFill>
                  <a:schemeClr val="tx1"/>
                </a:solidFill>
              </a:rPr>
              <a:t> porta </a:t>
            </a:r>
            <a:r>
              <a:rPr lang="en-US" dirty="0" err="1">
                <a:solidFill>
                  <a:schemeClr val="tx1"/>
                </a:solidFill>
              </a:rPr>
              <a:t>ultricies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malesuada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viverra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, in </a:t>
            </a:r>
            <a:r>
              <a:rPr lang="en-US" dirty="0" err="1">
                <a:solidFill>
                  <a:schemeClr val="tx1"/>
                </a:solidFill>
              </a:rPr>
              <a:t>elementum</a:t>
            </a:r>
            <a:r>
              <a:rPr lang="en-US" dirty="0">
                <a:solidFill>
                  <a:schemeClr val="tx1"/>
                </a:solidFill>
              </a:rPr>
              <a:t> ex.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Lorem ipsum dolor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consectetur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adipiscing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elit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mollis</a:t>
            </a:r>
            <a:r>
              <a:rPr lang="en-US" dirty="0">
                <a:solidFill>
                  <a:schemeClr val="tx1"/>
                </a:solidFill>
              </a:rPr>
              <a:t>, eros nisi </a:t>
            </a:r>
            <a:r>
              <a:rPr lang="en-US" dirty="0" err="1">
                <a:solidFill>
                  <a:schemeClr val="tx1"/>
                </a:solidFill>
              </a:rPr>
              <a:t>luctus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tellus</a:t>
            </a:r>
            <a:r>
              <a:rPr lang="en-US" dirty="0">
                <a:solidFill>
                  <a:schemeClr val="tx1"/>
                </a:solidFill>
              </a:rPr>
              <a:t>,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facilisis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lorem sed eros. In </a:t>
            </a:r>
            <a:r>
              <a:rPr lang="en-US" dirty="0" err="1">
                <a:solidFill>
                  <a:schemeClr val="tx1"/>
                </a:solidFill>
              </a:rPr>
              <a:t>euismod</a:t>
            </a:r>
            <a:r>
              <a:rPr lang="en-US" dirty="0">
                <a:solidFill>
                  <a:schemeClr val="tx1"/>
                </a:solidFill>
              </a:rPr>
              <a:t> pulvinar </a:t>
            </a:r>
            <a:r>
              <a:rPr lang="en-US" dirty="0" err="1">
                <a:solidFill>
                  <a:schemeClr val="tx1"/>
                </a:solidFill>
              </a:rPr>
              <a:t>nibh</a:t>
            </a:r>
            <a:r>
              <a:rPr lang="en-US" dirty="0">
                <a:solidFill>
                  <a:schemeClr val="tx1"/>
                </a:solidFill>
              </a:rPr>
              <a:t> vel </a:t>
            </a:r>
            <a:r>
              <a:rPr lang="en-US" dirty="0" err="1">
                <a:solidFill>
                  <a:schemeClr val="tx1"/>
                </a:solidFill>
              </a:rPr>
              <a:t>interdum</a:t>
            </a:r>
            <a:r>
              <a:rPr lang="en-US" dirty="0">
                <a:solidFill>
                  <a:schemeClr val="tx1"/>
                </a:solidFill>
              </a:rPr>
              <a:t>. Duis non mi id </a:t>
            </a:r>
            <a:r>
              <a:rPr lang="en-US" dirty="0" err="1">
                <a:solidFill>
                  <a:schemeClr val="tx1"/>
                </a:solidFill>
              </a:rPr>
              <a:t>sem</a:t>
            </a:r>
            <a:r>
              <a:rPr lang="en-US" dirty="0">
                <a:solidFill>
                  <a:schemeClr val="tx1"/>
                </a:solidFill>
              </a:rPr>
              <a:t> porta </a:t>
            </a:r>
            <a:r>
              <a:rPr lang="en-US" dirty="0" err="1">
                <a:solidFill>
                  <a:schemeClr val="tx1"/>
                </a:solidFill>
              </a:rPr>
              <a:t>fringilla</a:t>
            </a:r>
            <a:r>
              <a:rPr lang="en-US" dirty="0">
                <a:solidFill>
                  <a:schemeClr val="tx1"/>
                </a:solidFill>
              </a:rPr>
              <a:t> a vel </a:t>
            </a:r>
            <a:r>
              <a:rPr lang="en-US" dirty="0" err="1">
                <a:solidFill>
                  <a:schemeClr val="tx1"/>
                </a:solidFill>
              </a:rPr>
              <a:t>enim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Vivamus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ipsum,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 id </a:t>
            </a:r>
            <a:r>
              <a:rPr lang="en-US" dirty="0" err="1">
                <a:solidFill>
                  <a:schemeClr val="tx1"/>
                </a:solidFill>
              </a:rPr>
              <a:t>faucibus</a:t>
            </a:r>
            <a:r>
              <a:rPr lang="en-US" dirty="0">
                <a:solidFill>
                  <a:schemeClr val="tx1"/>
                </a:solidFill>
              </a:rPr>
              <a:t> in,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 et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Mauris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blandit</a:t>
            </a:r>
            <a:r>
              <a:rPr lang="en-US" dirty="0">
                <a:solidFill>
                  <a:schemeClr val="tx1"/>
                </a:solidFill>
              </a:rPr>
              <a:t> et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sodales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Praesent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lobortis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tortor</a:t>
            </a:r>
            <a:r>
              <a:rPr lang="en-US" dirty="0">
                <a:solidFill>
                  <a:schemeClr val="tx1"/>
                </a:solidFill>
              </a:rPr>
              <a:t> id </a:t>
            </a:r>
            <a:r>
              <a:rPr lang="en-US" dirty="0" err="1">
                <a:solidFill>
                  <a:schemeClr val="tx1"/>
                </a:solidFill>
              </a:rPr>
              <a:t>sapien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Etiam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sagittis</a:t>
            </a:r>
            <a:r>
              <a:rPr lang="en-US" dirty="0">
                <a:solidFill>
                  <a:schemeClr val="tx1"/>
                </a:solidFill>
              </a:rPr>
              <a:t> ante vel </a:t>
            </a:r>
            <a:r>
              <a:rPr lang="en-US" dirty="0" err="1">
                <a:solidFill>
                  <a:schemeClr val="tx1"/>
                </a:solidFill>
              </a:rPr>
              <a:t>tristique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molestie</a:t>
            </a:r>
            <a:r>
              <a:rPr lang="en-US" dirty="0">
                <a:solidFill>
                  <a:schemeClr val="tx1"/>
                </a:solidFill>
              </a:rPr>
              <a:t>. Cras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augue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viverra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eleifend</a:t>
            </a:r>
            <a:r>
              <a:rPr lang="en-US" dirty="0">
                <a:solidFill>
                  <a:schemeClr val="tx1"/>
                </a:solidFill>
              </a:rPr>
              <a:t>, ante nisi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risus</a:t>
            </a:r>
            <a:r>
              <a:rPr lang="en-US" dirty="0">
                <a:solidFill>
                  <a:schemeClr val="tx1"/>
                </a:solidFill>
              </a:rPr>
              <a:t>, sed </a:t>
            </a:r>
            <a:r>
              <a:rPr lang="en-US" dirty="0" err="1">
                <a:solidFill>
                  <a:schemeClr val="tx1"/>
                </a:solidFill>
              </a:rPr>
              <a:t>blandit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erat</a:t>
            </a:r>
            <a:r>
              <a:rPr lang="en-US" dirty="0">
                <a:solidFill>
                  <a:schemeClr val="tx1"/>
                </a:solidFill>
              </a:rPr>
              <a:t> at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. Integer </a:t>
            </a:r>
            <a:r>
              <a:rPr lang="en-US" dirty="0" err="1">
                <a:solidFill>
                  <a:schemeClr val="tx1"/>
                </a:solidFill>
              </a:rPr>
              <a:t>molestie</a:t>
            </a:r>
            <a:r>
              <a:rPr lang="en-US" dirty="0">
                <a:solidFill>
                  <a:schemeClr val="tx1"/>
                </a:solidFill>
              </a:rPr>
              <a:t> porta </a:t>
            </a:r>
            <a:r>
              <a:rPr lang="en-US" dirty="0" err="1">
                <a:solidFill>
                  <a:schemeClr val="tx1"/>
                </a:solidFill>
              </a:rPr>
              <a:t>ultricies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malesuada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viverra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, in </a:t>
            </a:r>
            <a:r>
              <a:rPr lang="en-US" dirty="0" err="1">
                <a:solidFill>
                  <a:schemeClr val="tx1"/>
                </a:solidFill>
              </a:rPr>
              <a:t>elementum</a:t>
            </a:r>
            <a:r>
              <a:rPr lang="en-US" dirty="0">
                <a:solidFill>
                  <a:schemeClr val="tx1"/>
                </a:solidFill>
              </a:rPr>
              <a:t> ex.</a:t>
            </a:r>
          </a:p>
          <a:p>
            <a:r>
              <a:rPr lang="en-US" dirty="0" err="1">
                <a:solidFill>
                  <a:schemeClr val="tx1"/>
                </a:solidFill>
              </a:rPr>
              <a:t>Suspendisse</a:t>
            </a:r>
            <a:r>
              <a:rPr lang="en-US" dirty="0">
                <a:solidFill>
                  <a:schemeClr val="tx1"/>
                </a:solidFill>
              </a:rPr>
              <a:t> vestibulum, magna at </a:t>
            </a:r>
            <a:r>
              <a:rPr lang="en-US" dirty="0" err="1">
                <a:solidFill>
                  <a:schemeClr val="tx1"/>
                </a:solidFill>
              </a:rPr>
              <a:t>sollicitudin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sollicitudin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risus</a:t>
            </a:r>
            <a:r>
              <a:rPr lang="en-US" dirty="0">
                <a:solidFill>
                  <a:schemeClr val="tx1"/>
                </a:solidFill>
              </a:rPr>
              <a:t> eros </a:t>
            </a:r>
            <a:r>
              <a:rPr lang="en-US" dirty="0" err="1">
                <a:solidFill>
                  <a:schemeClr val="tx1"/>
                </a:solidFill>
              </a:rPr>
              <a:t>sagittis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nisl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auctor </a:t>
            </a:r>
            <a:r>
              <a:rPr lang="en-US" dirty="0" err="1">
                <a:solidFill>
                  <a:schemeClr val="tx1"/>
                </a:solidFill>
              </a:rPr>
              <a:t>turpis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turpis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quis</a:t>
            </a:r>
            <a:r>
              <a:rPr lang="en-US" dirty="0">
                <a:solidFill>
                  <a:schemeClr val="tx1"/>
                </a:solidFill>
              </a:rPr>
              <a:t> est. Donec at </a:t>
            </a:r>
            <a:r>
              <a:rPr lang="en-US" dirty="0" err="1">
                <a:solidFill>
                  <a:schemeClr val="tx1"/>
                </a:solidFill>
              </a:rPr>
              <a:t>erat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sodales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tincidunt</a:t>
            </a:r>
            <a:r>
              <a:rPr lang="en-US" dirty="0">
                <a:solidFill>
                  <a:schemeClr val="tx1"/>
                </a:solidFill>
              </a:rPr>
              <a:t> ligula sed, </a:t>
            </a:r>
            <a:r>
              <a:rPr lang="en-US" dirty="0" err="1">
                <a:solidFill>
                  <a:schemeClr val="tx1"/>
                </a:solidFill>
              </a:rPr>
              <a:t>placerat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mauris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Mauris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commodo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tortor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pretium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. Nam in pulvinar </a:t>
            </a:r>
            <a:r>
              <a:rPr lang="en-US" dirty="0" err="1">
                <a:solidFill>
                  <a:schemeClr val="tx1"/>
                </a:solidFill>
              </a:rPr>
              <a:t>tellus</a:t>
            </a:r>
            <a:r>
              <a:rPr lang="en-US" dirty="0">
                <a:solidFill>
                  <a:schemeClr val="tx1"/>
                </a:solidFill>
              </a:rPr>
              <a:t>. Maecenas </a:t>
            </a:r>
            <a:r>
              <a:rPr lang="en-US" dirty="0" err="1">
                <a:solidFill>
                  <a:schemeClr val="tx1"/>
                </a:solidFill>
              </a:rPr>
              <a:t>egestas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interdum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lectus</a:t>
            </a:r>
            <a:r>
              <a:rPr lang="en-US" dirty="0">
                <a:solidFill>
                  <a:schemeClr val="tx1"/>
                </a:solidFill>
              </a:rPr>
              <a:t>, non </a:t>
            </a:r>
            <a:r>
              <a:rPr lang="en-US" dirty="0" err="1">
                <a:solidFill>
                  <a:schemeClr val="tx1"/>
                </a:solidFill>
              </a:rPr>
              <a:t>malesuada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metus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porttitor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eu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Pellentesque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sapien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Nullam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elit</a:t>
            </a:r>
            <a:r>
              <a:rPr lang="en-US" dirty="0">
                <a:solidFill>
                  <a:schemeClr val="tx1"/>
                </a:solidFill>
              </a:rPr>
              <a:t> nisi, fermentum et </a:t>
            </a:r>
            <a:r>
              <a:rPr lang="en-US" dirty="0" err="1">
                <a:solidFill>
                  <a:schemeClr val="tx1"/>
                </a:solidFill>
              </a:rPr>
              <a:t>quam</a:t>
            </a:r>
            <a:r>
              <a:rPr lang="en-US" dirty="0">
                <a:solidFill>
                  <a:schemeClr val="tx1"/>
                </a:solidFill>
              </a:rPr>
              <a:t> ac, </a:t>
            </a:r>
            <a:r>
              <a:rPr lang="en-US" dirty="0" err="1">
                <a:solidFill>
                  <a:schemeClr val="tx1"/>
                </a:solidFill>
              </a:rPr>
              <a:t>vehicula</a:t>
            </a:r>
            <a:r>
              <a:rPr lang="en-US" dirty="0">
                <a:solidFill>
                  <a:schemeClr val="tx1"/>
                </a:solidFill>
              </a:rPr>
              <a:t> maximus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. Aenean </a:t>
            </a:r>
            <a:r>
              <a:rPr lang="en-US" dirty="0" err="1">
                <a:solidFill>
                  <a:schemeClr val="tx1"/>
                </a:solidFill>
              </a:rPr>
              <a:t>quis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odio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mollis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egestas</a:t>
            </a:r>
            <a:r>
              <a:rPr lang="en-US" dirty="0">
                <a:solidFill>
                  <a:schemeClr val="tx1"/>
                </a:solidFill>
              </a:rPr>
              <a:t>. In hac </a:t>
            </a:r>
            <a:r>
              <a:rPr lang="en-US" dirty="0" err="1">
                <a:solidFill>
                  <a:schemeClr val="tx1"/>
                </a:solidFill>
              </a:rPr>
              <a:t>habitasse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platea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dictumst</a:t>
            </a:r>
            <a:r>
              <a:rPr lang="en-US" dirty="0">
                <a:solidFill>
                  <a:schemeClr val="tx1"/>
                </a:solidFill>
              </a:rPr>
              <a:t>. Integer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congue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purus</a:t>
            </a:r>
            <a:r>
              <a:rPr lang="en-US" dirty="0">
                <a:solidFill>
                  <a:schemeClr val="tx1"/>
                </a:solidFill>
              </a:rPr>
              <a:t>, et </a:t>
            </a:r>
            <a:r>
              <a:rPr lang="en-US" dirty="0" err="1">
                <a:solidFill>
                  <a:schemeClr val="tx1"/>
                </a:solidFill>
              </a:rPr>
              <a:t>mollis</a:t>
            </a:r>
            <a:r>
              <a:rPr lang="en-US" dirty="0">
                <a:solidFill>
                  <a:schemeClr val="tx1"/>
                </a:solidFill>
              </a:rPr>
              <a:t> dolor. Maecenas </a:t>
            </a:r>
            <a:r>
              <a:rPr lang="en-US" dirty="0" err="1">
                <a:solidFill>
                  <a:schemeClr val="tx1"/>
                </a:solidFill>
              </a:rPr>
              <a:t>vehicula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blandit</a:t>
            </a:r>
            <a:r>
              <a:rPr lang="en-US" dirty="0">
                <a:solidFill>
                  <a:schemeClr val="tx1"/>
                </a:solidFill>
              </a:rPr>
              <a:t> mi, non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fringilla</a:t>
            </a:r>
            <a:r>
              <a:rPr lang="en-US" dirty="0">
                <a:solidFill>
                  <a:schemeClr val="tx1"/>
                </a:solidFill>
              </a:rPr>
              <a:t> a. Sed non </a:t>
            </a:r>
            <a:r>
              <a:rPr lang="en-US" dirty="0" err="1">
                <a:solidFill>
                  <a:schemeClr val="tx1"/>
                </a:solidFill>
              </a:rPr>
              <a:t>imperdiet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, sed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risus</a:t>
            </a:r>
            <a:r>
              <a:rPr lang="en-US" dirty="0">
                <a:solidFill>
                  <a:schemeClr val="tx1"/>
                </a:solidFill>
              </a:rPr>
              <a:t>. Sed in </a:t>
            </a:r>
            <a:r>
              <a:rPr lang="en-US" dirty="0" err="1">
                <a:solidFill>
                  <a:schemeClr val="tx1"/>
                </a:solidFill>
              </a:rPr>
              <a:t>purus</a:t>
            </a:r>
            <a:r>
              <a:rPr lang="en-US" dirty="0">
                <a:solidFill>
                  <a:schemeClr val="tx1"/>
                </a:solidFill>
              </a:rPr>
              <a:t> vel </a:t>
            </a:r>
            <a:r>
              <a:rPr lang="en-US" dirty="0" err="1">
                <a:solidFill>
                  <a:schemeClr val="tx1"/>
                </a:solidFill>
              </a:rPr>
              <a:t>velit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Suspendisse</a:t>
            </a:r>
            <a:r>
              <a:rPr lang="en-US" dirty="0">
                <a:solidFill>
                  <a:schemeClr val="tx1"/>
                </a:solidFill>
              </a:rPr>
              <a:t> vestibulum, magna at </a:t>
            </a:r>
            <a:r>
              <a:rPr lang="en-US" dirty="0" err="1">
                <a:solidFill>
                  <a:schemeClr val="tx1"/>
                </a:solidFill>
              </a:rPr>
              <a:t>sollicitudin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sollicitudin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risus</a:t>
            </a:r>
            <a:r>
              <a:rPr lang="en-US" dirty="0">
                <a:solidFill>
                  <a:schemeClr val="tx1"/>
                </a:solidFill>
              </a:rPr>
              <a:t> eros </a:t>
            </a:r>
            <a:r>
              <a:rPr lang="en-US" dirty="0" err="1">
                <a:solidFill>
                  <a:schemeClr val="tx1"/>
                </a:solidFill>
              </a:rPr>
              <a:t>sagittis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nisl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auctor </a:t>
            </a:r>
            <a:r>
              <a:rPr lang="en-US" dirty="0" err="1">
                <a:solidFill>
                  <a:schemeClr val="tx1"/>
                </a:solidFill>
              </a:rPr>
              <a:t>turpis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turpis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quis</a:t>
            </a:r>
            <a:r>
              <a:rPr lang="en-US" dirty="0">
                <a:solidFill>
                  <a:schemeClr val="tx1"/>
                </a:solidFill>
              </a:rPr>
              <a:t> est. Donec at </a:t>
            </a:r>
            <a:r>
              <a:rPr lang="en-US" dirty="0" err="1">
                <a:solidFill>
                  <a:schemeClr val="tx1"/>
                </a:solidFill>
              </a:rPr>
              <a:t>erat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sodales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tincidunt</a:t>
            </a:r>
            <a:r>
              <a:rPr lang="en-US" dirty="0">
                <a:solidFill>
                  <a:schemeClr val="tx1"/>
                </a:solidFill>
              </a:rPr>
              <a:t> ligula sed, </a:t>
            </a:r>
            <a:r>
              <a:rPr lang="en-US" dirty="0" err="1">
                <a:solidFill>
                  <a:schemeClr val="tx1"/>
                </a:solidFill>
              </a:rPr>
              <a:t>placerat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mauris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Mauris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commodo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tortor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pretium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. Nam in pulvinar </a:t>
            </a:r>
            <a:r>
              <a:rPr lang="en-US" dirty="0" err="1">
                <a:solidFill>
                  <a:schemeClr val="tx1"/>
                </a:solidFill>
              </a:rPr>
              <a:t>tellus</a:t>
            </a:r>
            <a:r>
              <a:rPr lang="en-US" dirty="0">
                <a:solidFill>
                  <a:schemeClr val="tx1"/>
                </a:solidFill>
              </a:rPr>
              <a:t>. Maecenas </a:t>
            </a:r>
            <a:r>
              <a:rPr lang="en-US" dirty="0" err="1">
                <a:solidFill>
                  <a:schemeClr val="tx1"/>
                </a:solidFill>
              </a:rPr>
              <a:t>egestas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interdum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lectus</a:t>
            </a:r>
            <a:r>
              <a:rPr lang="en-US" dirty="0">
                <a:solidFill>
                  <a:schemeClr val="tx1"/>
                </a:solidFill>
              </a:rPr>
              <a:t>, non </a:t>
            </a:r>
            <a:r>
              <a:rPr lang="en-US" dirty="0" err="1">
                <a:solidFill>
                  <a:schemeClr val="tx1"/>
                </a:solidFill>
              </a:rPr>
              <a:t>malesuada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metus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porttitor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eu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Pellentesque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sapien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Nullam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elit</a:t>
            </a:r>
            <a:r>
              <a:rPr lang="en-US" dirty="0">
                <a:solidFill>
                  <a:schemeClr val="tx1"/>
                </a:solidFill>
              </a:rPr>
              <a:t> nisi, fermentum et </a:t>
            </a:r>
            <a:r>
              <a:rPr lang="en-US" dirty="0" err="1">
                <a:solidFill>
                  <a:schemeClr val="tx1"/>
                </a:solidFill>
              </a:rPr>
              <a:t>quam</a:t>
            </a:r>
            <a:r>
              <a:rPr lang="en-US" dirty="0">
                <a:solidFill>
                  <a:schemeClr val="tx1"/>
                </a:solidFill>
              </a:rPr>
              <a:t> ac, </a:t>
            </a:r>
            <a:r>
              <a:rPr lang="en-US" dirty="0" err="1">
                <a:solidFill>
                  <a:schemeClr val="tx1"/>
                </a:solidFill>
              </a:rPr>
              <a:t>vehicula</a:t>
            </a:r>
            <a:r>
              <a:rPr lang="en-US" dirty="0">
                <a:solidFill>
                  <a:schemeClr val="tx1"/>
                </a:solidFill>
              </a:rPr>
              <a:t> maximus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. Aenean </a:t>
            </a:r>
            <a:r>
              <a:rPr lang="en-US" dirty="0" err="1">
                <a:solidFill>
                  <a:schemeClr val="tx1"/>
                </a:solidFill>
              </a:rPr>
              <a:t>quis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odio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mollis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egestas</a:t>
            </a:r>
            <a:r>
              <a:rPr lang="en-US" dirty="0">
                <a:solidFill>
                  <a:schemeClr val="tx1"/>
                </a:solidFill>
              </a:rPr>
              <a:t>. In hac </a:t>
            </a:r>
            <a:r>
              <a:rPr lang="en-US" dirty="0" err="1">
                <a:solidFill>
                  <a:schemeClr val="tx1"/>
                </a:solidFill>
              </a:rPr>
              <a:t>habitasse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platea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dictumst</a:t>
            </a:r>
            <a:r>
              <a:rPr lang="en-US" dirty="0">
                <a:solidFill>
                  <a:schemeClr val="tx1"/>
                </a:solidFill>
              </a:rPr>
              <a:t>. Integer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congue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purus</a:t>
            </a:r>
            <a:r>
              <a:rPr lang="en-US" dirty="0">
                <a:solidFill>
                  <a:schemeClr val="tx1"/>
                </a:solidFill>
              </a:rPr>
              <a:t>, et </a:t>
            </a:r>
            <a:r>
              <a:rPr lang="en-US" dirty="0" err="1">
                <a:solidFill>
                  <a:schemeClr val="tx1"/>
                </a:solidFill>
              </a:rPr>
              <a:t>mollis</a:t>
            </a:r>
            <a:r>
              <a:rPr lang="en-US" dirty="0">
                <a:solidFill>
                  <a:schemeClr val="tx1"/>
                </a:solidFill>
              </a:rPr>
              <a:t> dolor. Maecenas </a:t>
            </a:r>
            <a:r>
              <a:rPr lang="en-US" dirty="0" err="1">
                <a:solidFill>
                  <a:schemeClr val="tx1"/>
                </a:solidFill>
              </a:rPr>
              <a:t>vehicula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blandit</a:t>
            </a:r>
            <a:r>
              <a:rPr lang="en-US" dirty="0">
                <a:solidFill>
                  <a:schemeClr val="tx1"/>
                </a:solidFill>
              </a:rPr>
              <a:t> mi, non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fringilla</a:t>
            </a:r>
            <a:r>
              <a:rPr lang="en-US" dirty="0">
                <a:solidFill>
                  <a:schemeClr val="tx1"/>
                </a:solidFill>
              </a:rPr>
              <a:t> a. Sed non </a:t>
            </a:r>
            <a:r>
              <a:rPr lang="en-US" dirty="0" err="1">
                <a:solidFill>
                  <a:schemeClr val="tx1"/>
                </a:solidFill>
              </a:rPr>
              <a:t>imperdiet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, sed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risus</a:t>
            </a:r>
            <a:r>
              <a:rPr lang="en-US" dirty="0">
                <a:solidFill>
                  <a:schemeClr val="tx1"/>
                </a:solidFill>
              </a:rPr>
              <a:t>. Sed in </a:t>
            </a:r>
            <a:r>
              <a:rPr lang="en-US" dirty="0" err="1">
                <a:solidFill>
                  <a:schemeClr val="tx1"/>
                </a:solidFill>
              </a:rPr>
              <a:t>purus</a:t>
            </a:r>
            <a:r>
              <a:rPr lang="en-US" dirty="0">
                <a:solidFill>
                  <a:schemeClr val="tx1"/>
                </a:solidFill>
              </a:rPr>
              <a:t> vel </a:t>
            </a:r>
            <a:r>
              <a:rPr lang="en-US" dirty="0" err="1">
                <a:solidFill>
                  <a:schemeClr val="tx1"/>
                </a:solidFill>
              </a:rPr>
              <a:t>velit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dirty="0" err="1">
                <a:solidFill>
                  <a:schemeClr val="tx1"/>
                </a:solidFill>
              </a:rPr>
              <a:t>Suspendisse</a:t>
            </a:r>
            <a:r>
              <a:rPr lang="en-US" dirty="0">
                <a:solidFill>
                  <a:schemeClr val="tx1"/>
                </a:solidFill>
              </a:rPr>
              <a:t> vestibulum, magna at </a:t>
            </a:r>
            <a:r>
              <a:rPr lang="en-US" dirty="0" err="1">
                <a:solidFill>
                  <a:schemeClr val="tx1"/>
                </a:solidFill>
              </a:rPr>
              <a:t>sollicitudin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sollicitudin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risus</a:t>
            </a:r>
            <a:r>
              <a:rPr lang="en-US" dirty="0">
                <a:solidFill>
                  <a:schemeClr val="tx1"/>
                </a:solidFill>
              </a:rPr>
              <a:t> eros </a:t>
            </a:r>
            <a:r>
              <a:rPr lang="en-US" dirty="0" err="1">
                <a:solidFill>
                  <a:schemeClr val="tx1"/>
                </a:solidFill>
              </a:rPr>
              <a:t>sagittis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nisl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auctor </a:t>
            </a:r>
            <a:r>
              <a:rPr lang="en-US" dirty="0" err="1">
                <a:solidFill>
                  <a:schemeClr val="tx1"/>
                </a:solidFill>
              </a:rPr>
              <a:t>turpis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turpis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quis</a:t>
            </a:r>
            <a:r>
              <a:rPr lang="en-US" dirty="0">
                <a:solidFill>
                  <a:schemeClr val="tx1"/>
                </a:solidFill>
              </a:rPr>
              <a:t> est. Donec at </a:t>
            </a:r>
            <a:r>
              <a:rPr lang="en-US" dirty="0" err="1">
                <a:solidFill>
                  <a:schemeClr val="tx1"/>
                </a:solidFill>
              </a:rPr>
              <a:t>erat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sodales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tincidunt</a:t>
            </a:r>
            <a:r>
              <a:rPr lang="en-US" dirty="0">
                <a:solidFill>
                  <a:schemeClr val="tx1"/>
                </a:solidFill>
              </a:rPr>
              <a:t> ligula sed, </a:t>
            </a:r>
            <a:r>
              <a:rPr lang="en-US" dirty="0" err="1">
                <a:solidFill>
                  <a:schemeClr val="tx1"/>
                </a:solidFill>
              </a:rPr>
              <a:t>placerat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mauris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Mauris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commodo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tortor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pretium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Text Placeholder 243">
            <a:extLst>
              <a:ext uri="{FF2B5EF4-FFF2-40B4-BE49-F238E27FC236}">
                <a16:creationId xmlns:a16="http://schemas.microsoft.com/office/drawing/2014/main" id="{0D84A41F-CCB9-732D-39D1-5B568B10AEA9}"/>
              </a:ext>
            </a:extLst>
          </p:cNvPr>
          <p:cNvSpPr txBox="1">
            <a:spLocks/>
          </p:cNvSpPr>
          <p:nvPr/>
        </p:nvSpPr>
        <p:spPr>
          <a:xfrm>
            <a:off x="689221" y="18518513"/>
            <a:ext cx="15302366" cy="3160446"/>
          </a:xfrm>
          <a:prstGeom prst="rect">
            <a:avLst/>
          </a:prstGeom>
          <a:solidFill>
            <a:schemeClr val="bg1">
              <a:alpha val="61000"/>
            </a:schemeClr>
          </a:solidFill>
        </p:spPr>
        <p:txBody>
          <a:bodyPr vert="horz" wrap="square" lIns="234774" tIns="234774" rIns="234774" bIns="234774" rtlCol="0">
            <a:spAutoFit/>
          </a:bodyPr>
          <a:lstStyle>
            <a:lvl1pPr marL="0" indent="0" algn="l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2771" kern="120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1510306" indent="-580887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2573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2091193" indent="-580887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2573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2730169" indent="-638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2573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3194878" indent="-464710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2573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8909731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9682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49633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69584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Lorem ipsum dolor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consectetur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adipiscing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elit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mollis</a:t>
            </a:r>
            <a:r>
              <a:rPr lang="en-US" dirty="0">
                <a:solidFill>
                  <a:schemeClr val="tx1"/>
                </a:solidFill>
              </a:rPr>
              <a:t>, eros nisi </a:t>
            </a:r>
            <a:r>
              <a:rPr lang="en-US" dirty="0" err="1">
                <a:solidFill>
                  <a:schemeClr val="tx1"/>
                </a:solidFill>
              </a:rPr>
              <a:t>luctus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tellus</a:t>
            </a:r>
            <a:r>
              <a:rPr lang="en-US" dirty="0">
                <a:solidFill>
                  <a:schemeClr val="tx1"/>
                </a:solidFill>
              </a:rPr>
              <a:t>,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facilisis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lorem sed eros. In </a:t>
            </a:r>
            <a:r>
              <a:rPr lang="en-US" dirty="0" err="1">
                <a:solidFill>
                  <a:schemeClr val="tx1"/>
                </a:solidFill>
              </a:rPr>
              <a:t>euismod</a:t>
            </a:r>
            <a:r>
              <a:rPr lang="en-US" dirty="0">
                <a:solidFill>
                  <a:schemeClr val="tx1"/>
                </a:solidFill>
              </a:rPr>
              <a:t> pulvinar </a:t>
            </a:r>
            <a:r>
              <a:rPr lang="en-US" dirty="0" err="1">
                <a:solidFill>
                  <a:schemeClr val="tx1"/>
                </a:solidFill>
              </a:rPr>
              <a:t>nibh</a:t>
            </a:r>
            <a:r>
              <a:rPr lang="en-US" dirty="0">
                <a:solidFill>
                  <a:schemeClr val="tx1"/>
                </a:solidFill>
              </a:rPr>
              <a:t> vel </a:t>
            </a:r>
            <a:r>
              <a:rPr lang="en-US" dirty="0" err="1">
                <a:solidFill>
                  <a:schemeClr val="tx1"/>
                </a:solidFill>
              </a:rPr>
              <a:t>interdum</a:t>
            </a:r>
            <a:r>
              <a:rPr lang="en-US" dirty="0">
                <a:solidFill>
                  <a:schemeClr val="tx1"/>
                </a:solidFill>
              </a:rPr>
              <a:t>. Duis non mi id </a:t>
            </a:r>
            <a:r>
              <a:rPr lang="en-US" dirty="0" err="1">
                <a:solidFill>
                  <a:schemeClr val="tx1"/>
                </a:solidFill>
              </a:rPr>
              <a:t>sem</a:t>
            </a:r>
            <a:r>
              <a:rPr lang="en-US" dirty="0">
                <a:solidFill>
                  <a:schemeClr val="tx1"/>
                </a:solidFill>
              </a:rPr>
              <a:t> porta </a:t>
            </a:r>
            <a:r>
              <a:rPr lang="en-US" dirty="0" err="1">
                <a:solidFill>
                  <a:schemeClr val="tx1"/>
                </a:solidFill>
              </a:rPr>
              <a:t>fringilla</a:t>
            </a:r>
            <a:r>
              <a:rPr lang="en-US" dirty="0">
                <a:solidFill>
                  <a:schemeClr val="tx1"/>
                </a:solidFill>
              </a:rPr>
              <a:t> a vel </a:t>
            </a:r>
            <a:r>
              <a:rPr lang="en-US" dirty="0" err="1">
                <a:solidFill>
                  <a:schemeClr val="tx1"/>
                </a:solidFill>
              </a:rPr>
              <a:t>enim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Vivamus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ipsum,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 id </a:t>
            </a:r>
            <a:r>
              <a:rPr lang="en-US" dirty="0" err="1">
                <a:solidFill>
                  <a:schemeClr val="tx1"/>
                </a:solidFill>
              </a:rPr>
              <a:t>faucibus</a:t>
            </a:r>
            <a:r>
              <a:rPr lang="en-US" dirty="0">
                <a:solidFill>
                  <a:schemeClr val="tx1"/>
                </a:solidFill>
              </a:rPr>
              <a:t> in,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 et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Mauris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blandit</a:t>
            </a:r>
            <a:r>
              <a:rPr lang="en-US" dirty="0">
                <a:solidFill>
                  <a:schemeClr val="tx1"/>
                </a:solidFill>
              </a:rPr>
              <a:t> et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sodales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Praesent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lobortis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tortor</a:t>
            </a:r>
            <a:r>
              <a:rPr lang="en-US" dirty="0">
                <a:solidFill>
                  <a:schemeClr val="tx1"/>
                </a:solidFill>
              </a:rPr>
              <a:t> id </a:t>
            </a:r>
            <a:r>
              <a:rPr lang="en-US" dirty="0" err="1">
                <a:solidFill>
                  <a:schemeClr val="tx1"/>
                </a:solidFill>
              </a:rPr>
              <a:t>sapien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Etiam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sagittis</a:t>
            </a:r>
            <a:r>
              <a:rPr lang="en-US" dirty="0">
                <a:solidFill>
                  <a:schemeClr val="tx1"/>
                </a:solidFill>
              </a:rPr>
              <a:t> ante vel </a:t>
            </a:r>
            <a:r>
              <a:rPr lang="en-US" dirty="0" err="1">
                <a:solidFill>
                  <a:schemeClr val="tx1"/>
                </a:solidFill>
              </a:rPr>
              <a:t>tristique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molestie</a:t>
            </a:r>
            <a:r>
              <a:rPr lang="en-US" dirty="0">
                <a:solidFill>
                  <a:schemeClr val="tx1"/>
                </a:solidFill>
              </a:rPr>
              <a:t>. Cras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augue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viverra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eleifend</a:t>
            </a:r>
            <a:r>
              <a:rPr lang="en-US" dirty="0">
                <a:solidFill>
                  <a:schemeClr val="tx1"/>
                </a:solidFill>
              </a:rPr>
              <a:t>, ante nisi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risus</a:t>
            </a:r>
            <a:r>
              <a:rPr lang="en-US" dirty="0">
                <a:solidFill>
                  <a:schemeClr val="tx1"/>
                </a:solidFill>
              </a:rPr>
              <a:t>, sed </a:t>
            </a:r>
            <a:r>
              <a:rPr lang="en-US" dirty="0" err="1">
                <a:solidFill>
                  <a:schemeClr val="tx1"/>
                </a:solidFill>
              </a:rPr>
              <a:t>blandit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erat</a:t>
            </a:r>
            <a:r>
              <a:rPr lang="en-US" dirty="0">
                <a:solidFill>
                  <a:schemeClr val="tx1"/>
                </a:solidFill>
              </a:rPr>
              <a:t> at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. Integer </a:t>
            </a:r>
            <a:r>
              <a:rPr lang="en-US" dirty="0" err="1">
                <a:solidFill>
                  <a:schemeClr val="tx1"/>
                </a:solidFill>
              </a:rPr>
              <a:t>molestie</a:t>
            </a:r>
            <a:r>
              <a:rPr lang="en-US" dirty="0">
                <a:solidFill>
                  <a:schemeClr val="tx1"/>
                </a:solidFill>
              </a:rPr>
              <a:t> porta </a:t>
            </a:r>
            <a:r>
              <a:rPr lang="en-US" dirty="0" err="1">
                <a:solidFill>
                  <a:schemeClr val="tx1"/>
                </a:solidFill>
              </a:rPr>
              <a:t>ultricies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malesuada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viverra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, in </a:t>
            </a:r>
            <a:r>
              <a:rPr lang="en-US" dirty="0" err="1">
                <a:solidFill>
                  <a:schemeClr val="tx1"/>
                </a:solidFill>
              </a:rPr>
              <a:t>elementum</a:t>
            </a:r>
            <a:r>
              <a:rPr lang="en-US" dirty="0">
                <a:solidFill>
                  <a:schemeClr val="tx1"/>
                </a:solidFill>
              </a:rPr>
              <a:t> ex.</a:t>
            </a:r>
          </a:p>
        </p:txBody>
      </p:sp>
      <p:sp>
        <p:nvSpPr>
          <p:cNvPr id="34" name="Text Placeholder 244">
            <a:extLst>
              <a:ext uri="{FF2B5EF4-FFF2-40B4-BE49-F238E27FC236}">
                <a16:creationId xmlns:a16="http://schemas.microsoft.com/office/drawing/2014/main" id="{6412B5F5-96A1-4B51-12AF-04AAB7D521E8}"/>
              </a:ext>
            </a:extLst>
          </p:cNvPr>
          <p:cNvSpPr txBox="1">
            <a:spLocks/>
          </p:cNvSpPr>
          <p:nvPr/>
        </p:nvSpPr>
        <p:spPr>
          <a:xfrm>
            <a:off x="702621" y="17797904"/>
            <a:ext cx="15290287" cy="751668"/>
          </a:xfrm>
          <a:prstGeom prst="rect">
            <a:avLst/>
          </a:prstGeom>
          <a:solidFill>
            <a:schemeClr val="bg1">
              <a:alpha val="61000"/>
            </a:schemeClr>
          </a:solidFill>
        </p:spPr>
        <p:txBody>
          <a:bodyPr vert="horz" wrap="square" lIns="93910" tIns="93910" rIns="93910" bIns="93910" rtlCol="0" anchor="ctr" anchorCtr="0">
            <a:sp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4058" b="1" u="sng" kern="1200" baseline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429927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49878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69829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89780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909731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9682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49633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69584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Objectives</a:t>
            </a:r>
          </a:p>
        </p:txBody>
      </p:sp>
      <p:sp>
        <p:nvSpPr>
          <p:cNvPr id="35" name="Text Placeholder 244">
            <a:extLst>
              <a:ext uri="{FF2B5EF4-FFF2-40B4-BE49-F238E27FC236}">
                <a16:creationId xmlns:a16="http://schemas.microsoft.com/office/drawing/2014/main" id="{3FC59605-C753-19BF-3B08-2DC9F9641D92}"/>
              </a:ext>
            </a:extLst>
          </p:cNvPr>
          <p:cNvSpPr txBox="1">
            <a:spLocks/>
          </p:cNvSpPr>
          <p:nvPr/>
        </p:nvSpPr>
        <p:spPr>
          <a:xfrm>
            <a:off x="667448" y="22238449"/>
            <a:ext cx="15290287" cy="751668"/>
          </a:xfrm>
          <a:prstGeom prst="rect">
            <a:avLst/>
          </a:prstGeom>
          <a:solidFill>
            <a:schemeClr val="bg1">
              <a:alpha val="61000"/>
            </a:schemeClr>
          </a:solidFill>
        </p:spPr>
        <p:txBody>
          <a:bodyPr vert="horz" wrap="square" lIns="93910" tIns="93910" rIns="93910" bIns="93910" rtlCol="0" anchor="ctr" anchorCtr="0">
            <a:sp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4058" b="1" u="sng" kern="1200" baseline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429927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49878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69829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89780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909731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9682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49633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69584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Methods</a:t>
            </a:r>
          </a:p>
        </p:txBody>
      </p:sp>
      <p:sp>
        <p:nvSpPr>
          <p:cNvPr id="38" name="Text Placeholder 248">
            <a:extLst>
              <a:ext uri="{FF2B5EF4-FFF2-40B4-BE49-F238E27FC236}">
                <a16:creationId xmlns:a16="http://schemas.microsoft.com/office/drawing/2014/main" id="{4184C72C-D1F3-C1D0-ACA6-2A9014AB268A}"/>
              </a:ext>
            </a:extLst>
          </p:cNvPr>
          <p:cNvSpPr txBox="1">
            <a:spLocks/>
          </p:cNvSpPr>
          <p:nvPr/>
        </p:nvSpPr>
        <p:spPr>
          <a:xfrm>
            <a:off x="16460227" y="26288759"/>
            <a:ext cx="15289200" cy="751668"/>
          </a:xfrm>
          <a:prstGeom prst="rect">
            <a:avLst/>
          </a:prstGeom>
          <a:solidFill>
            <a:schemeClr val="bg1">
              <a:alpha val="61000"/>
            </a:schemeClr>
          </a:solidFill>
        </p:spPr>
        <p:txBody>
          <a:bodyPr vert="horz" wrap="square" lIns="93910" tIns="93910" rIns="93910" bIns="93910" rtlCol="0" anchor="ctr" anchorCtr="0">
            <a:sp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4058" b="1" u="sng" kern="1200" baseline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429927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49878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69829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89780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909731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9682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49633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69584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Discussion</a:t>
            </a:r>
          </a:p>
        </p:txBody>
      </p:sp>
      <p:sp>
        <p:nvSpPr>
          <p:cNvPr id="39" name="Text Placeholder 249">
            <a:extLst>
              <a:ext uri="{FF2B5EF4-FFF2-40B4-BE49-F238E27FC236}">
                <a16:creationId xmlns:a16="http://schemas.microsoft.com/office/drawing/2014/main" id="{575F8A3E-C6C7-AF0E-84B6-5D6099FB71E5}"/>
              </a:ext>
            </a:extLst>
          </p:cNvPr>
          <p:cNvSpPr txBox="1">
            <a:spLocks/>
          </p:cNvSpPr>
          <p:nvPr/>
        </p:nvSpPr>
        <p:spPr>
          <a:xfrm>
            <a:off x="16460227" y="27009368"/>
            <a:ext cx="15289200" cy="9430753"/>
          </a:xfrm>
          <a:prstGeom prst="rect">
            <a:avLst/>
          </a:prstGeom>
          <a:solidFill>
            <a:schemeClr val="bg1">
              <a:alpha val="61000"/>
            </a:schemeClr>
          </a:solidFill>
        </p:spPr>
        <p:txBody>
          <a:bodyPr vert="horz" wrap="square" lIns="234774" tIns="234774" rIns="234774" bIns="234774" rtlCol="0">
            <a:spAutoFit/>
          </a:bodyPr>
          <a:lstStyle>
            <a:lvl1pPr marL="0" indent="0" algn="l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2771" kern="120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1510306" indent="-580887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2573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2091193" indent="-580887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2573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2730169" indent="-638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2573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3194878" indent="-464710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2573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8909731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9682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49633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69584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Lorem ipsum dolor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consectetur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adipiscing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elit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mollis</a:t>
            </a:r>
            <a:r>
              <a:rPr lang="en-US" dirty="0">
                <a:solidFill>
                  <a:schemeClr val="tx1"/>
                </a:solidFill>
              </a:rPr>
              <a:t>, eros nisi </a:t>
            </a:r>
            <a:r>
              <a:rPr lang="en-US" dirty="0" err="1">
                <a:solidFill>
                  <a:schemeClr val="tx1"/>
                </a:solidFill>
              </a:rPr>
              <a:t>luctus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tellus</a:t>
            </a:r>
            <a:r>
              <a:rPr lang="en-US" dirty="0">
                <a:solidFill>
                  <a:schemeClr val="tx1"/>
                </a:solidFill>
              </a:rPr>
              <a:t>,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facilisis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lorem sed eros. In </a:t>
            </a:r>
            <a:r>
              <a:rPr lang="en-US" dirty="0" err="1">
                <a:solidFill>
                  <a:schemeClr val="tx1"/>
                </a:solidFill>
              </a:rPr>
              <a:t>euismod</a:t>
            </a:r>
            <a:r>
              <a:rPr lang="en-US" dirty="0">
                <a:solidFill>
                  <a:schemeClr val="tx1"/>
                </a:solidFill>
              </a:rPr>
              <a:t> pulvinar </a:t>
            </a:r>
            <a:r>
              <a:rPr lang="en-US" dirty="0" err="1">
                <a:solidFill>
                  <a:schemeClr val="tx1"/>
                </a:solidFill>
              </a:rPr>
              <a:t>nibh</a:t>
            </a:r>
            <a:r>
              <a:rPr lang="en-US" dirty="0">
                <a:solidFill>
                  <a:schemeClr val="tx1"/>
                </a:solidFill>
              </a:rPr>
              <a:t> vel </a:t>
            </a:r>
            <a:r>
              <a:rPr lang="en-US" dirty="0" err="1">
                <a:solidFill>
                  <a:schemeClr val="tx1"/>
                </a:solidFill>
              </a:rPr>
              <a:t>interdum</a:t>
            </a:r>
            <a:r>
              <a:rPr lang="en-US" dirty="0">
                <a:solidFill>
                  <a:schemeClr val="tx1"/>
                </a:solidFill>
              </a:rPr>
              <a:t>. Duis non mi id </a:t>
            </a:r>
            <a:r>
              <a:rPr lang="en-US" dirty="0" err="1">
                <a:solidFill>
                  <a:schemeClr val="tx1"/>
                </a:solidFill>
              </a:rPr>
              <a:t>sem</a:t>
            </a:r>
            <a:r>
              <a:rPr lang="en-US" dirty="0">
                <a:solidFill>
                  <a:schemeClr val="tx1"/>
                </a:solidFill>
              </a:rPr>
              <a:t> porta </a:t>
            </a:r>
            <a:r>
              <a:rPr lang="en-US" dirty="0" err="1">
                <a:solidFill>
                  <a:schemeClr val="tx1"/>
                </a:solidFill>
              </a:rPr>
              <a:t>fringilla</a:t>
            </a:r>
            <a:r>
              <a:rPr lang="en-US" dirty="0">
                <a:solidFill>
                  <a:schemeClr val="tx1"/>
                </a:solidFill>
              </a:rPr>
              <a:t> a vel </a:t>
            </a:r>
            <a:r>
              <a:rPr lang="en-US" dirty="0" err="1">
                <a:solidFill>
                  <a:schemeClr val="tx1"/>
                </a:solidFill>
              </a:rPr>
              <a:t>enim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Vivamus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ipsum,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 id </a:t>
            </a:r>
            <a:r>
              <a:rPr lang="en-US" dirty="0" err="1">
                <a:solidFill>
                  <a:schemeClr val="tx1"/>
                </a:solidFill>
              </a:rPr>
              <a:t>faucibus</a:t>
            </a:r>
            <a:r>
              <a:rPr lang="en-US" dirty="0">
                <a:solidFill>
                  <a:schemeClr val="tx1"/>
                </a:solidFill>
              </a:rPr>
              <a:t> in,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 et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Mauris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blandit</a:t>
            </a:r>
            <a:r>
              <a:rPr lang="en-US" dirty="0">
                <a:solidFill>
                  <a:schemeClr val="tx1"/>
                </a:solidFill>
              </a:rPr>
              <a:t> et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sodales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Praesent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lobortis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tortor</a:t>
            </a:r>
            <a:r>
              <a:rPr lang="en-US" dirty="0">
                <a:solidFill>
                  <a:schemeClr val="tx1"/>
                </a:solidFill>
              </a:rPr>
              <a:t> id </a:t>
            </a:r>
            <a:r>
              <a:rPr lang="en-US" dirty="0" err="1">
                <a:solidFill>
                  <a:schemeClr val="tx1"/>
                </a:solidFill>
              </a:rPr>
              <a:t>sapien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Etiam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sagittis</a:t>
            </a:r>
            <a:r>
              <a:rPr lang="en-US" dirty="0">
                <a:solidFill>
                  <a:schemeClr val="tx1"/>
                </a:solidFill>
              </a:rPr>
              <a:t> ante vel </a:t>
            </a:r>
            <a:r>
              <a:rPr lang="en-US" dirty="0" err="1">
                <a:solidFill>
                  <a:schemeClr val="tx1"/>
                </a:solidFill>
              </a:rPr>
              <a:t>tristique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molestie</a:t>
            </a:r>
            <a:r>
              <a:rPr lang="en-US" dirty="0">
                <a:solidFill>
                  <a:schemeClr val="tx1"/>
                </a:solidFill>
              </a:rPr>
              <a:t>. Cras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augue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viverra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eleifend</a:t>
            </a:r>
            <a:r>
              <a:rPr lang="en-US" dirty="0">
                <a:solidFill>
                  <a:schemeClr val="tx1"/>
                </a:solidFill>
              </a:rPr>
              <a:t>, ante nisi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risus</a:t>
            </a:r>
            <a:r>
              <a:rPr lang="en-US" dirty="0">
                <a:solidFill>
                  <a:schemeClr val="tx1"/>
                </a:solidFill>
              </a:rPr>
              <a:t>, sed </a:t>
            </a:r>
            <a:r>
              <a:rPr lang="en-US" dirty="0" err="1">
                <a:solidFill>
                  <a:schemeClr val="tx1"/>
                </a:solidFill>
              </a:rPr>
              <a:t>blandit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erat</a:t>
            </a:r>
            <a:r>
              <a:rPr lang="en-US" dirty="0">
                <a:solidFill>
                  <a:schemeClr val="tx1"/>
                </a:solidFill>
              </a:rPr>
              <a:t> at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. Integer </a:t>
            </a:r>
            <a:r>
              <a:rPr lang="en-US" dirty="0" err="1">
                <a:solidFill>
                  <a:schemeClr val="tx1"/>
                </a:solidFill>
              </a:rPr>
              <a:t>molestie</a:t>
            </a:r>
            <a:r>
              <a:rPr lang="en-US" dirty="0">
                <a:solidFill>
                  <a:schemeClr val="tx1"/>
                </a:solidFill>
              </a:rPr>
              <a:t> porta </a:t>
            </a:r>
            <a:r>
              <a:rPr lang="en-US" dirty="0" err="1">
                <a:solidFill>
                  <a:schemeClr val="tx1"/>
                </a:solidFill>
              </a:rPr>
              <a:t>ultricies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malesuada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viverra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, in </a:t>
            </a:r>
            <a:r>
              <a:rPr lang="en-US" dirty="0" err="1">
                <a:solidFill>
                  <a:schemeClr val="tx1"/>
                </a:solidFill>
              </a:rPr>
              <a:t>elementum</a:t>
            </a:r>
            <a:r>
              <a:rPr lang="en-US" dirty="0">
                <a:solidFill>
                  <a:schemeClr val="tx1"/>
                </a:solidFill>
              </a:rPr>
              <a:t> ex.</a:t>
            </a:r>
          </a:p>
          <a:p>
            <a:r>
              <a:rPr lang="en-US" dirty="0" err="1">
                <a:solidFill>
                  <a:schemeClr val="tx1"/>
                </a:solidFill>
              </a:rPr>
              <a:t>Suspendisse</a:t>
            </a:r>
            <a:r>
              <a:rPr lang="en-US" dirty="0">
                <a:solidFill>
                  <a:schemeClr val="tx1"/>
                </a:solidFill>
              </a:rPr>
              <a:t> vestibulum, magna at </a:t>
            </a:r>
            <a:r>
              <a:rPr lang="en-US" dirty="0" err="1">
                <a:solidFill>
                  <a:schemeClr val="tx1"/>
                </a:solidFill>
              </a:rPr>
              <a:t>sollicitudin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sollicitudin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risus</a:t>
            </a:r>
            <a:r>
              <a:rPr lang="en-US" dirty="0">
                <a:solidFill>
                  <a:schemeClr val="tx1"/>
                </a:solidFill>
              </a:rPr>
              <a:t> eros </a:t>
            </a:r>
            <a:r>
              <a:rPr lang="en-US" dirty="0" err="1">
                <a:solidFill>
                  <a:schemeClr val="tx1"/>
                </a:solidFill>
              </a:rPr>
              <a:t>sagittis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nisl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auctor </a:t>
            </a:r>
            <a:r>
              <a:rPr lang="en-US" dirty="0" err="1">
                <a:solidFill>
                  <a:schemeClr val="tx1"/>
                </a:solidFill>
              </a:rPr>
              <a:t>turpis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turpis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quis</a:t>
            </a:r>
            <a:r>
              <a:rPr lang="en-US" dirty="0">
                <a:solidFill>
                  <a:schemeClr val="tx1"/>
                </a:solidFill>
              </a:rPr>
              <a:t> est. Donec at </a:t>
            </a:r>
            <a:r>
              <a:rPr lang="en-US" dirty="0" err="1">
                <a:solidFill>
                  <a:schemeClr val="tx1"/>
                </a:solidFill>
              </a:rPr>
              <a:t>erat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sodales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tincidunt</a:t>
            </a:r>
            <a:r>
              <a:rPr lang="en-US" dirty="0">
                <a:solidFill>
                  <a:schemeClr val="tx1"/>
                </a:solidFill>
              </a:rPr>
              <a:t> ligula sed, </a:t>
            </a:r>
            <a:r>
              <a:rPr lang="en-US" dirty="0" err="1">
                <a:solidFill>
                  <a:schemeClr val="tx1"/>
                </a:solidFill>
              </a:rPr>
              <a:t>placerat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mauris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Mauris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commodo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tortor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pretium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. Nam in pulvinar </a:t>
            </a:r>
            <a:r>
              <a:rPr lang="en-US" dirty="0" err="1">
                <a:solidFill>
                  <a:schemeClr val="tx1"/>
                </a:solidFill>
              </a:rPr>
              <a:t>tellus</a:t>
            </a:r>
            <a:r>
              <a:rPr lang="en-US" dirty="0">
                <a:solidFill>
                  <a:schemeClr val="tx1"/>
                </a:solidFill>
              </a:rPr>
              <a:t>. Maecenas </a:t>
            </a:r>
            <a:r>
              <a:rPr lang="en-US" dirty="0" err="1">
                <a:solidFill>
                  <a:schemeClr val="tx1"/>
                </a:solidFill>
              </a:rPr>
              <a:t>egestas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interdum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lectus</a:t>
            </a:r>
            <a:r>
              <a:rPr lang="en-US" dirty="0">
                <a:solidFill>
                  <a:schemeClr val="tx1"/>
                </a:solidFill>
              </a:rPr>
              <a:t>, non </a:t>
            </a:r>
            <a:r>
              <a:rPr lang="en-US" dirty="0" err="1">
                <a:solidFill>
                  <a:schemeClr val="tx1"/>
                </a:solidFill>
              </a:rPr>
              <a:t>malesuada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metus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porttitor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eu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Pellentesque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sapien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Nullam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elit</a:t>
            </a:r>
            <a:r>
              <a:rPr lang="en-US" dirty="0">
                <a:solidFill>
                  <a:schemeClr val="tx1"/>
                </a:solidFill>
              </a:rPr>
              <a:t> nisi, fermentum et </a:t>
            </a:r>
            <a:r>
              <a:rPr lang="en-US" dirty="0" err="1">
                <a:solidFill>
                  <a:schemeClr val="tx1"/>
                </a:solidFill>
              </a:rPr>
              <a:t>quam</a:t>
            </a:r>
            <a:r>
              <a:rPr lang="en-US" dirty="0">
                <a:solidFill>
                  <a:schemeClr val="tx1"/>
                </a:solidFill>
              </a:rPr>
              <a:t> ac, </a:t>
            </a:r>
            <a:r>
              <a:rPr lang="en-US" dirty="0" err="1">
                <a:solidFill>
                  <a:schemeClr val="tx1"/>
                </a:solidFill>
              </a:rPr>
              <a:t>vehicula</a:t>
            </a:r>
            <a:r>
              <a:rPr lang="en-US" dirty="0">
                <a:solidFill>
                  <a:schemeClr val="tx1"/>
                </a:solidFill>
              </a:rPr>
              <a:t> maximus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. Aenean </a:t>
            </a:r>
            <a:r>
              <a:rPr lang="en-US" dirty="0" err="1">
                <a:solidFill>
                  <a:schemeClr val="tx1"/>
                </a:solidFill>
              </a:rPr>
              <a:t>quis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odio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mollis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egestas</a:t>
            </a:r>
            <a:r>
              <a:rPr lang="en-US" dirty="0">
                <a:solidFill>
                  <a:schemeClr val="tx1"/>
                </a:solidFill>
              </a:rPr>
              <a:t>. In hac </a:t>
            </a:r>
            <a:r>
              <a:rPr lang="en-US" dirty="0" err="1">
                <a:solidFill>
                  <a:schemeClr val="tx1"/>
                </a:solidFill>
              </a:rPr>
              <a:t>habitasse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platea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dictumst</a:t>
            </a:r>
            <a:r>
              <a:rPr lang="en-US" dirty="0">
                <a:solidFill>
                  <a:schemeClr val="tx1"/>
                </a:solidFill>
              </a:rPr>
              <a:t>. Integer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congue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purus</a:t>
            </a:r>
            <a:r>
              <a:rPr lang="en-US" dirty="0">
                <a:solidFill>
                  <a:schemeClr val="tx1"/>
                </a:solidFill>
              </a:rPr>
              <a:t>, et </a:t>
            </a:r>
            <a:r>
              <a:rPr lang="en-US" dirty="0" err="1">
                <a:solidFill>
                  <a:schemeClr val="tx1"/>
                </a:solidFill>
              </a:rPr>
              <a:t>mollis</a:t>
            </a:r>
            <a:r>
              <a:rPr lang="en-US" dirty="0">
                <a:solidFill>
                  <a:schemeClr val="tx1"/>
                </a:solidFill>
              </a:rPr>
              <a:t> dolor. Maecenas </a:t>
            </a:r>
            <a:r>
              <a:rPr lang="en-US" dirty="0" err="1">
                <a:solidFill>
                  <a:schemeClr val="tx1"/>
                </a:solidFill>
              </a:rPr>
              <a:t>vehicula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blandit</a:t>
            </a:r>
            <a:r>
              <a:rPr lang="en-US" dirty="0">
                <a:solidFill>
                  <a:schemeClr val="tx1"/>
                </a:solidFill>
              </a:rPr>
              <a:t> mi, non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fringilla</a:t>
            </a:r>
            <a:r>
              <a:rPr lang="en-US" dirty="0">
                <a:solidFill>
                  <a:schemeClr val="tx1"/>
                </a:solidFill>
              </a:rPr>
              <a:t> a. Sed non </a:t>
            </a:r>
            <a:r>
              <a:rPr lang="en-US" dirty="0" err="1">
                <a:solidFill>
                  <a:schemeClr val="tx1"/>
                </a:solidFill>
              </a:rPr>
              <a:t>imperdiet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, sed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risus</a:t>
            </a:r>
            <a:r>
              <a:rPr lang="en-US" dirty="0">
                <a:solidFill>
                  <a:schemeClr val="tx1"/>
                </a:solidFill>
              </a:rPr>
              <a:t>. Sed in </a:t>
            </a:r>
            <a:r>
              <a:rPr lang="en-US" dirty="0" err="1">
                <a:solidFill>
                  <a:schemeClr val="tx1"/>
                </a:solidFill>
              </a:rPr>
              <a:t>purus</a:t>
            </a:r>
            <a:r>
              <a:rPr lang="en-US" dirty="0">
                <a:solidFill>
                  <a:schemeClr val="tx1"/>
                </a:solidFill>
              </a:rPr>
              <a:t> vel </a:t>
            </a:r>
            <a:r>
              <a:rPr lang="en-US" dirty="0" err="1">
                <a:solidFill>
                  <a:schemeClr val="tx1"/>
                </a:solidFill>
              </a:rPr>
              <a:t>velit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</a:rPr>
              <a:t>Lorem ipsum dolor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consectetur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adipiscing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elit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mollis</a:t>
            </a:r>
            <a:r>
              <a:rPr lang="en-US" dirty="0">
                <a:solidFill>
                  <a:schemeClr val="tx1"/>
                </a:solidFill>
              </a:rPr>
              <a:t>, eros nisi </a:t>
            </a:r>
            <a:r>
              <a:rPr lang="en-US" dirty="0" err="1">
                <a:solidFill>
                  <a:schemeClr val="tx1"/>
                </a:solidFill>
              </a:rPr>
              <a:t>luctus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tellus</a:t>
            </a:r>
            <a:r>
              <a:rPr lang="en-US" dirty="0">
                <a:solidFill>
                  <a:schemeClr val="tx1"/>
                </a:solidFill>
              </a:rPr>
              <a:t>, sit </a:t>
            </a:r>
            <a:r>
              <a:rPr lang="en-US" dirty="0" err="1">
                <a:solidFill>
                  <a:schemeClr val="tx1"/>
                </a:solidFill>
              </a:rPr>
              <a:t>amet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facilisis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lorem sed eros. In </a:t>
            </a:r>
            <a:r>
              <a:rPr lang="en-US" dirty="0" err="1">
                <a:solidFill>
                  <a:schemeClr val="tx1"/>
                </a:solidFill>
              </a:rPr>
              <a:t>euismod</a:t>
            </a:r>
            <a:r>
              <a:rPr lang="en-US" dirty="0">
                <a:solidFill>
                  <a:schemeClr val="tx1"/>
                </a:solidFill>
              </a:rPr>
              <a:t> pulvinar </a:t>
            </a:r>
            <a:r>
              <a:rPr lang="en-US" dirty="0" err="1">
                <a:solidFill>
                  <a:schemeClr val="tx1"/>
                </a:solidFill>
              </a:rPr>
              <a:t>nibh</a:t>
            </a:r>
            <a:r>
              <a:rPr lang="en-US" dirty="0">
                <a:solidFill>
                  <a:schemeClr val="tx1"/>
                </a:solidFill>
              </a:rPr>
              <a:t> vel </a:t>
            </a:r>
            <a:r>
              <a:rPr lang="en-US" dirty="0" err="1">
                <a:solidFill>
                  <a:schemeClr val="tx1"/>
                </a:solidFill>
              </a:rPr>
              <a:t>interdum</a:t>
            </a:r>
            <a:r>
              <a:rPr lang="en-US" dirty="0">
                <a:solidFill>
                  <a:schemeClr val="tx1"/>
                </a:solidFill>
              </a:rPr>
              <a:t>. Duis non mi id </a:t>
            </a:r>
            <a:r>
              <a:rPr lang="en-US" dirty="0" err="1">
                <a:solidFill>
                  <a:schemeClr val="tx1"/>
                </a:solidFill>
              </a:rPr>
              <a:t>sem</a:t>
            </a:r>
            <a:r>
              <a:rPr lang="en-US" dirty="0">
                <a:solidFill>
                  <a:schemeClr val="tx1"/>
                </a:solidFill>
              </a:rPr>
              <a:t> porta </a:t>
            </a:r>
            <a:r>
              <a:rPr lang="en-US" dirty="0" err="1">
                <a:solidFill>
                  <a:schemeClr val="tx1"/>
                </a:solidFill>
              </a:rPr>
              <a:t>fringilla</a:t>
            </a:r>
            <a:r>
              <a:rPr lang="en-US" dirty="0">
                <a:solidFill>
                  <a:schemeClr val="tx1"/>
                </a:solidFill>
              </a:rPr>
              <a:t> a vel </a:t>
            </a:r>
            <a:r>
              <a:rPr lang="en-US" dirty="0" err="1">
                <a:solidFill>
                  <a:schemeClr val="tx1"/>
                </a:solidFill>
              </a:rPr>
              <a:t>enim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Vivamus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ipsum, </a:t>
            </a:r>
            <a:r>
              <a:rPr lang="en-US" dirty="0" err="1">
                <a:solidFill>
                  <a:schemeClr val="tx1"/>
                </a:solidFill>
              </a:rPr>
              <a:t>feugiat</a:t>
            </a:r>
            <a:r>
              <a:rPr lang="en-US" dirty="0">
                <a:solidFill>
                  <a:schemeClr val="tx1"/>
                </a:solidFill>
              </a:rPr>
              <a:t> id </a:t>
            </a:r>
            <a:r>
              <a:rPr lang="en-US" dirty="0" err="1">
                <a:solidFill>
                  <a:schemeClr val="tx1"/>
                </a:solidFill>
              </a:rPr>
              <a:t>faucibus</a:t>
            </a:r>
            <a:r>
              <a:rPr lang="en-US" dirty="0">
                <a:solidFill>
                  <a:schemeClr val="tx1"/>
                </a:solidFill>
              </a:rPr>
              <a:t> in,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 et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Mauris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blandit</a:t>
            </a:r>
            <a:r>
              <a:rPr lang="en-US" dirty="0">
                <a:solidFill>
                  <a:schemeClr val="tx1"/>
                </a:solidFill>
              </a:rPr>
              <a:t> et </a:t>
            </a:r>
            <a:r>
              <a:rPr lang="en-US" dirty="0" err="1">
                <a:solidFill>
                  <a:schemeClr val="tx1"/>
                </a:solidFill>
              </a:rPr>
              <a:t>massa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sodales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Praesent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lobortis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tortor</a:t>
            </a:r>
            <a:r>
              <a:rPr lang="en-US" dirty="0">
                <a:solidFill>
                  <a:schemeClr val="tx1"/>
                </a:solidFill>
              </a:rPr>
              <a:t> id </a:t>
            </a:r>
            <a:r>
              <a:rPr lang="en-US" dirty="0" err="1">
                <a:solidFill>
                  <a:schemeClr val="tx1"/>
                </a:solidFill>
              </a:rPr>
              <a:t>sapien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nulla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Etiam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sagittis</a:t>
            </a:r>
            <a:r>
              <a:rPr lang="en-US" dirty="0">
                <a:solidFill>
                  <a:schemeClr val="tx1"/>
                </a:solidFill>
              </a:rPr>
              <a:t> ante vel </a:t>
            </a:r>
            <a:r>
              <a:rPr lang="en-US" dirty="0" err="1">
                <a:solidFill>
                  <a:schemeClr val="tx1"/>
                </a:solidFill>
              </a:rPr>
              <a:t>tristique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molestie</a:t>
            </a:r>
            <a:r>
              <a:rPr lang="en-US" dirty="0">
                <a:solidFill>
                  <a:schemeClr val="tx1"/>
                </a:solidFill>
              </a:rPr>
              <a:t>. Cras </a:t>
            </a:r>
            <a:r>
              <a:rPr lang="en-US" dirty="0" err="1">
                <a:solidFill>
                  <a:schemeClr val="tx1"/>
                </a:solidFill>
              </a:rPr>
              <a:t>aliquet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augue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quis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viverra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eleifend</a:t>
            </a:r>
            <a:r>
              <a:rPr lang="en-US" dirty="0">
                <a:solidFill>
                  <a:schemeClr val="tx1"/>
                </a:solidFill>
              </a:rPr>
              <a:t>, ante nisi </a:t>
            </a:r>
            <a:r>
              <a:rPr lang="en-US" dirty="0" err="1">
                <a:solidFill>
                  <a:schemeClr val="tx1"/>
                </a:solidFill>
              </a:rPr>
              <a:t>laoreet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risus</a:t>
            </a:r>
            <a:r>
              <a:rPr lang="en-US" dirty="0">
                <a:solidFill>
                  <a:schemeClr val="tx1"/>
                </a:solidFill>
              </a:rPr>
              <a:t>, sed </a:t>
            </a:r>
            <a:r>
              <a:rPr lang="en-US" dirty="0" err="1">
                <a:solidFill>
                  <a:schemeClr val="tx1"/>
                </a:solidFill>
              </a:rPr>
              <a:t>blandit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erat</a:t>
            </a:r>
            <a:r>
              <a:rPr lang="en-US" dirty="0">
                <a:solidFill>
                  <a:schemeClr val="tx1"/>
                </a:solidFill>
              </a:rPr>
              <a:t> at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. Integer </a:t>
            </a:r>
            <a:r>
              <a:rPr lang="en-US" dirty="0" err="1">
                <a:solidFill>
                  <a:schemeClr val="tx1"/>
                </a:solidFill>
              </a:rPr>
              <a:t>molestie</a:t>
            </a:r>
            <a:r>
              <a:rPr lang="en-US" dirty="0">
                <a:solidFill>
                  <a:schemeClr val="tx1"/>
                </a:solidFill>
              </a:rPr>
              <a:t> porta </a:t>
            </a:r>
            <a:r>
              <a:rPr lang="en-US" dirty="0" err="1">
                <a:solidFill>
                  <a:schemeClr val="tx1"/>
                </a:solidFill>
              </a:rPr>
              <a:t>ultricies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Aliquam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malesuada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viverra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orci</a:t>
            </a:r>
            <a:r>
              <a:rPr lang="en-US" dirty="0">
                <a:solidFill>
                  <a:schemeClr val="tx1"/>
                </a:solidFill>
              </a:rPr>
              <a:t>, in </a:t>
            </a:r>
            <a:r>
              <a:rPr lang="en-US" dirty="0" err="1">
                <a:solidFill>
                  <a:schemeClr val="tx1"/>
                </a:solidFill>
              </a:rPr>
              <a:t>elementum</a:t>
            </a:r>
            <a:r>
              <a:rPr lang="en-US" dirty="0">
                <a:solidFill>
                  <a:schemeClr val="tx1"/>
                </a:solidFill>
              </a:rPr>
              <a:t> ex.</a:t>
            </a:r>
          </a:p>
        </p:txBody>
      </p:sp>
      <p:pic>
        <p:nvPicPr>
          <p:cNvPr id="10" name="Graphique 9" descr="Graphique à barres avec un remplissage uni">
            <a:extLst>
              <a:ext uri="{FF2B5EF4-FFF2-40B4-BE49-F238E27FC236}">
                <a16:creationId xmlns:a16="http://schemas.microsoft.com/office/drawing/2014/main" id="{9B203081-866A-835B-0337-B201B099046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7193604" y="13943227"/>
            <a:ext cx="2811600" cy="2811600"/>
          </a:xfrm>
          <a:prstGeom prst="rect">
            <a:avLst/>
          </a:prstGeom>
        </p:spPr>
      </p:pic>
      <p:pic>
        <p:nvPicPr>
          <p:cNvPr id="12" name="Graphique 11" descr="Graphique à barres avec tendance à la baisse avec un remplissage uni">
            <a:extLst>
              <a:ext uri="{FF2B5EF4-FFF2-40B4-BE49-F238E27FC236}">
                <a16:creationId xmlns:a16="http://schemas.microsoft.com/office/drawing/2014/main" id="{B7CEEEE8-72FC-874F-4A90-E035E3D0054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3051297" y="13903328"/>
            <a:ext cx="2811600" cy="2811600"/>
          </a:xfrm>
          <a:prstGeom prst="rect">
            <a:avLst/>
          </a:prstGeom>
        </p:spPr>
      </p:pic>
      <p:pic>
        <p:nvPicPr>
          <p:cNvPr id="14" name="Graphique 13" descr="Graphique à barres avec tendance à la hausse avec un remplissage uni">
            <a:extLst>
              <a:ext uri="{FF2B5EF4-FFF2-40B4-BE49-F238E27FC236}">
                <a16:creationId xmlns:a16="http://schemas.microsoft.com/office/drawing/2014/main" id="{8857DDC8-151D-305C-84EB-F7028166CCA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5406196" y="13987261"/>
            <a:ext cx="2811600" cy="2811600"/>
          </a:xfrm>
          <a:prstGeom prst="rect">
            <a:avLst/>
          </a:prstGeom>
        </p:spPr>
      </p:pic>
      <p:pic>
        <p:nvPicPr>
          <p:cNvPr id="18" name="Graphique 17" descr="Bécher avec un remplissage uni">
            <a:extLst>
              <a:ext uri="{FF2B5EF4-FFF2-40B4-BE49-F238E27FC236}">
                <a16:creationId xmlns:a16="http://schemas.microsoft.com/office/drawing/2014/main" id="{6B756BA3-35AD-5BA0-AC1C-FFCEFA70E59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584982" y="25778784"/>
            <a:ext cx="2811438" cy="2811438"/>
          </a:xfrm>
          <a:prstGeom prst="rect">
            <a:avLst/>
          </a:prstGeom>
        </p:spPr>
      </p:pic>
      <p:pic>
        <p:nvPicPr>
          <p:cNvPr id="20" name="Graphique 19" descr="ADN avec un remplissage uni">
            <a:extLst>
              <a:ext uri="{FF2B5EF4-FFF2-40B4-BE49-F238E27FC236}">
                <a16:creationId xmlns:a16="http://schemas.microsoft.com/office/drawing/2014/main" id="{A028343F-D04B-215D-456E-9A1E89B869AA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0239697" y="20160777"/>
            <a:ext cx="2811600" cy="2811600"/>
          </a:xfrm>
          <a:prstGeom prst="rect">
            <a:avLst/>
          </a:prstGeom>
        </p:spPr>
      </p:pic>
      <p:pic>
        <p:nvPicPr>
          <p:cNvPr id="24" name="Graphique 23" descr="Réseau avec un remplissage uni">
            <a:extLst>
              <a:ext uri="{FF2B5EF4-FFF2-40B4-BE49-F238E27FC236}">
                <a16:creationId xmlns:a16="http://schemas.microsoft.com/office/drawing/2014/main" id="{6A09EE26-1596-5897-0E8A-A564472182A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4048893" y="20108655"/>
            <a:ext cx="2811600" cy="2811600"/>
          </a:xfrm>
          <a:prstGeom prst="rect">
            <a:avLst/>
          </a:prstGeom>
        </p:spPr>
      </p:pic>
      <p:pic>
        <p:nvPicPr>
          <p:cNvPr id="27" name="Graphique 26" descr="Fiole avec un remplissage uni">
            <a:extLst>
              <a:ext uri="{FF2B5EF4-FFF2-40B4-BE49-F238E27FC236}">
                <a16:creationId xmlns:a16="http://schemas.microsoft.com/office/drawing/2014/main" id="{12D24F30-EE07-E2FB-6D6E-9D1D6D4AF750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0453829" y="25778784"/>
            <a:ext cx="2811600" cy="2811600"/>
          </a:xfrm>
          <a:prstGeom prst="rect">
            <a:avLst/>
          </a:prstGeom>
        </p:spPr>
      </p:pic>
      <p:pic>
        <p:nvPicPr>
          <p:cNvPr id="29" name="Graphique 28" descr="Tubes à essai avec un remplissage uni">
            <a:extLst>
              <a:ext uri="{FF2B5EF4-FFF2-40B4-BE49-F238E27FC236}">
                <a16:creationId xmlns:a16="http://schemas.microsoft.com/office/drawing/2014/main" id="{D54803C3-0897-B209-FC59-97437F973E39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6857054" y="35294153"/>
            <a:ext cx="2811600" cy="2811600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0D463E6B-6159-BDAB-0734-0C3F158D3E9A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79356" y="-65267"/>
            <a:ext cx="32040576" cy="7107936"/>
          </a:xfrm>
          <a:prstGeom prst="rect">
            <a:avLst/>
          </a:prstGeom>
        </p:spPr>
      </p:pic>
      <p:sp>
        <p:nvSpPr>
          <p:cNvPr id="293" name="Text Placeholder 292"/>
          <p:cNvSpPr>
            <a:spLocks noGrp="1"/>
          </p:cNvSpPr>
          <p:nvPr>
            <p:ph type="body" sz="quarter" idx="150"/>
          </p:nvPr>
        </p:nvSpPr>
        <p:spPr>
          <a:xfrm>
            <a:off x="4400874" y="8996070"/>
            <a:ext cx="23597541" cy="1270483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  <a:latin typeface="Franklin Gothic Book" panose="020B0503020102020204" pitchFamily="34" charset="0"/>
              </a:rPr>
              <a:t>Affiliations (Organizations)</a:t>
            </a:r>
          </a:p>
        </p:txBody>
      </p:sp>
      <p:sp>
        <p:nvSpPr>
          <p:cNvPr id="294" name="Text Placeholder 293"/>
          <p:cNvSpPr>
            <a:spLocks noGrp="1"/>
          </p:cNvSpPr>
          <p:nvPr>
            <p:ph type="body" sz="quarter" idx="151"/>
          </p:nvPr>
        </p:nvSpPr>
        <p:spPr>
          <a:xfrm>
            <a:off x="4400874" y="6988254"/>
            <a:ext cx="23597541" cy="1901159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tx1"/>
                </a:solidFill>
                <a:latin typeface="Franklin Gothic Book" panose="020B0503020102020204" pitchFamily="34" charset="0"/>
              </a:rPr>
              <a:t>AUTHORS LIST</a:t>
            </a:r>
          </a:p>
        </p:txBody>
      </p:sp>
      <p:sp>
        <p:nvSpPr>
          <p:cNvPr id="295" name="Text Placeholder 294"/>
          <p:cNvSpPr>
            <a:spLocks noGrp="1"/>
          </p:cNvSpPr>
          <p:nvPr>
            <p:ph type="body" sz="quarter" idx="153"/>
          </p:nvPr>
        </p:nvSpPr>
        <p:spPr>
          <a:xfrm>
            <a:off x="4434421" y="4358967"/>
            <a:ext cx="23597541" cy="2362925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Franklin Gothic Book" panose="020B0503020102020204" pitchFamily="34" charset="0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2568233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</TotalTime>
  <Words>1843</Words>
  <Application>Microsoft Office PowerPoint</Application>
  <PresentationFormat>Personnalisé</PresentationFormat>
  <Paragraphs>47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Franklin Gothic Book</vt:lpstr>
      <vt:lpstr>Times New Roman</vt:lpstr>
      <vt:lpstr>Trebuchet MS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Mohammed TAHIRINE</dc:creator>
  <cp:lastModifiedBy>Mohammed TAHIRINE</cp:lastModifiedBy>
  <cp:revision>5</cp:revision>
  <dcterms:created xsi:type="dcterms:W3CDTF">2025-10-19T10:47:42Z</dcterms:created>
  <dcterms:modified xsi:type="dcterms:W3CDTF">2025-10-19T13:11:25Z</dcterms:modified>
</cp:coreProperties>
</file>