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" d="100"/>
          <a:sy n="10" d="100"/>
        </p:scale>
        <p:origin x="22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995722-E8DE-A978-F9FE-5C2422022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582C1C-35D5-54DB-8A58-F4E06557C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48C410-4093-51C9-90C7-9ED1226F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D1F35A-ED4D-6C77-D016-1562EA87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0DAE89-1A13-93D0-D87F-9982FF6E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81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A3319-C3F1-01AF-1162-D1C8005F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8B2073-5601-E3A7-0DCB-F0FF6FA04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75F74-18A5-08D5-71C6-40524560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E5FB51-6008-94D1-FD6D-FCF17844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EBA6D-1716-6091-3E77-033E3141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5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EDFD5E-F661-867D-0CE0-F95C7FA83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49F86D-0B21-48BD-CBF5-F683292A7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30F54-B401-93AA-7931-27AEF9F6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063D3-DD74-52FF-7020-FC40D8A4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8BD53-682C-63ED-8333-E6C4F5FB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55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5C99D-6170-75B2-F907-07D11E83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8DA348-7DCD-6A4E-5CCD-45E8B4F32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DC8B32-5571-0703-811F-D6F8F099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417B1-F375-48F6-E274-A8404A17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5C9FDD-72C0-F4B2-E945-FCCB4B02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2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5282D-FCF7-0072-260B-2844CA10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9BB634-1374-F24E-70A2-077AC2612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8A63A-6BCF-02A9-EF3C-15C7F802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E6F872-A041-A809-4AA2-91BEF2A2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DECC6C-E85F-01A3-6D3E-9E2D92856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98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F8F08-37B7-E81C-0FA7-B29DF745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2B69EB-55F2-6CB5-2F9D-414CD43EF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114F0E-3431-B0D3-FBF7-977BA7E06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732ACC-025D-CE8E-18F0-3EE1C553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9DC895-B471-B0CC-6D86-7C90F00E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0F45F1-BB5F-FA99-9235-1F04A5A4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22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CCCAA-C60E-AB64-9B49-F1974053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B6A553-0432-B635-6A1D-2AF98729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01D6DA-8051-B1BD-3803-9FF0EBA0B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C6B8DFD-4BE6-74F3-8805-1A0FD8DB7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441155-0933-895C-97DE-8E1E062CF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62388D-F57A-7D06-3463-91291E4E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AB5D88-4AE9-F573-78B0-CF45AACC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556708-AA87-71B6-CD33-A636F443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03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F6C9D-3C96-C752-ACD2-0F4AA0FA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FCFEE4-C8B1-18FA-029C-E6A5FBD53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3BACDF-A91D-84F5-8A59-91969180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C43E98-1884-CCD2-F7E3-52ADDA911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29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F75FE0-6AF9-7561-DAB0-0CDA4613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D3B4A9-390D-5207-F59F-2651B34A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0E59A5-0CA3-9D65-490D-B7932137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0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0AE66-E832-E18C-2766-1DD95660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2DA083-D33D-47A6-8D31-570BE7D8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27CA9A-3D17-AFED-105B-9E6355FAD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21953B-6794-9567-5BFB-5BE84B9B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A28889-5B9E-003A-660E-333572DE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4DDFE9-F5CC-B954-C9B4-424FF328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0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16880-92AD-3DE5-D581-6D49A988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A10FE1E-7B94-222F-78BD-79C5EAB2A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99D5A9-AA71-CFBF-B3B7-34C097105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B52CAD-BD23-4248-D6B5-DCA35F2C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1CA9CB-45CB-742E-D2EA-E31585A31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AA3252-C3CF-7509-16BA-3D9AE07B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37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11265-46C9-B42B-212C-C30C1F9F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C5DDE-0175-C32E-3586-6003981A7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F1567-78A6-D6C0-4040-87A73898E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4135-3253-429F-B281-660B37665532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8B9FA-2090-60D3-E670-ED7E316C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28DD7A-D24A-0F07-2104-B617B5F3A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2B7C-8B23-439D-8468-C08782BD0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41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e 87">
            <a:extLst>
              <a:ext uri="{FF2B5EF4-FFF2-40B4-BE49-F238E27FC236}">
                <a16:creationId xmlns:a16="http://schemas.microsoft.com/office/drawing/2014/main" id="{71D7F626-0C8F-2C0B-A56A-55E3E5905FF8}"/>
              </a:ext>
            </a:extLst>
          </p:cNvPr>
          <p:cNvGrpSpPr/>
          <p:nvPr/>
        </p:nvGrpSpPr>
        <p:grpSpPr>
          <a:xfrm>
            <a:off x="0" y="0"/>
            <a:ext cx="32399288" cy="43200638"/>
            <a:chOff x="0" y="0"/>
            <a:chExt cx="32399288" cy="43200638"/>
          </a:xfrm>
        </p:grpSpPr>
        <p:grpSp>
          <p:nvGrpSpPr>
            <p:cNvPr id="49" name="bacteria">
              <a:extLst>
                <a:ext uri="{FF2B5EF4-FFF2-40B4-BE49-F238E27FC236}">
                  <a16:creationId xmlns:a16="http://schemas.microsoft.com/office/drawing/2014/main" id="{21861C39-F5B2-B956-5475-E3CBF72B8C7B}"/>
                </a:ext>
              </a:extLst>
            </p:cNvPr>
            <p:cNvGrpSpPr/>
            <p:nvPr/>
          </p:nvGrpSpPr>
          <p:grpSpPr>
            <a:xfrm>
              <a:off x="225059" y="36361494"/>
              <a:ext cx="2137195" cy="2001992"/>
              <a:chOff x="3267505" y="4320187"/>
              <a:chExt cx="402844" cy="42832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F0CEB229-F6BB-6464-80E1-1EE3AE0061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440000" flipV="1">
                <a:off x="3297563" y="4549439"/>
                <a:ext cx="198344" cy="199075"/>
              </a:xfrm>
              <a:custGeom>
                <a:avLst/>
                <a:gdLst>
                  <a:gd name="connsiteX0" fmla="*/ 327465 w 738326"/>
                  <a:gd name="connsiteY0" fmla="*/ 735039 h 741045"/>
                  <a:gd name="connsiteX1" fmla="*/ 310102 w 738326"/>
                  <a:gd name="connsiteY1" fmla="*/ 696716 h 741045"/>
                  <a:gd name="connsiteX2" fmla="*/ 288758 w 738326"/>
                  <a:gd name="connsiteY2" fmla="*/ 680628 h 741045"/>
                  <a:gd name="connsiteX3" fmla="*/ 278630 w 738326"/>
                  <a:gd name="connsiteY3" fmla="*/ 685147 h 741045"/>
                  <a:gd name="connsiteX4" fmla="*/ 270490 w 738326"/>
                  <a:gd name="connsiteY4" fmla="*/ 676470 h 741045"/>
                  <a:gd name="connsiteX5" fmla="*/ 265968 w 738326"/>
                  <a:gd name="connsiteY5" fmla="*/ 630736 h 741045"/>
                  <a:gd name="connsiteX6" fmla="*/ 270671 w 738326"/>
                  <a:gd name="connsiteY6" fmla="*/ 617359 h 741045"/>
                  <a:gd name="connsiteX7" fmla="*/ 256744 w 738326"/>
                  <a:gd name="connsiteY7" fmla="*/ 619167 h 741045"/>
                  <a:gd name="connsiteX8" fmla="*/ 226719 w 738326"/>
                  <a:gd name="connsiteY8" fmla="*/ 619529 h 741045"/>
                  <a:gd name="connsiteX9" fmla="*/ 210259 w 738326"/>
                  <a:gd name="connsiteY9" fmla="*/ 573433 h 741045"/>
                  <a:gd name="connsiteX10" fmla="*/ 213153 w 738326"/>
                  <a:gd name="connsiteY10" fmla="*/ 564214 h 741045"/>
                  <a:gd name="connsiteX11" fmla="*/ 197417 w 738326"/>
                  <a:gd name="connsiteY11" fmla="*/ 561864 h 741045"/>
                  <a:gd name="connsiteX12" fmla="*/ 146049 w 738326"/>
                  <a:gd name="connsiteY12" fmla="*/ 546499 h 741045"/>
                  <a:gd name="connsiteX13" fmla="*/ 67550 w 738326"/>
                  <a:gd name="connsiteY13" fmla="*/ 538183 h 741045"/>
                  <a:gd name="connsiteX14" fmla="*/ 4244 w 738326"/>
                  <a:gd name="connsiteY14" fmla="*/ 529687 h 741045"/>
                  <a:gd name="connsiteX15" fmla="*/ -9683 w 738326"/>
                  <a:gd name="connsiteY15" fmla="*/ 499137 h 741045"/>
                  <a:gd name="connsiteX16" fmla="*/ 20885 w 738326"/>
                  <a:gd name="connsiteY16" fmla="*/ 460995 h 741045"/>
                  <a:gd name="connsiteX17" fmla="*/ 55793 w 738326"/>
                  <a:gd name="connsiteY17" fmla="*/ 456838 h 741045"/>
                  <a:gd name="connsiteX18" fmla="*/ 140623 w 738326"/>
                  <a:gd name="connsiteY18" fmla="*/ 472022 h 741045"/>
                  <a:gd name="connsiteX19" fmla="*/ 162870 w 738326"/>
                  <a:gd name="connsiteY19" fmla="*/ 475999 h 741045"/>
                  <a:gd name="connsiteX20" fmla="*/ 161423 w 738326"/>
                  <a:gd name="connsiteY20" fmla="*/ 466418 h 741045"/>
                  <a:gd name="connsiteX21" fmla="*/ 174989 w 738326"/>
                  <a:gd name="connsiteY21" fmla="*/ 425203 h 741045"/>
                  <a:gd name="connsiteX22" fmla="*/ 195066 w 738326"/>
                  <a:gd name="connsiteY22" fmla="*/ 419600 h 741045"/>
                  <a:gd name="connsiteX23" fmla="*/ 207365 w 738326"/>
                  <a:gd name="connsiteY23" fmla="*/ 388688 h 741045"/>
                  <a:gd name="connsiteX24" fmla="*/ 197779 w 738326"/>
                  <a:gd name="connsiteY24" fmla="*/ 360669 h 741045"/>
                  <a:gd name="connsiteX25" fmla="*/ 202843 w 738326"/>
                  <a:gd name="connsiteY25" fmla="*/ 342231 h 741045"/>
                  <a:gd name="connsiteX26" fmla="*/ 228528 w 738326"/>
                  <a:gd name="connsiteY26" fmla="*/ 326504 h 741045"/>
                  <a:gd name="connsiteX27" fmla="*/ 244987 w 738326"/>
                  <a:gd name="connsiteY27" fmla="*/ 313308 h 741045"/>
                  <a:gd name="connsiteX28" fmla="*/ 293823 w 738326"/>
                  <a:gd name="connsiteY28" fmla="*/ 243170 h 741045"/>
                  <a:gd name="connsiteX29" fmla="*/ 301781 w 738326"/>
                  <a:gd name="connsiteY29" fmla="*/ 228709 h 741045"/>
                  <a:gd name="connsiteX30" fmla="*/ 313357 w 738326"/>
                  <a:gd name="connsiteY30" fmla="*/ 201232 h 741045"/>
                  <a:gd name="connsiteX31" fmla="*/ 331626 w 738326"/>
                  <a:gd name="connsiteY31" fmla="*/ 193279 h 741045"/>
                  <a:gd name="connsiteX32" fmla="*/ 327827 w 738326"/>
                  <a:gd name="connsiteY32" fmla="*/ 184602 h 741045"/>
                  <a:gd name="connsiteX33" fmla="*/ 308835 w 738326"/>
                  <a:gd name="connsiteY33" fmla="*/ 143025 h 741045"/>
                  <a:gd name="connsiteX34" fmla="*/ 308112 w 738326"/>
                  <a:gd name="connsiteY34" fmla="*/ 133264 h 741045"/>
                  <a:gd name="connsiteX35" fmla="*/ 303409 w 738326"/>
                  <a:gd name="connsiteY35" fmla="*/ 122598 h 741045"/>
                  <a:gd name="connsiteX36" fmla="*/ 295813 w 738326"/>
                  <a:gd name="connsiteY36" fmla="*/ 113379 h 741045"/>
                  <a:gd name="connsiteX37" fmla="*/ 283694 w 738326"/>
                  <a:gd name="connsiteY37" fmla="*/ 115368 h 741045"/>
                  <a:gd name="connsiteX38" fmla="*/ 256020 w 738326"/>
                  <a:gd name="connsiteY38" fmla="*/ 116814 h 741045"/>
                  <a:gd name="connsiteX39" fmla="*/ 235943 w 738326"/>
                  <a:gd name="connsiteY39" fmla="*/ 101449 h 741045"/>
                  <a:gd name="connsiteX40" fmla="*/ 215324 w 738326"/>
                  <a:gd name="connsiteY40" fmla="*/ 87168 h 741045"/>
                  <a:gd name="connsiteX41" fmla="*/ 202301 w 738326"/>
                  <a:gd name="connsiteY41" fmla="*/ 73972 h 741045"/>
                  <a:gd name="connsiteX42" fmla="*/ 212792 w 738326"/>
                  <a:gd name="connsiteY42" fmla="*/ 61499 h 741045"/>
                  <a:gd name="connsiteX43" fmla="*/ 254392 w 738326"/>
                  <a:gd name="connsiteY43" fmla="*/ 82649 h 741045"/>
                  <a:gd name="connsiteX44" fmla="*/ 272842 w 738326"/>
                  <a:gd name="connsiteY44" fmla="*/ 84276 h 741045"/>
                  <a:gd name="connsiteX45" fmla="*/ 277183 w 738326"/>
                  <a:gd name="connsiteY45" fmla="*/ 70176 h 741045"/>
                  <a:gd name="connsiteX46" fmla="*/ 280438 w 738326"/>
                  <a:gd name="connsiteY46" fmla="*/ 60776 h 741045"/>
                  <a:gd name="connsiteX47" fmla="*/ 270490 w 738326"/>
                  <a:gd name="connsiteY47" fmla="*/ 59872 h 741045"/>
                  <a:gd name="connsiteX48" fmla="*/ 232869 w 738326"/>
                  <a:gd name="connsiteY48" fmla="*/ 51376 h 741045"/>
                  <a:gd name="connsiteX49" fmla="*/ 226719 w 738326"/>
                  <a:gd name="connsiteY49" fmla="*/ 16126 h 741045"/>
                  <a:gd name="connsiteX50" fmla="*/ 262170 w 738326"/>
                  <a:gd name="connsiteY50" fmla="*/ -3397 h 741045"/>
                  <a:gd name="connsiteX51" fmla="*/ 273565 w 738326"/>
                  <a:gd name="connsiteY51" fmla="*/ 15584 h 741045"/>
                  <a:gd name="connsiteX52" fmla="*/ 260723 w 738326"/>
                  <a:gd name="connsiteY52" fmla="*/ 23899 h 741045"/>
                  <a:gd name="connsiteX53" fmla="*/ 250052 w 738326"/>
                  <a:gd name="connsiteY53" fmla="*/ 30588 h 741045"/>
                  <a:gd name="connsiteX54" fmla="*/ 268139 w 738326"/>
                  <a:gd name="connsiteY54" fmla="*/ 33299 h 741045"/>
                  <a:gd name="connsiteX55" fmla="*/ 302324 w 738326"/>
                  <a:gd name="connsiteY55" fmla="*/ 45230 h 741045"/>
                  <a:gd name="connsiteX56" fmla="*/ 307208 w 738326"/>
                  <a:gd name="connsiteY56" fmla="*/ 59510 h 741045"/>
                  <a:gd name="connsiteX57" fmla="*/ 305399 w 738326"/>
                  <a:gd name="connsiteY57" fmla="*/ 70718 h 741045"/>
                  <a:gd name="connsiteX58" fmla="*/ 310644 w 738326"/>
                  <a:gd name="connsiteY58" fmla="*/ 77406 h 741045"/>
                  <a:gd name="connsiteX59" fmla="*/ 320592 w 738326"/>
                  <a:gd name="connsiteY59" fmla="*/ 87349 h 741045"/>
                  <a:gd name="connsiteX60" fmla="*/ 335424 w 738326"/>
                  <a:gd name="connsiteY60" fmla="*/ 98918 h 741045"/>
                  <a:gd name="connsiteX61" fmla="*/ 350256 w 738326"/>
                  <a:gd name="connsiteY61" fmla="*/ 100906 h 741045"/>
                  <a:gd name="connsiteX62" fmla="*/ 373226 w 738326"/>
                  <a:gd name="connsiteY62" fmla="*/ 92772 h 741045"/>
                  <a:gd name="connsiteX63" fmla="*/ 407412 w 738326"/>
                  <a:gd name="connsiteY63" fmla="*/ 123683 h 741045"/>
                  <a:gd name="connsiteX64" fmla="*/ 427308 w 738326"/>
                  <a:gd name="connsiteY64" fmla="*/ 120429 h 741045"/>
                  <a:gd name="connsiteX65" fmla="*/ 444491 w 738326"/>
                  <a:gd name="connsiteY65" fmla="*/ 112295 h 741045"/>
                  <a:gd name="connsiteX66" fmla="*/ 477229 w 738326"/>
                  <a:gd name="connsiteY66" fmla="*/ 147544 h 741045"/>
                  <a:gd name="connsiteX67" fmla="*/ 495316 w 738326"/>
                  <a:gd name="connsiteY67" fmla="*/ 167429 h 741045"/>
                  <a:gd name="connsiteX68" fmla="*/ 526065 w 738326"/>
                  <a:gd name="connsiteY68" fmla="*/ 205028 h 741045"/>
                  <a:gd name="connsiteX69" fmla="*/ 511052 w 738326"/>
                  <a:gd name="connsiteY69" fmla="*/ 233228 h 741045"/>
                  <a:gd name="connsiteX70" fmla="*/ 505264 w 738326"/>
                  <a:gd name="connsiteY70" fmla="*/ 239374 h 741045"/>
                  <a:gd name="connsiteX71" fmla="*/ 523352 w 738326"/>
                  <a:gd name="connsiteY71" fmla="*/ 238109 h 741045"/>
                  <a:gd name="connsiteX72" fmla="*/ 614512 w 738326"/>
                  <a:gd name="connsiteY72" fmla="*/ 170140 h 741045"/>
                  <a:gd name="connsiteX73" fmla="*/ 626450 w 738326"/>
                  <a:gd name="connsiteY73" fmla="*/ 118621 h 741045"/>
                  <a:gd name="connsiteX74" fmla="*/ 640739 w 738326"/>
                  <a:gd name="connsiteY74" fmla="*/ 66018 h 741045"/>
                  <a:gd name="connsiteX75" fmla="*/ 682882 w 738326"/>
                  <a:gd name="connsiteY75" fmla="*/ 25526 h 741045"/>
                  <a:gd name="connsiteX76" fmla="*/ 704768 w 738326"/>
                  <a:gd name="connsiteY76" fmla="*/ 41795 h 741045"/>
                  <a:gd name="connsiteX77" fmla="*/ 692107 w 738326"/>
                  <a:gd name="connsiteY77" fmla="*/ 104160 h 741045"/>
                  <a:gd name="connsiteX78" fmla="*/ 670764 w 738326"/>
                  <a:gd name="connsiteY78" fmla="*/ 181890 h 741045"/>
                  <a:gd name="connsiteX79" fmla="*/ 612884 w 738326"/>
                  <a:gd name="connsiteY79" fmla="*/ 291978 h 741045"/>
                  <a:gd name="connsiteX80" fmla="*/ 555728 w 738326"/>
                  <a:gd name="connsiteY80" fmla="*/ 311139 h 741045"/>
                  <a:gd name="connsiteX81" fmla="*/ 547589 w 738326"/>
                  <a:gd name="connsiteY81" fmla="*/ 316743 h 741045"/>
                  <a:gd name="connsiteX82" fmla="*/ 532034 w 738326"/>
                  <a:gd name="connsiteY82" fmla="*/ 336266 h 741045"/>
                  <a:gd name="connsiteX83" fmla="*/ 517745 w 738326"/>
                  <a:gd name="connsiteY83" fmla="*/ 353981 h 741045"/>
                  <a:gd name="connsiteX84" fmla="*/ 527873 w 738326"/>
                  <a:gd name="connsiteY84" fmla="*/ 374408 h 741045"/>
                  <a:gd name="connsiteX85" fmla="*/ 537098 w 738326"/>
                  <a:gd name="connsiteY85" fmla="*/ 420865 h 741045"/>
                  <a:gd name="connsiteX86" fmla="*/ 540716 w 738326"/>
                  <a:gd name="connsiteY86" fmla="*/ 450330 h 741045"/>
                  <a:gd name="connsiteX87" fmla="*/ 547950 w 738326"/>
                  <a:gd name="connsiteY87" fmla="*/ 463707 h 741045"/>
                  <a:gd name="connsiteX88" fmla="*/ 540535 w 738326"/>
                  <a:gd name="connsiteY88" fmla="*/ 493353 h 741045"/>
                  <a:gd name="connsiteX89" fmla="*/ 535470 w 738326"/>
                  <a:gd name="connsiteY89" fmla="*/ 498414 h 741045"/>
                  <a:gd name="connsiteX90" fmla="*/ 551206 w 738326"/>
                  <a:gd name="connsiteY90" fmla="*/ 501668 h 741045"/>
                  <a:gd name="connsiteX91" fmla="*/ 589009 w 738326"/>
                  <a:gd name="connsiteY91" fmla="*/ 536014 h 741045"/>
                  <a:gd name="connsiteX92" fmla="*/ 590275 w 738326"/>
                  <a:gd name="connsiteY92" fmla="*/ 547402 h 741045"/>
                  <a:gd name="connsiteX93" fmla="*/ 603298 w 738326"/>
                  <a:gd name="connsiteY93" fmla="*/ 542341 h 741045"/>
                  <a:gd name="connsiteX94" fmla="*/ 624279 w 738326"/>
                  <a:gd name="connsiteY94" fmla="*/ 536014 h 741045"/>
                  <a:gd name="connsiteX95" fmla="*/ 655570 w 738326"/>
                  <a:gd name="connsiteY95" fmla="*/ 562045 h 741045"/>
                  <a:gd name="connsiteX96" fmla="*/ 657922 w 738326"/>
                  <a:gd name="connsiteY96" fmla="*/ 570541 h 741045"/>
                  <a:gd name="connsiteX97" fmla="*/ 674200 w 738326"/>
                  <a:gd name="connsiteY97" fmla="*/ 561502 h 741045"/>
                  <a:gd name="connsiteX98" fmla="*/ 707662 w 738326"/>
                  <a:gd name="connsiteY98" fmla="*/ 550475 h 741045"/>
                  <a:gd name="connsiteX99" fmla="*/ 728643 w 738326"/>
                  <a:gd name="connsiteY99" fmla="*/ 575783 h 741045"/>
                  <a:gd name="connsiteX100" fmla="*/ 713992 w 738326"/>
                  <a:gd name="connsiteY100" fmla="*/ 607960 h 741045"/>
                  <a:gd name="connsiteX101" fmla="*/ 702055 w 738326"/>
                  <a:gd name="connsiteY101" fmla="*/ 614106 h 741045"/>
                  <a:gd name="connsiteX102" fmla="*/ 690660 w 738326"/>
                  <a:gd name="connsiteY102" fmla="*/ 601633 h 741045"/>
                  <a:gd name="connsiteX103" fmla="*/ 696086 w 738326"/>
                  <a:gd name="connsiteY103" fmla="*/ 589160 h 741045"/>
                  <a:gd name="connsiteX104" fmla="*/ 684148 w 738326"/>
                  <a:gd name="connsiteY104" fmla="*/ 585906 h 741045"/>
                  <a:gd name="connsiteX105" fmla="*/ 649963 w 738326"/>
                  <a:gd name="connsiteY105" fmla="*/ 596752 h 741045"/>
                  <a:gd name="connsiteX106" fmla="*/ 630971 w 738326"/>
                  <a:gd name="connsiteY106" fmla="*/ 572529 h 741045"/>
                  <a:gd name="connsiteX107" fmla="*/ 609267 w 738326"/>
                  <a:gd name="connsiteY107" fmla="*/ 568010 h 741045"/>
                  <a:gd name="connsiteX108" fmla="*/ 571826 w 738326"/>
                  <a:gd name="connsiteY108" fmla="*/ 573433 h 741045"/>
                  <a:gd name="connsiteX109" fmla="*/ 564048 w 738326"/>
                  <a:gd name="connsiteY109" fmla="*/ 571264 h 741045"/>
                  <a:gd name="connsiteX110" fmla="*/ 564048 w 738326"/>
                  <a:gd name="connsiteY110" fmla="*/ 555175 h 741045"/>
                  <a:gd name="connsiteX111" fmla="*/ 541439 w 738326"/>
                  <a:gd name="connsiteY111" fmla="*/ 525710 h 741045"/>
                  <a:gd name="connsiteX112" fmla="*/ 503817 w 738326"/>
                  <a:gd name="connsiteY112" fmla="*/ 506007 h 741045"/>
                  <a:gd name="connsiteX113" fmla="*/ 511957 w 738326"/>
                  <a:gd name="connsiteY113" fmla="*/ 478349 h 741045"/>
                  <a:gd name="connsiteX114" fmla="*/ 520458 w 738326"/>
                  <a:gd name="connsiteY114" fmla="*/ 467684 h 741045"/>
                  <a:gd name="connsiteX115" fmla="*/ 513042 w 738326"/>
                  <a:gd name="connsiteY115" fmla="*/ 462261 h 741045"/>
                  <a:gd name="connsiteX116" fmla="*/ 498934 w 738326"/>
                  <a:gd name="connsiteY116" fmla="*/ 421227 h 741045"/>
                  <a:gd name="connsiteX117" fmla="*/ 507977 w 738326"/>
                  <a:gd name="connsiteY117" fmla="*/ 413273 h 741045"/>
                  <a:gd name="connsiteX118" fmla="*/ 505988 w 738326"/>
                  <a:gd name="connsiteY118" fmla="*/ 388688 h 741045"/>
                  <a:gd name="connsiteX119" fmla="*/ 491699 w 738326"/>
                  <a:gd name="connsiteY119" fmla="*/ 356331 h 741045"/>
                  <a:gd name="connsiteX120" fmla="*/ 509243 w 738326"/>
                  <a:gd name="connsiteY120" fmla="*/ 321624 h 741045"/>
                  <a:gd name="connsiteX121" fmla="*/ 482655 w 738326"/>
                  <a:gd name="connsiteY121" fmla="*/ 304812 h 741045"/>
                  <a:gd name="connsiteX122" fmla="*/ 432915 w 738326"/>
                  <a:gd name="connsiteY122" fmla="*/ 295593 h 741045"/>
                  <a:gd name="connsiteX123" fmla="*/ 341212 w 738326"/>
                  <a:gd name="connsiteY123" fmla="*/ 300655 h 741045"/>
                  <a:gd name="connsiteX124" fmla="*/ 304494 w 738326"/>
                  <a:gd name="connsiteY124" fmla="*/ 398811 h 741045"/>
                  <a:gd name="connsiteX125" fmla="*/ 247519 w 738326"/>
                  <a:gd name="connsiteY125" fmla="*/ 549029 h 741045"/>
                  <a:gd name="connsiteX126" fmla="*/ 239923 w 738326"/>
                  <a:gd name="connsiteY126" fmla="*/ 561321 h 741045"/>
                  <a:gd name="connsiteX127" fmla="*/ 237752 w 738326"/>
                  <a:gd name="connsiteY127" fmla="*/ 575241 h 741045"/>
                  <a:gd name="connsiteX128" fmla="*/ 236848 w 738326"/>
                  <a:gd name="connsiteY128" fmla="*/ 594402 h 741045"/>
                  <a:gd name="connsiteX129" fmla="*/ 248966 w 738326"/>
                  <a:gd name="connsiteY129" fmla="*/ 593860 h 741045"/>
                  <a:gd name="connsiteX130" fmla="*/ 283694 w 738326"/>
                  <a:gd name="connsiteY130" fmla="*/ 595487 h 741045"/>
                  <a:gd name="connsiteX131" fmla="*/ 290929 w 738326"/>
                  <a:gd name="connsiteY131" fmla="*/ 639052 h 741045"/>
                  <a:gd name="connsiteX132" fmla="*/ 285864 w 738326"/>
                  <a:gd name="connsiteY132" fmla="*/ 651886 h 741045"/>
                  <a:gd name="connsiteX133" fmla="*/ 295993 w 738326"/>
                  <a:gd name="connsiteY133" fmla="*/ 650801 h 741045"/>
                  <a:gd name="connsiteX134" fmla="*/ 313538 w 738326"/>
                  <a:gd name="connsiteY134" fmla="*/ 651705 h 741045"/>
                  <a:gd name="connsiteX135" fmla="*/ 334339 w 738326"/>
                  <a:gd name="connsiteY135" fmla="*/ 684967 h 741045"/>
                  <a:gd name="connsiteX136" fmla="*/ 344468 w 738326"/>
                  <a:gd name="connsiteY136" fmla="*/ 715516 h 741045"/>
                  <a:gd name="connsiteX137" fmla="*/ 344287 w 738326"/>
                  <a:gd name="connsiteY137" fmla="*/ 733232 h 741045"/>
                  <a:gd name="connsiteX138" fmla="*/ 327465 w 738326"/>
                  <a:gd name="connsiteY138" fmla="*/ 735039 h 741045"/>
                  <a:gd name="connsiteX139" fmla="*/ 214058 w 738326"/>
                  <a:gd name="connsiteY139" fmla="*/ 462080 h 741045"/>
                  <a:gd name="connsiteX140" fmla="*/ 225272 w 738326"/>
                  <a:gd name="connsiteY140" fmla="*/ 440207 h 741045"/>
                  <a:gd name="connsiteX141" fmla="*/ 220207 w 738326"/>
                  <a:gd name="connsiteY141" fmla="*/ 441111 h 741045"/>
                  <a:gd name="connsiteX142" fmla="*/ 201577 w 738326"/>
                  <a:gd name="connsiteY142" fmla="*/ 444907 h 741045"/>
                  <a:gd name="connsiteX143" fmla="*/ 186565 w 738326"/>
                  <a:gd name="connsiteY143" fmla="*/ 449788 h 741045"/>
                  <a:gd name="connsiteX144" fmla="*/ 191448 w 738326"/>
                  <a:gd name="connsiteY144" fmla="*/ 469853 h 741045"/>
                  <a:gd name="connsiteX145" fmla="*/ 195066 w 738326"/>
                  <a:gd name="connsiteY145" fmla="*/ 475818 h 741045"/>
                  <a:gd name="connsiteX146" fmla="*/ 202663 w 738326"/>
                  <a:gd name="connsiteY146" fmla="*/ 471661 h 741045"/>
                  <a:gd name="connsiteX147" fmla="*/ 214058 w 738326"/>
                  <a:gd name="connsiteY147" fmla="*/ 462080 h 741045"/>
                  <a:gd name="connsiteX148" fmla="*/ 236124 w 738326"/>
                  <a:gd name="connsiteY148" fmla="*/ 378565 h 741045"/>
                  <a:gd name="connsiteX149" fmla="*/ 237571 w 738326"/>
                  <a:gd name="connsiteY149" fmla="*/ 362116 h 741045"/>
                  <a:gd name="connsiteX150" fmla="*/ 238837 w 738326"/>
                  <a:gd name="connsiteY150" fmla="*/ 350727 h 741045"/>
                  <a:gd name="connsiteX151" fmla="*/ 233592 w 738326"/>
                  <a:gd name="connsiteY151" fmla="*/ 351993 h 741045"/>
                  <a:gd name="connsiteX152" fmla="*/ 224006 w 738326"/>
                  <a:gd name="connsiteY152" fmla="*/ 358139 h 741045"/>
                  <a:gd name="connsiteX153" fmla="*/ 227985 w 738326"/>
                  <a:gd name="connsiteY153" fmla="*/ 372419 h 741045"/>
                  <a:gd name="connsiteX154" fmla="*/ 234677 w 738326"/>
                  <a:gd name="connsiteY154" fmla="*/ 383446 h 741045"/>
                  <a:gd name="connsiteX155" fmla="*/ 236124 w 738326"/>
                  <a:gd name="connsiteY155" fmla="*/ 378565 h 741045"/>
                  <a:gd name="connsiteX156" fmla="*/ 476686 w 738326"/>
                  <a:gd name="connsiteY156" fmla="*/ 233047 h 741045"/>
                  <a:gd name="connsiteX157" fmla="*/ 489709 w 738326"/>
                  <a:gd name="connsiteY157" fmla="*/ 216778 h 741045"/>
                  <a:gd name="connsiteX158" fmla="*/ 498572 w 738326"/>
                  <a:gd name="connsiteY158" fmla="*/ 200871 h 741045"/>
                  <a:gd name="connsiteX159" fmla="*/ 484464 w 738326"/>
                  <a:gd name="connsiteY159" fmla="*/ 191471 h 741045"/>
                  <a:gd name="connsiteX160" fmla="*/ 454439 w 738326"/>
                  <a:gd name="connsiteY160" fmla="*/ 160740 h 741045"/>
                  <a:gd name="connsiteX161" fmla="*/ 446661 w 738326"/>
                  <a:gd name="connsiteY161" fmla="*/ 144652 h 741045"/>
                  <a:gd name="connsiteX162" fmla="*/ 439245 w 738326"/>
                  <a:gd name="connsiteY162" fmla="*/ 144471 h 741045"/>
                  <a:gd name="connsiteX163" fmla="*/ 416094 w 738326"/>
                  <a:gd name="connsiteY163" fmla="*/ 153871 h 741045"/>
                  <a:gd name="connsiteX164" fmla="*/ 383175 w 738326"/>
                  <a:gd name="connsiteY164" fmla="*/ 133806 h 741045"/>
                  <a:gd name="connsiteX165" fmla="*/ 375397 w 738326"/>
                  <a:gd name="connsiteY165" fmla="*/ 120610 h 741045"/>
                  <a:gd name="connsiteX166" fmla="*/ 370333 w 738326"/>
                  <a:gd name="connsiteY166" fmla="*/ 116814 h 741045"/>
                  <a:gd name="connsiteX167" fmla="*/ 363640 w 738326"/>
                  <a:gd name="connsiteY167" fmla="*/ 124948 h 741045"/>
                  <a:gd name="connsiteX168" fmla="*/ 340307 w 738326"/>
                  <a:gd name="connsiteY168" fmla="*/ 145014 h 741045"/>
                  <a:gd name="connsiteX169" fmla="*/ 334339 w 738326"/>
                  <a:gd name="connsiteY169" fmla="*/ 149894 h 741045"/>
                  <a:gd name="connsiteX170" fmla="*/ 345372 w 738326"/>
                  <a:gd name="connsiteY170" fmla="*/ 165621 h 741045"/>
                  <a:gd name="connsiteX171" fmla="*/ 365811 w 738326"/>
                  <a:gd name="connsiteY171" fmla="*/ 200690 h 741045"/>
                  <a:gd name="connsiteX172" fmla="*/ 337775 w 738326"/>
                  <a:gd name="connsiteY172" fmla="*/ 223828 h 741045"/>
                  <a:gd name="connsiteX173" fmla="*/ 328912 w 738326"/>
                  <a:gd name="connsiteY173" fmla="*/ 227263 h 741045"/>
                  <a:gd name="connsiteX174" fmla="*/ 334881 w 738326"/>
                  <a:gd name="connsiteY174" fmla="*/ 228347 h 741045"/>
                  <a:gd name="connsiteX175" fmla="*/ 376844 w 738326"/>
                  <a:gd name="connsiteY175" fmla="*/ 227444 h 741045"/>
                  <a:gd name="connsiteX176" fmla="*/ 441054 w 738326"/>
                  <a:gd name="connsiteY176" fmla="*/ 232144 h 741045"/>
                  <a:gd name="connsiteX177" fmla="*/ 476686 w 738326"/>
                  <a:gd name="connsiteY177" fmla="*/ 233047 h 74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738326" h="741045">
                    <a:moveTo>
                      <a:pt x="327465" y="735039"/>
                    </a:moveTo>
                    <a:cubicBezTo>
                      <a:pt x="320230" y="729797"/>
                      <a:pt x="314443" y="716962"/>
                      <a:pt x="310102" y="696716"/>
                    </a:cubicBezTo>
                    <a:cubicBezTo>
                      <a:pt x="305399" y="673940"/>
                      <a:pt x="304856" y="673578"/>
                      <a:pt x="288758" y="680628"/>
                    </a:cubicBezTo>
                    <a:lnTo>
                      <a:pt x="278630" y="685147"/>
                    </a:lnTo>
                    <a:lnTo>
                      <a:pt x="270490" y="676470"/>
                    </a:lnTo>
                    <a:cubicBezTo>
                      <a:pt x="256563" y="661648"/>
                      <a:pt x="255659" y="652790"/>
                      <a:pt x="265968" y="630736"/>
                    </a:cubicBezTo>
                    <a:cubicBezTo>
                      <a:pt x="269224" y="624048"/>
                      <a:pt x="271214" y="618083"/>
                      <a:pt x="270671" y="617359"/>
                    </a:cubicBezTo>
                    <a:cubicBezTo>
                      <a:pt x="269948" y="616817"/>
                      <a:pt x="263798" y="617540"/>
                      <a:pt x="256744" y="619167"/>
                    </a:cubicBezTo>
                    <a:cubicBezTo>
                      <a:pt x="241189" y="622783"/>
                      <a:pt x="234677" y="622783"/>
                      <a:pt x="226719" y="619529"/>
                    </a:cubicBezTo>
                    <a:cubicBezTo>
                      <a:pt x="212972" y="613744"/>
                      <a:pt x="204471" y="589883"/>
                      <a:pt x="210259" y="573433"/>
                    </a:cubicBezTo>
                    <a:cubicBezTo>
                      <a:pt x="211887" y="569095"/>
                      <a:pt x="213153" y="564937"/>
                      <a:pt x="213153" y="564214"/>
                    </a:cubicBezTo>
                    <a:cubicBezTo>
                      <a:pt x="213153" y="563491"/>
                      <a:pt x="206099" y="562406"/>
                      <a:pt x="197417" y="561864"/>
                    </a:cubicBezTo>
                    <a:cubicBezTo>
                      <a:pt x="180234" y="560779"/>
                      <a:pt x="170105" y="557706"/>
                      <a:pt x="146049" y="546499"/>
                    </a:cubicBezTo>
                    <a:cubicBezTo>
                      <a:pt x="114939" y="531856"/>
                      <a:pt x="106619" y="530953"/>
                      <a:pt x="67550" y="538183"/>
                    </a:cubicBezTo>
                    <a:cubicBezTo>
                      <a:pt x="32460" y="544510"/>
                      <a:pt x="19076" y="542702"/>
                      <a:pt x="4244" y="529687"/>
                    </a:cubicBezTo>
                    <a:cubicBezTo>
                      <a:pt x="-4438" y="522095"/>
                      <a:pt x="-9683" y="510345"/>
                      <a:pt x="-9683" y="499137"/>
                    </a:cubicBezTo>
                    <a:cubicBezTo>
                      <a:pt x="-9502" y="482326"/>
                      <a:pt x="1531" y="468588"/>
                      <a:pt x="20885" y="460995"/>
                    </a:cubicBezTo>
                    <a:cubicBezTo>
                      <a:pt x="30109" y="457380"/>
                      <a:pt x="34450" y="456838"/>
                      <a:pt x="55793" y="456838"/>
                    </a:cubicBezTo>
                    <a:cubicBezTo>
                      <a:pt x="81477" y="456838"/>
                      <a:pt x="88531" y="458103"/>
                      <a:pt x="140623" y="472022"/>
                    </a:cubicBezTo>
                    <a:cubicBezTo>
                      <a:pt x="152018" y="475095"/>
                      <a:pt x="161966" y="476903"/>
                      <a:pt x="162870" y="475999"/>
                    </a:cubicBezTo>
                    <a:cubicBezTo>
                      <a:pt x="163775" y="475095"/>
                      <a:pt x="163051" y="470938"/>
                      <a:pt x="161423" y="466418"/>
                    </a:cubicBezTo>
                    <a:cubicBezTo>
                      <a:pt x="155816" y="450511"/>
                      <a:pt x="161785" y="431711"/>
                      <a:pt x="174989" y="425203"/>
                    </a:cubicBezTo>
                    <a:cubicBezTo>
                      <a:pt x="178606" y="423396"/>
                      <a:pt x="187650" y="420865"/>
                      <a:pt x="195066" y="419600"/>
                    </a:cubicBezTo>
                    <a:cubicBezTo>
                      <a:pt x="220931" y="415261"/>
                      <a:pt x="221473" y="414177"/>
                      <a:pt x="207365" y="388688"/>
                    </a:cubicBezTo>
                    <a:cubicBezTo>
                      <a:pt x="198683" y="373504"/>
                      <a:pt x="197779" y="370612"/>
                      <a:pt x="197779" y="360669"/>
                    </a:cubicBezTo>
                    <a:cubicBezTo>
                      <a:pt x="197779" y="351812"/>
                      <a:pt x="198683" y="348377"/>
                      <a:pt x="202843" y="342231"/>
                    </a:cubicBezTo>
                    <a:cubicBezTo>
                      <a:pt x="208270" y="334097"/>
                      <a:pt x="217494" y="328312"/>
                      <a:pt x="228528" y="326504"/>
                    </a:cubicBezTo>
                    <a:cubicBezTo>
                      <a:pt x="241550" y="324335"/>
                      <a:pt x="241912" y="323974"/>
                      <a:pt x="244987" y="313308"/>
                    </a:cubicBezTo>
                    <a:cubicBezTo>
                      <a:pt x="253850" y="282578"/>
                      <a:pt x="272661" y="255643"/>
                      <a:pt x="293823" y="243170"/>
                    </a:cubicBezTo>
                    <a:cubicBezTo>
                      <a:pt x="301601" y="238470"/>
                      <a:pt x="301781" y="238290"/>
                      <a:pt x="301781" y="228709"/>
                    </a:cubicBezTo>
                    <a:cubicBezTo>
                      <a:pt x="301781" y="216236"/>
                      <a:pt x="305037" y="208644"/>
                      <a:pt x="313357" y="201232"/>
                    </a:cubicBezTo>
                    <a:cubicBezTo>
                      <a:pt x="319507" y="195809"/>
                      <a:pt x="322401" y="194725"/>
                      <a:pt x="331626" y="193279"/>
                    </a:cubicBezTo>
                    <a:cubicBezTo>
                      <a:pt x="334700" y="192736"/>
                      <a:pt x="334339" y="191832"/>
                      <a:pt x="327827" y="184602"/>
                    </a:cubicBezTo>
                    <a:cubicBezTo>
                      <a:pt x="310463" y="165440"/>
                      <a:pt x="305037" y="153510"/>
                      <a:pt x="308835" y="143025"/>
                    </a:cubicBezTo>
                    <a:cubicBezTo>
                      <a:pt x="310282" y="138325"/>
                      <a:pt x="310282" y="136517"/>
                      <a:pt x="308112" y="133264"/>
                    </a:cubicBezTo>
                    <a:cubicBezTo>
                      <a:pt x="306484" y="131275"/>
                      <a:pt x="304494" y="126394"/>
                      <a:pt x="303409" y="122598"/>
                    </a:cubicBezTo>
                    <a:cubicBezTo>
                      <a:pt x="302143" y="117537"/>
                      <a:pt x="300154" y="115187"/>
                      <a:pt x="295813" y="113379"/>
                    </a:cubicBezTo>
                    <a:cubicBezTo>
                      <a:pt x="290567" y="111210"/>
                      <a:pt x="289482" y="111391"/>
                      <a:pt x="283694" y="115368"/>
                    </a:cubicBezTo>
                    <a:cubicBezTo>
                      <a:pt x="276278" y="120248"/>
                      <a:pt x="264521" y="120971"/>
                      <a:pt x="256020" y="116814"/>
                    </a:cubicBezTo>
                    <a:cubicBezTo>
                      <a:pt x="252765" y="115368"/>
                      <a:pt x="243721" y="108318"/>
                      <a:pt x="235943" y="101449"/>
                    </a:cubicBezTo>
                    <a:cubicBezTo>
                      <a:pt x="227985" y="94399"/>
                      <a:pt x="218941" y="88072"/>
                      <a:pt x="215324" y="87168"/>
                    </a:cubicBezTo>
                    <a:cubicBezTo>
                      <a:pt x="206823" y="84637"/>
                      <a:pt x="202301" y="80118"/>
                      <a:pt x="202301" y="73972"/>
                    </a:cubicBezTo>
                    <a:cubicBezTo>
                      <a:pt x="202301" y="68368"/>
                      <a:pt x="207727" y="61860"/>
                      <a:pt x="212792" y="61499"/>
                    </a:cubicBezTo>
                    <a:cubicBezTo>
                      <a:pt x="225272" y="60776"/>
                      <a:pt x="235762" y="66018"/>
                      <a:pt x="254392" y="82649"/>
                    </a:cubicBezTo>
                    <a:cubicBezTo>
                      <a:pt x="269043" y="95483"/>
                      <a:pt x="272842" y="95845"/>
                      <a:pt x="272842" y="84276"/>
                    </a:cubicBezTo>
                    <a:cubicBezTo>
                      <a:pt x="272842" y="81203"/>
                      <a:pt x="274831" y="74695"/>
                      <a:pt x="277183" y="70176"/>
                    </a:cubicBezTo>
                    <a:cubicBezTo>
                      <a:pt x="279353" y="65476"/>
                      <a:pt x="280981" y="61318"/>
                      <a:pt x="280438" y="60776"/>
                    </a:cubicBezTo>
                    <a:cubicBezTo>
                      <a:pt x="279896" y="60234"/>
                      <a:pt x="275374" y="59872"/>
                      <a:pt x="270490" y="59872"/>
                    </a:cubicBezTo>
                    <a:cubicBezTo>
                      <a:pt x="254754" y="59872"/>
                      <a:pt x="238656" y="56257"/>
                      <a:pt x="232869" y="51376"/>
                    </a:cubicBezTo>
                    <a:cubicBezTo>
                      <a:pt x="221293" y="41614"/>
                      <a:pt x="218941" y="27515"/>
                      <a:pt x="226719" y="16126"/>
                    </a:cubicBezTo>
                    <a:cubicBezTo>
                      <a:pt x="231783" y="8715"/>
                      <a:pt x="253669" y="-3397"/>
                      <a:pt x="262170" y="-3397"/>
                    </a:cubicBezTo>
                    <a:cubicBezTo>
                      <a:pt x="271575" y="-3397"/>
                      <a:pt x="277183" y="6184"/>
                      <a:pt x="273565" y="15584"/>
                    </a:cubicBezTo>
                    <a:cubicBezTo>
                      <a:pt x="272842" y="17392"/>
                      <a:pt x="267054" y="21007"/>
                      <a:pt x="260723" y="23899"/>
                    </a:cubicBezTo>
                    <a:cubicBezTo>
                      <a:pt x="254392" y="26792"/>
                      <a:pt x="249509" y="29865"/>
                      <a:pt x="250052" y="30588"/>
                    </a:cubicBezTo>
                    <a:cubicBezTo>
                      <a:pt x="250594" y="31491"/>
                      <a:pt x="258733" y="32757"/>
                      <a:pt x="268139" y="33299"/>
                    </a:cubicBezTo>
                    <a:cubicBezTo>
                      <a:pt x="288035" y="34565"/>
                      <a:pt x="295451" y="37276"/>
                      <a:pt x="302324" y="45230"/>
                    </a:cubicBezTo>
                    <a:cubicBezTo>
                      <a:pt x="306122" y="49749"/>
                      <a:pt x="307208" y="53003"/>
                      <a:pt x="307208" y="59510"/>
                    </a:cubicBezTo>
                    <a:cubicBezTo>
                      <a:pt x="307208" y="64210"/>
                      <a:pt x="306484" y="69272"/>
                      <a:pt x="305399" y="70718"/>
                    </a:cubicBezTo>
                    <a:cubicBezTo>
                      <a:pt x="304133" y="72706"/>
                      <a:pt x="305399" y="74333"/>
                      <a:pt x="310644" y="77406"/>
                    </a:cubicBezTo>
                    <a:cubicBezTo>
                      <a:pt x="314262" y="79576"/>
                      <a:pt x="318784" y="84095"/>
                      <a:pt x="320592" y="87349"/>
                    </a:cubicBezTo>
                    <a:cubicBezTo>
                      <a:pt x="322944" y="91687"/>
                      <a:pt x="327104" y="94941"/>
                      <a:pt x="335424" y="98918"/>
                    </a:cubicBezTo>
                    <a:cubicBezTo>
                      <a:pt x="346819" y="104341"/>
                      <a:pt x="347181" y="104341"/>
                      <a:pt x="350256" y="100906"/>
                    </a:cubicBezTo>
                    <a:cubicBezTo>
                      <a:pt x="355863" y="94579"/>
                      <a:pt x="363278" y="92049"/>
                      <a:pt x="373226" y="92772"/>
                    </a:cubicBezTo>
                    <a:cubicBezTo>
                      <a:pt x="388782" y="94037"/>
                      <a:pt x="403613" y="107414"/>
                      <a:pt x="407412" y="123683"/>
                    </a:cubicBezTo>
                    <a:cubicBezTo>
                      <a:pt x="409039" y="130552"/>
                      <a:pt x="412838" y="130010"/>
                      <a:pt x="427308" y="120429"/>
                    </a:cubicBezTo>
                    <a:cubicBezTo>
                      <a:pt x="434181" y="115910"/>
                      <a:pt x="441958" y="112295"/>
                      <a:pt x="444491" y="112295"/>
                    </a:cubicBezTo>
                    <a:cubicBezTo>
                      <a:pt x="455886" y="112295"/>
                      <a:pt x="467100" y="124225"/>
                      <a:pt x="477229" y="147544"/>
                    </a:cubicBezTo>
                    <a:cubicBezTo>
                      <a:pt x="483198" y="161102"/>
                      <a:pt x="483559" y="161463"/>
                      <a:pt x="495316" y="167429"/>
                    </a:cubicBezTo>
                    <a:cubicBezTo>
                      <a:pt x="517021" y="178456"/>
                      <a:pt x="526065" y="189482"/>
                      <a:pt x="526065" y="205028"/>
                    </a:cubicBezTo>
                    <a:cubicBezTo>
                      <a:pt x="526065" y="213525"/>
                      <a:pt x="521724" y="221659"/>
                      <a:pt x="511052" y="233228"/>
                    </a:cubicBezTo>
                    <a:lnTo>
                      <a:pt x="505264" y="239374"/>
                    </a:lnTo>
                    <a:lnTo>
                      <a:pt x="523352" y="238109"/>
                    </a:lnTo>
                    <a:cubicBezTo>
                      <a:pt x="575082" y="235036"/>
                      <a:pt x="598957" y="217140"/>
                      <a:pt x="614512" y="170140"/>
                    </a:cubicBezTo>
                    <a:cubicBezTo>
                      <a:pt x="616502" y="163633"/>
                      <a:pt x="621928" y="140494"/>
                      <a:pt x="626450" y="118621"/>
                    </a:cubicBezTo>
                    <a:cubicBezTo>
                      <a:pt x="632780" y="87349"/>
                      <a:pt x="635855" y="76141"/>
                      <a:pt x="640739" y="66018"/>
                    </a:cubicBezTo>
                    <a:cubicBezTo>
                      <a:pt x="652857" y="41795"/>
                      <a:pt x="669678" y="25526"/>
                      <a:pt x="682882" y="25526"/>
                    </a:cubicBezTo>
                    <a:cubicBezTo>
                      <a:pt x="690660" y="25526"/>
                      <a:pt x="699884" y="32395"/>
                      <a:pt x="704768" y="41795"/>
                    </a:cubicBezTo>
                    <a:cubicBezTo>
                      <a:pt x="711460" y="54810"/>
                      <a:pt x="709109" y="66560"/>
                      <a:pt x="692107" y="104160"/>
                    </a:cubicBezTo>
                    <a:cubicBezTo>
                      <a:pt x="681073" y="128564"/>
                      <a:pt x="677818" y="140314"/>
                      <a:pt x="670764" y="181890"/>
                    </a:cubicBezTo>
                    <a:cubicBezTo>
                      <a:pt x="659550" y="247870"/>
                      <a:pt x="646707" y="272274"/>
                      <a:pt x="612884" y="291978"/>
                    </a:cubicBezTo>
                    <a:cubicBezTo>
                      <a:pt x="595339" y="302101"/>
                      <a:pt x="568570" y="311139"/>
                      <a:pt x="555728" y="311139"/>
                    </a:cubicBezTo>
                    <a:cubicBezTo>
                      <a:pt x="551025" y="311139"/>
                      <a:pt x="549578" y="312224"/>
                      <a:pt x="547589" y="316743"/>
                    </a:cubicBezTo>
                    <a:cubicBezTo>
                      <a:pt x="546323" y="319997"/>
                      <a:pt x="539269" y="328674"/>
                      <a:pt x="532034" y="336266"/>
                    </a:cubicBezTo>
                    <a:cubicBezTo>
                      <a:pt x="524799" y="343858"/>
                      <a:pt x="518287" y="351812"/>
                      <a:pt x="517745" y="353981"/>
                    </a:cubicBezTo>
                    <a:cubicBezTo>
                      <a:pt x="516478" y="358681"/>
                      <a:pt x="519011" y="363562"/>
                      <a:pt x="527873" y="374408"/>
                    </a:cubicBezTo>
                    <a:cubicBezTo>
                      <a:pt x="542163" y="391581"/>
                      <a:pt x="544876" y="404596"/>
                      <a:pt x="537098" y="420865"/>
                    </a:cubicBezTo>
                    <a:cubicBezTo>
                      <a:pt x="531853" y="432073"/>
                      <a:pt x="532757" y="439303"/>
                      <a:pt x="540716" y="450330"/>
                    </a:cubicBezTo>
                    <a:cubicBezTo>
                      <a:pt x="543790" y="454669"/>
                      <a:pt x="547046" y="460634"/>
                      <a:pt x="547950" y="463707"/>
                    </a:cubicBezTo>
                    <a:cubicBezTo>
                      <a:pt x="550483" y="472203"/>
                      <a:pt x="546684" y="487207"/>
                      <a:pt x="540535" y="493353"/>
                    </a:cubicBezTo>
                    <a:lnTo>
                      <a:pt x="535470" y="498414"/>
                    </a:lnTo>
                    <a:lnTo>
                      <a:pt x="551206" y="501668"/>
                    </a:lnTo>
                    <a:cubicBezTo>
                      <a:pt x="578518" y="507091"/>
                      <a:pt x="586838" y="514683"/>
                      <a:pt x="589009" y="536014"/>
                    </a:cubicBezTo>
                    <a:lnTo>
                      <a:pt x="590275" y="547402"/>
                    </a:lnTo>
                    <a:lnTo>
                      <a:pt x="603298" y="542341"/>
                    </a:lnTo>
                    <a:cubicBezTo>
                      <a:pt x="610533" y="539449"/>
                      <a:pt x="619938" y="536556"/>
                      <a:pt x="624279" y="536014"/>
                    </a:cubicBezTo>
                    <a:cubicBezTo>
                      <a:pt x="639473" y="533845"/>
                      <a:pt x="652857" y="544872"/>
                      <a:pt x="655570" y="562045"/>
                    </a:cubicBezTo>
                    <a:cubicBezTo>
                      <a:pt x="656294" y="566202"/>
                      <a:pt x="657379" y="569998"/>
                      <a:pt x="657922" y="570541"/>
                    </a:cubicBezTo>
                    <a:cubicBezTo>
                      <a:pt x="658645" y="570902"/>
                      <a:pt x="665880" y="566745"/>
                      <a:pt x="674200" y="561502"/>
                    </a:cubicBezTo>
                    <a:cubicBezTo>
                      <a:pt x="690117" y="551018"/>
                      <a:pt x="697714" y="548668"/>
                      <a:pt x="707662" y="550475"/>
                    </a:cubicBezTo>
                    <a:cubicBezTo>
                      <a:pt x="719238" y="552645"/>
                      <a:pt x="728643" y="564033"/>
                      <a:pt x="728643" y="575783"/>
                    </a:cubicBezTo>
                    <a:cubicBezTo>
                      <a:pt x="728643" y="584098"/>
                      <a:pt x="721227" y="600367"/>
                      <a:pt x="713992" y="607960"/>
                    </a:cubicBezTo>
                    <a:cubicBezTo>
                      <a:pt x="708205" y="614106"/>
                      <a:pt x="706396" y="615009"/>
                      <a:pt x="702055" y="614106"/>
                    </a:cubicBezTo>
                    <a:cubicBezTo>
                      <a:pt x="696086" y="612660"/>
                      <a:pt x="690660" y="606875"/>
                      <a:pt x="690660" y="601633"/>
                    </a:cubicBezTo>
                    <a:cubicBezTo>
                      <a:pt x="690660" y="599644"/>
                      <a:pt x="693192" y="594040"/>
                      <a:pt x="696086" y="589160"/>
                    </a:cubicBezTo>
                    <a:cubicBezTo>
                      <a:pt x="705491" y="573975"/>
                      <a:pt x="703502" y="573252"/>
                      <a:pt x="684148" y="585906"/>
                    </a:cubicBezTo>
                    <a:cubicBezTo>
                      <a:pt x="667508" y="596752"/>
                      <a:pt x="658645" y="599644"/>
                      <a:pt x="649963" y="596752"/>
                    </a:cubicBezTo>
                    <a:cubicBezTo>
                      <a:pt x="640920" y="593679"/>
                      <a:pt x="633504" y="584279"/>
                      <a:pt x="630971" y="572529"/>
                    </a:cubicBezTo>
                    <a:cubicBezTo>
                      <a:pt x="628439" y="560418"/>
                      <a:pt x="627535" y="560237"/>
                      <a:pt x="609267" y="568010"/>
                    </a:cubicBezTo>
                    <a:cubicBezTo>
                      <a:pt x="593892" y="574518"/>
                      <a:pt x="582136" y="576144"/>
                      <a:pt x="571826" y="573433"/>
                    </a:cubicBezTo>
                    <a:lnTo>
                      <a:pt x="564048" y="571264"/>
                    </a:lnTo>
                    <a:lnTo>
                      <a:pt x="564048" y="555175"/>
                    </a:lnTo>
                    <a:cubicBezTo>
                      <a:pt x="564048" y="530953"/>
                      <a:pt x="564229" y="531133"/>
                      <a:pt x="541439" y="525710"/>
                    </a:cubicBezTo>
                    <a:cubicBezTo>
                      <a:pt x="517383" y="519745"/>
                      <a:pt x="508158" y="514864"/>
                      <a:pt x="503817" y="506007"/>
                    </a:cubicBezTo>
                    <a:cubicBezTo>
                      <a:pt x="499115" y="496607"/>
                      <a:pt x="501104" y="490280"/>
                      <a:pt x="511957" y="478349"/>
                    </a:cubicBezTo>
                    <a:cubicBezTo>
                      <a:pt x="517021" y="472745"/>
                      <a:pt x="520819" y="468045"/>
                      <a:pt x="520458" y="467684"/>
                    </a:cubicBezTo>
                    <a:cubicBezTo>
                      <a:pt x="520096" y="467503"/>
                      <a:pt x="516659" y="464972"/>
                      <a:pt x="513042" y="462261"/>
                    </a:cubicBezTo>
                    <a:cubicBezTo>
                      <a:pt x="500923" y="453222"/>
                      <a:pt x="493507" y="431530"/>
                      <a:pt x="498934" y="421227"/>
                    </a:cubicBezTo>
                    <a:cubicBezTo>
                      <a:pt x="500019" y="419238"/>
                      <a:pt x="504179" y="415623"/>
                      <a:pt x="507977" y="413273"/>
                    </a:cubicBezTo>
                    <a:cubicBezTo>
                      <a:pt x="517745" y="407127"/>
                      <a:pt x="517383" y="402788"/>
                      <a:pt x="505988" y="388688"/>
                    </a:cubicBezTo>
                    <a:cubicBezTo>
                      <a:pt x="494412" y="374408"/>
                      <a:pt x="491699" y="368081"/>
                      <a:pt x="491699" y="356331"/>
                    </a:cubicBezTo>
                    <a:cubicBezTo>
                      <a:pt x="491699" y="344581"/>
                      <a:pt x="496582" y="335181"/>
                      <a:pt x="509243" y="321624"/>
                    </a:cubicBezTo>
                    <a:cubicBezTo>
                      <a:pt x="521000" y="309512"/>
                      <a:pt x="524075" y="311501"/>
                      <a:pt x="482655" y="304812"/>
                    </a:cubicBezTo>
                    <a:cubicBezTo>
                      <a:pt x="467281" y="302462"/>
                      <a:pt x="444852" y="298305"/>
                      <a:pt x="432915" y="295593"/>
                    </a:cubicBezTo>
                    <a:cubicBezTo>
                      <a:pt x="390048" y="286193"/>
                      <a:pt x="361289" y="287820"/>
                      <a:pt x="341212" y="300655"/>
                    </a:cubicBezTo>
                    <a:cubicBezTo>
                      <a:pt x="318060" y="315297"/>
                      <a:pt x="310102" y="336808"/>
                      <a:pt x="304494" y="398811"/>
                    </a:cubicBezTo>
                    <a:cubicBezTo>
                      <a:pt x="296536" y="488653"/>
                      <a:pt x="281885" y="527337"/>
                      <a:pt x="247519" y="549029"/>
                    </a:cubicBezTo>
                    <a:cubicBezTo>
                      <a:pt x="239923" y="553910"/>
                      <a:pt x="239380" y="554633"/>
                      <a:pt x="239923" y="561321"/>
                    </a:cubicBezTo>
                    <a:cubicBezTo>
                      <a:pt x="240284" y="565118"/>
                      <a:pt x="239199" y="571444"/>
                      <a:pt x="237752" y="575241"/>
                    </a:cubicBezTo>
                    <a:cubicBezTo>
                      <a:pt x="234315" y="583556"/>
                      <a:pt x="233954" y="591510"/>
                      <a:pt x="236848" y="594402"/>
                    </a:cubicBezTo>
                    <a:cubicBezTo>
                      <a:pt x="238295" y="595848"/>
                      <a:pt x="241731" y="595667"/>
                      <a:pt x="248966" y="593860"/>
                    </a:cubicBezTo>
                    <a:cubicBezTo>
                      <a:pt x="264883" y="590064"/>
                      <a:pt x="276640" y="590606"/>
                      <a:pt x="283694" y="595487"/>
                    </a:cubicBezTo>
                    <a:cubicBezTo>
                      <a:pt x="299068" y="605790"/>
                      <a:pt x="301239" y="618986"/>
                      <a:pt x="290929" y="639052"/>
                    </a:cubicBezTo>
                    <a:cubicBezTo>
                      <a:pt x="287492" y="645559"/>
                      <a:pt x="285322" y="651344"/>
                      <a:pt x="285864" y="651886"/>
                    </a:cubicBezTo>
                    <a:cubicBezTo>
                      <a:pt x="286407" y="652428"/>
                      <a:pt x="290929" y="651886"/>
                      <a:pt x="295993" y="650801"/>
                    </a:cubicBezTo>
                    <a:cubicBezTo>
                      <a:pt x="303952" y="648994"/>
                      <a:pt x="306303" y="648994"/>
                      <a:pt x="313538" y="651705"/>
                    </a:cubicBezTo>
                    <a:cubicBezTo>
                      <a:pt x="324933" y="656044"/>
                      <a:pt x="329998" y="664359"/>
                      <a:pt x="334339" y="684967"/>
                    </a:cubicBezTo>
                    <a:cubicBezTo>
                      <a:pt x="338499" y="705755"/>
                      <a:pt x="339222" y="707924"/>
                      <a:pt x="344468" y="715516"/>
                    </a:cubicBezTo>
                    <a:cubicBezTo>
                      <a:pt x="349894" y="723651"/>
                      <a:pt x="349894" y="727809"/>
                      <a:pt x="344287" y="733232"/>
                    </a:cubicBezTo>
                    <a:cubicBezTo>
                      <a:pt x="339222" y="738474"/>
                      <a:pt x="333253" y="739016"/>
                      <a:pt x="327465" y="735039"/>
                    </a:cubicBezTo>
                    <a:close/>
                    <a:moveTo>
                      <a:pt x="214058" y="462080"/>
                    </a:moveTo>
                    <a:cubicBezTo>
                      <a:pt x="219122" y="455392"/>
                      <a:pt x="226357" y="441292"/>
                      <a:pt x="225272" y="440207"/>
                    </a:cubicBezTo>
                    <a:cubicBezTo>
                      <a:pt x="224910" y="439665"/>
                      <a:pt x="222559" y="440207"/>
                      <a:pt x="220207" y="441111"/>
                    </a:cubicBezTo>
                    <a:cubicBezTo>
                      <a:pt x="217675" y="442015"/>
                      <a:pt x="209355" y="443823"/>
                      <a:pt x="201577" y="444907"/>
                    </a:cubicBezTo>
                    <a:cubicBezTo>
                      <a:pt x="193257" y="446353"/>
                      <a:pt x="187107" y="448161"/>
                      <a:pt x="186565" y="449788"/>
                    </a:cubicBezTo>
                    <a:cubicBezTo>
                      <a:pt x="185118" y="453584"/>
                      <a:pt x="187469" y="463345"/>
                      <a:pt x="191448" y="469853"/>
                    </a:cubicBezTo>
                    <a:lnTo>
                      <a:pt x="195066" y="475818"/>
                    </a:lnTo>
                    <a:lnTo>
                      <a:pt x="202663" y="471661"/>
                    </a:lnTo>
                    <a:cubicBezTo>
                      <a:pt x="206642" y="469311"/>
                      <a:pt x="211887" y="465153"/>
                      <a:pt x="214058" y="462080"/>
                    </a:cubicBezTo>
                    <a:close/>
                    <a:moveTo>
                      <a:pt x="236124" y="378565"/>
                    </a:moveTo>
                    <a:cubicBezTo>
                      <a:pt x="236305" y="375673"/>
                      <a:pt x="237029" y="368442"/>
                      <a:pt x="237571" y="362116"/>
                    </a:cubicBezTo>
                    <a:lnTo>
                      <a:pt x="238837" y="350727"/>
                    </a:lnTo>
                    <a:lnTo>
                      <a:pt x="233592" y="351993"/>
                    </a:lnTo>
                    <a:cubicBezTo>
                      <a:pt x="226900" y="353619"/>
                      <a:pt x="226176" y="354162"/>
                      <a:pt x="224006" y="358139"/>
                    </a:cubicBezTo>
                    <a:cubicBezTo>
                      <a:pt x="222740" y="360669"/>
                      <a:pt x="223644" y="363923"/>
                      <a:pt x="227985" y="372419"/>
                    </a:cubicBezTo>
                    <a:cubicBezTo>
                      <a:pt x="231060" y="378565"/>
                      <a:pt x="234135" y="383446"/>
                      <a:pt x="234677" y="383446"/>
                    </a:cubicBezTo>
                    <a:cubicBezTo>
                      <a:pt x="235401" y="383446"/>
                      <a:pt x="235943" y="381277"/>
                      <a:pt x="236124" y="378565"/>
                    </a:cubicBezTo>
                    <a:close/>
                    <a:moveTo>
                      <a:pt x="476686" y="233047"/>
                    </a:moveTo>
                    <a:cubicBezTo>
                      <a:pt x="477771" y="230697"/>
                      <a:pt x="483559" y="223467"/>
                      <a:pt x="489709" y="216778"/>
                    </a:cubicBezTo>
                    <a:cubicBezTo>
                      <a:pt x="499838" y="205751"/>
                      <a:pt x="500742" y="204305"/>
                      <a:pt x="498572" y="200871"/>
                    </a:cubicBezTo>
                    <a:cubicBezTo>
                      <a:pt x="497306" y="198702"/>
                      <a:pt x="490975" y="194544"/>
                      <a:pt x="484464" y="191471"/>
                    </a:cubicBezTo>
                    <a:cubicBezTo>
                      <a:pt x="468185" y="183879"/>
                      <a:pt x="460227" y="175744"/>
                      <a:pt x="454439" y="160740"/>
                    </a:cubicBezTo>
                    <a:cubicBezTo>
                      <a:pt x="451907" y="154052"/>
                      <a:pt x="448470" y="146821"/>
                      <a:pt x="446661" y="144652"/>
                    </a:cubicBezTo>
                    <a:cubicBezTo>
                      <a:pt x="443767" y="141037"/>
                      <a:pt x="443586" y="141037"/>
                      <a:pt x="439245" y="144471"/>
                    </a:cubicBezTo>
                    <a:cubicBezTo>
                      <a:pt x="431649" y="150256"/>
                      <a:pt x="426584" y="152425"/>
                      <a:pt x="416094" y="153871"/>
                    </a:cubicBezTo>
                    <a:cubicBezTo>
                      <a:pt x="397464" y="156402"/>
                      <a:pt x="388058" y="150617"/>
                      <a:pt x="383175" y="133806"/>
                    </a:cubicBezTo>
                    <a:cubicBezTo>
                      <a:pt x="381366" y="127660"/>
                      <a:pt x="378653" y="123141"/>
                      <a:pt x="375397" y="120610"/>
                    </a:cubicBezTo>
                    <a:lnTo>
                      <a:pt x="370333" y="116814"/>
                    </a:lnTo>
                    <a:lnTo>
                      <a:pt x="363640" y="124948"/>
                    </a:lnTo>
                    <a:cubicBezTo>
                      <a:pt x="353873" y="136879"/>
                      <a:pt x="347000" y="142844"/>
                      <a:pt x="340307" y="145014"/>
                    </a:cubicBezTo>
                    <a:cubicBezTo>
                      <a:pt x="336690" y="146098"/>
                      <a:pt x="334339" y="148087"/>
                      <a:pt x="334339" y="149894"/>
                    </a:cubicBezTo>
                    <a:cubicBezTo>
                      <a:pt x="334339" y="151521"/>
                      <a:pt x="339222" y="158752"/>
                      <a:pt x="345372" y="165621"/>
                    </a:cubicBezTo>
                    <a:cubicBezTo>
                      <a:pt x="359661" y="182252"/>
                      <a:pt x="365449" y="192375"/>
                      <a:pt x="365811" y="200690"/>
                    </a:cubicBezTo>
                    <a:cubicBezTo>
                      <a:pt x="365992" y="213705"/>
                      <a:pt x="356586" y="221659"/>
                      <a:pt x="337775" y="223828"/>
                    </a:cubicBezTo>
                    <a:cubicBezTo>
                      <a:pt x="332168" y="224551"/>
                      <a:pt x="328912" y="225817"/>
                      <a:pt x="328912" y="227263"/>
                    </a:cubicBezTo>
                    <a:cubicBezTo>
                      <a:pt x="328912" y="229071"/>
                      <a:pt x="330359" y="229432"/>
                      <a:pt x="334881" y="228347"/>
                    </a:cubicBezTo>
                    <a:cubicBezTo>
                      <a:pt x="337956" y="227624"/>
                      <a:pt x="356948" y="227263"/>
                      <a:pt x="376844" y="227444"/>
                    </a:cubicBezTo>
                    <a:cubicBezTo>
                      <a:pt x="405241" y="227624"/>
                      <a:pt x="418988" y="228709"/>
                      <a:pt x="441054" y="232144"/>
                    </a:cubicBezTo>
                    <a:cubicBezTo>
                      <a:pt x="476505" y="237747"/>
                      <a:pt x="474516" y="237747"/>
                      <a:pt x="476686" y="233047"/>
                    </a:cubicBezTo>
                    <a:close/>
                  </a:path>
                </a:pathLst>
              </a:custGeom>
              <a:grpFill/>
              <a:ln w="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80663FB7-C9B1-5ADB-0B6B-265AD7DE450E}"/>
                  </a:ext>
                </a:extLst>
              </p:cNvPr>
              <p:cNvSpPr/>
              <p:nvPr/>
            </p:nvSpPr>
            <p:spPr>
              <a:xfrm rot="1440000" flipV="1">
                <a:off x="3289708" y="4320187"/>
                <a:ext cx="146779" cy="203503"/>
              </a:xfrm>
              <a:custGeom>
                <a:avLst/>
                <a:gdLst>
                  <a:gd name="connsiteX0" fmla="*/ 346897 w 546375"/>
                  <a:gd name="connsiteY0" fmla="*/ 752265 h 757530"/>
                  <a:gd name="connsiteX1" fmla="*/ 339301 w 546375"/>
                  <a:gd name="connsiteY1" fmla="*/ 750095 h 757530"/>
                  <a:gd name="connsiteX2" fmla="*/ 329895 w 546375"/>
                  <a:gd name="connsiteY2" fmla="*/ 747565 h 757530"/>
                  <a:gd name="connsiteX3" fmla="*/ 322480 w 546375"/>
                  <a:gd name="connsiteY3" fmla="*/ 745215 h 757530"/>
                  <a:gd name="connsiteX4" fmla="*/ 316692 w 546375"/>
                  <a:gd name="connsiteY4" fmla="*/ 742142 h 757530"/>
                  <a:gd name="connsiteX5" fmla="*/ 310361 w 546375"/>
                  <a:gd name="connsiteY5" fmla="*/ 737442 h 757530"/>
                  <a:gd name="connsiteX6" fmla="*/ 303307 w 546375"/>
                  <a:gd name="connsiteY6" fmla="*/ 731657 h 757530"/>
                  <a:gd name="connsiteX7" fmla="*/ 296615 w 546375"/>
                  <a:gd name="connsiteY7" fmla="*/ 726234 h 757530"/>
                  <a:gd name="connsiteX8" fmla="*/ 292455 w 546375"/>
                  <a:gd name="connsiteY8" fmla="*/ 723161 h 757530"/>
                  <a:gd name="connsiteX9" fmla="*/ 286847 w 546375"/>
                  <a:gd name="connsiteY9" fmla="*/ 710869 h 757530"/>
                  <a:gd name="connsiteX10" fmla="*/ 283773 w 546375"/>
                  <a:gd name="connsiteY10" fmla="*/ 703276 h 757530"/>
                  <a:gd name="connsiteX11" fmla="*/ 280879 w 546375"/>
                  <a:gd name="connsiteY11" fmla="*/ 694600 h 757530"/>
                  <a:gd name="connsiteX12" fmla="*/ 278889 w 546375"/>
                  <a:gd name="connsiteY12" fmla="*/ 686646 h 757530"/>
                  <a:gd name="connsiteX13" fmla="*/ 277804 w 546375"/>
                  <a:gd name="connsiteY13" fmla="*/ 678331 h 757530"/>
                  <a:gd name="connsiteX14" fmla="*/ 278527 w 546375"/>
                  <a:gd name="connsiteY14" fmla="*/ 669473 h 757530"/>
                  <a:gd name="connsiteX15" fmla="*/ 278889 w 546375"/>
                  <a:gd name="connsiteY15" fmla="*/ 657723 h 757530"/>
                  <a:gd name="connsiteX16" fmla="*/ 268760 w 546375"/>
                  <a:gd name="connsiteY16" fmla="*/ 662242 h 757530"/>
                  <a:gd name="connsiteX17" fmla="*/ 264781 w 546375"/>
                  <a:gd name="connsiteY17" fmla="*/ 664773 h 757530"/>
                  <a:gd name="connsiteX18" fmla="*/ 253928 w 546375"/>
                  <a:gd name="connsiteY18" fmla="*/ 669292 h 757530"/>
                  <a:gd name="connsiteX19" fmla="*/ 249045 w 546375"/>
                  <a:gd name="connsiteY19" fmla="*/ 672184 h 757530"/>
                  <a:gd name="connsiteX20" fmla="*/ 239639 w 546375"/>
                  <a:gd name="connsiteY20" fmla="*/ 676704 h 757530"/>
                  <a:gd name="connsiteX21" fmla="*/ 234756 w 546375"/>
                  <a:gd name="connsiteY21" fmla="*/ 679415 h 757530"/>
                  <a:gd name="connsiteX22" fmla="*/ 226797 w 546375"/>
                  <a:gd name="connsiteY22" fmla="*/ 682850 h 757530"/>
                  <a:gd name="connsiteX23" fmla="*/ 220648 w 546375"/>
                  <a:gd name="connsiteY23" fmla="*/ 685561 h 757530"/>
                  <a:gd name="connsiteX24" fmla="*/ 213594 w 546375"/>
                  <a:gd name="connsiteY24" fmla="*/ 689719 h 757530"/>
                  <a:gd name="connsiteX25" fmla="*/ 208348 w 546375"/>
                  <a:gd name="connsiteY25" fmla="*/ 692973 h 757530"/>
                  <a:gd name="connsiteX26" fmla="*/ 198219 w 546375"/>
                  <a:gd name="connsiteY26" fmla="*/ 698577 h 757530"/>
                  <a:gd name="connsiteX27" fmla="*/ 193336 w 546375"/>
                  <a:gd name="connsiteY27" fmla="*/ 700384 h 757530"/>
                  <a:gd name="connsiteX28" fmla="*/ 183749 w 546375"/>
                  <a:gd name="connsiteY28" fmla="*/ 704542 h 757530"/>
                  <a:gd name="connsiteX29" fmla="*/ 175067 w 546375"/>
                  <a:gd name="connsiteY29" fmla="*/ 708880 h 757530"/>
                  <a:gd name="connsiteX30" fmla="*/ 168194 w 546375"/>
                  <a:gd name="connsiteY30" fmla="*/ 712676 h 757530"/>
                  <a:gd name="connsiteX31" fmla="*/ 160959 w 546375"/>
                  <a:gd name="connsiteY31" fmla="*/ 716473 h 757530"/>
                  <a:gd name="connsiteX32" fmla="*/ 153724 w 546375"/>
                  <a:gd name="connsiteY32" fmla="*/ 719907 h 757530"/>
                  <a:gd name="connsiteX33" fmla="*/ 144681 w 546375"/>
                  <a:gd name="connsiteY33" fmla="*/ 724426 h 757530"/>
                  <a:gd name="connsiteX34" fmla="*/ 136361 w 546375"/>
                  <a:gd name="connsiteY34" fmla="*/ 728945 h 757530"/>
                  <a:gd name="connsiteX35" fmla="*/ 131115 w 546375"/>
                  <a:gd name="connsiteY35" fmla="*/ 732561 h 757530"/>
                  <a:gd name="connsiteX36" fmla="*/ 117731 w 546375"/>
                  <a:gd name="connsiteY36" fmla="*/ 739068 h 757530"/>
                  <a:gd name="connsiteX37" fmla="*/ 110496 w 546375"/>
                  <a:gd name="connsiteY37" fmla="*/ 741961 h 757530"/>
                  <a:gd name="connsiteX38" fmla="*/ 99824 w 546375"/>
                  <a:gd name="connsiteY38" fmla="*/ 745938 h 757530"/>
                  <a:gd name="connsiteX39" fmla="*/ 92770 w 546375"/>
                  <a:gd name="connsiteY39" fmla="*/ 748288 h 757530"/>
                  <a:gd name="connsiteX40" fmla="*/ 79385 w 546375"/>
                  <a:gd name="connsiteY40" fmla="*/ 750276 h 757530"/>
                  <a:gd name="connsiteX41" fmla="*/ 70523 w 546375"/>
                  <a:gd name="connsiteY41" fmla="*/ 748830 h 757530"/>
                  <a:gd name="connsiteX42" fmla="*/ 61479 w 546375"/>
                  <a:gd name="connsiteY42" fmla="*/ 748107 h 757530"/>
                  <a:gd name="connsiteX43" fmla="*/ 54787 w 546375"/>
                  <a:gd name="connsiteY43" fmla="*/ 746299 h 757530"/>
                  <a:gd name="connsiteX44" fmla="*/ 44838 w 546375"/>
                  <a:gd name="connsiteY44" fmla="*/ 742503 h 757530"/>
                  <a:gd name="connsiteX45" fmla="*/ 39050 w 546375"/>
                  <a:gd name="connsiteY45" fmla="*/ 740876 h 757530"/>
                  <a:gd name="connsiteX46" fmla="*/ 29283 w 546375"/>
                  <a:gd name="connsiteY46" fmla="*/ 733465 h 757530"/>
                  <a:gd name="connsiteX47" fmla="*/ 24038 w 546375"/>
                  <a:gd name="connsiteY47" fmla="*/ 728222 h 757530"/>
                  <a:gd name="connsiteX48" fmla="*/ 18069 w 546375"/>
                  <a:gd name="connsiteY48" fmla="*/ 721896 h 757530"/>
                  <a:gd name="connsiteX49" fmla="*/ 14271 w 546375"/>
                  <a:gd name="connsiteY49" fmla="*/ 717015 h 757530"/>
                  <a:gd name="connsiteX50" fmla="*/ 10111 w 546375"/>
                  <a:gd name="connsiteY50" fmla="*/ 710146 h 757530"/>
                  <a:gd name="connsiteX51" fmla="*/ 6312 w 546375"/>
                  <a:gd name="connsiteY51" fmla="*/ 704723 h 757530"/>
                  <a:gd name="connsiteX52" fmla="*/ 3599 w 546375"/>
                  <a:gd name="connsiteY52" fmla="*/ 694780 h 757530"/>
                  <a:gd name="connsiteX53" fmla="*/ 2152 w 546375"/>
                  <a:gd name="connsiteY53" fmla="*/ 687369 h 757530"/>
                  <a:gd name="connsiteX54" fmla="*/ 344 w 546375"/>
                  <a:gd name="connsiteY54" fmla="*/ 677607 h 757530"/>
                  <a:gd name="connsiteX55" fmla="*/ 163 w 546375"/>
                  <a:gd name="connsiteY55" fmla="*/ 672004 h 757530"/>
                  <a:gd name="connsiteX56" fmla="*/ 886 w 546375"/>
                  <a:gd name="connsiteY56" fmla="*/ 658988 h 757530"/>
                  <a:gd name="connsiteX57" fmla="*/ 2876 w 546375"/>
                  <a:gd name="connsiteY57" fmla="*/ 652662 h 757530"/>
                  <a:gd name="connsiteX58" fmla="*/ 5951 w 546375"/>
                  <a:gd name="connsiteY58" fmla="*/ 644165 h 757530"/>
                  <a:gd name="connsiteX59" fmla="*/ 8845 w 546375"/>
                  <a:gd name="connsiteY59" fmla="*/ 636573 h 757530"/>
                  <a:gd name="connsiteX60" fmla="*/ 13366 w 546375"/>
                  <a:gd name="connsiteY60" fmla="*/ 629523 h 757530"/>
                  <a:gd name="connsiteX61" fmla="*/ 19697 w 546375"/>
                  <a:gd name="connsiteY61" fmla="*/ 621389 h 757530"/>
                  <a:gd name="connsiteX62" fmla="*/ 26028 w 546375"/>
                  <a:gd name="connsiteY62" fmla="*/ 614700 h 757530"/>
                  <a:gd name="connsiteX63" fmla="*/ 30007 w 546375"/>
                  <a:gd name="connsiteY63" fmla="*/ 610543 h 757530"/>
                  <a:gd name="connsiteX64" fmla="*/ 43572 w 546375"/>
                  <a:gd name="connsiteY64" fmla="*/ 602950 h 757530"/>
                  <a:gd name="connsiteX65" fmla="*/ 50807 w 546375"/>
                  <a:gd name="connsiteY65" fmla="*/ 599697 h 757530"/>
                  <a:gd name="connsiteX66" fmla="*/ 60032 w 546375"/>
                  <a:gd name="connsiteY66" fmla="*/ 595177 h 757530"/>
                  <a:gd name="connsiteX67" fmla="*/ 68352 w 546375"/>
                  <a:gd name="connsiteY67" fmla="*/ 590658 h 757530"/>
                  <a:gd name="connsiteX68" fmla="*/ 77577 w 546375"/>
                  <a:gd name="connsiteY68" fmla="*/ 586320 h 757530"/>
                  <a:gd name="connsiteX69" fmla="*/ 86982 w 546375"/>
                  <a:gd name="connsiteY69" fmla="*/ 581258 h 757530"/>
                  <a:gd name="connsiteX70" fmla="*/ 94217 w 546375"/>
                  <a:gd name="connsiteY70" fmla="*/ 576920 h 757530"/>
                  <a:gd name="connsiteX71" fmla="*/ 98377 w 546375"/>
                  <a:gd name="connsiteY71" fmla="*/ 574028 h 757530"/>
                  <a:gd name="connsiteX72" fmla="*/ 110496 w 546375"/>
                  <a:gd name="connsiteY72" fmla="*/ 568966 h 757530"/>
                  <a:gd name="connsiteX73" fmla="*/ 117911 w 546375"/>
                  <a:gd name="connsiteY73" fmla="*/ 565351 h 757530"/>
                  <a:gd name="connsiteX74" fmla="*/ 125689 w 546375"/>
                  <a:gd name="connsiteY74" fmla="*/ 561193 h 757530"/>
                  <a:gd name="connsiteX75" fmla="*/ 132743 w 546375"/>
                  <a:gd name="connsiteY75" fmla="*/ 557759 h 757530"/>
                  <a:gd name="connsiteX76" fmla="*/ 139435 w 546375"/>
                  <a:gd name="connsiteY76" fmla="*/ 554685 h 757530"/>
                  <a:gd name="connsiteX77" fmla="*/ 146128 w 546375"/>
                  <a:gd name="connsiteY77" fmla="*/ 550889 h 757530"/>
                  <a:gd name="connsiteX78" fmla="*/ 152458 w 546375"/>
                  <a:gd name="connsiteY78" fmla="*/ 547093 h 757530"/>
                  <a:gd name="connsiteX79" fmla="*/ 157161 w 546375"/>
                  <a:gd name="connsiteY79" fmla="*/ 544382 h 757530"/>
                  <a:gd name="connsiteX80" fmla="*/ 167471 w 546375"/>
                  <a:gd name="connsiteY80" fmla="*/ 538959 h 757530"/>
                  <a:gd name="connsiteX81" fmla="*/ 171812 w 546375"/>
                  <a:gd name="connsiteY81" fmla="*/ 537151 h 757530"/>
                  <a:gd name="connsiteX82" fmla="*/ 181941 w 546375"/>
                  <a:gd name="connsiteY82" fmla="*/ 530824 h 757530"/>
                  <a:gd name="connsiteX83" fmla="*/ 187186 w 546375"/>
                  <a:gd name="connsiteY83" fmla="*/ 529559 h 757530"/>
                  <a:gd name="connsiteX84" fmla="*/ 198219 w 546375"/>
                  <a:gd name="connsiteY84" fmla="*/ 522690 h 757530"/>
                  <a:gd name="connsiteX85" fmla="*/ 203465 w 546375"/>
                  <a:gd name="connsiteY85" fmla="*/ 521243 h 757530"/>
                  <a:gd name="connsiteX86" fmla="*/ 211604 w 546375"/>
                  <a:gd name="connsiteY86" fmla="*/ 517990 h 757530"/>
                  <a:gd name="connsiteX87" fmla="*/ 219562 w 546375"/>
                  <a:gd name="connsiteY87" fmla="*/ 513832 h 757530"/>
                  <a:gd name="connsiteX88" fmla="*/ 226255 w 546375"/>
                  <a:gd name="connsiteY88" fmla="*/ 509855 h 757530"/>
                  <a:gd name="connsiteX89" fmla="*/ 233490 w 546375"/>
                  <a:gd name="connsiteY89" fmla="*/ 505697 h 757530"/>
                  <a:gd name="connsiteX90" fmla="*/ 243980 w 546375"/>
                  <a:gd name="connsiteY90" fmla="*/ 499732 h 757530"/>
                  <a:gd name="connsiteX91" fmla="*/ 248864 w 546375"/>
                  <a:gd name="connsiteY91" fmla="*/ 497563 h 757530"/>
                  <a:gd name="connsiteX92" fmla="*/ 260440 w 546375"/>
                  <a:gd name="connsiteY92" fmla="*/ 491598 h 757530"/>
                  <a:gd name="connsiteX93" fmla="*/ 268941 w 546375"/>
                  <a:gd name="connsiteY93" fmla="*/ 488524 h 757530"/>
                  <a:gd name="connsiteX94" fmla="*/ 279070 w 546375"/>
                  <a:gd name="connsiteY94" fmla="*/ 484548 h 757530"/>
                  <a:gd name="connsiteX95" fmla="*/ 286124 w 546375"/>
                  <a:gd name="connsiteY95" fmla="*/ 482559 h 757530"/>
                  <a:gd name="connsiteX96" fmla="*/ 297157 w 546375"/>
                  <a:gd name="connsiteY96" fmla="*/ 481475 h 757530"/>
                  <a:gd name="connsiteX97" fmla="*/ 306744 w 546375"/>
                  <a:gd name="connsiteY97" fmla="*/ 481294 h 757530"/>
                  <a:gd name="connsiteX98" fmla="*/ 317415 w 546375"/>
                  <a:gd name="connsiteY98" fmla="*/ 481836 h 757530"/>
                  <a:gd name="connsiteX99" fmla="*/ 323022 w 546375"/>
                  <a:gd name="connsiteY99" fmla="*/ 484005 h 757530"/>
                  <a:gd name="connsiteX100" fmla="*/ 332608 w 546375"/>
                  <a:gd name="connsiteY100" fmla="*/ 488344 h 757530"/>
                  <a:gd name="connsiteX101" fmla="*/ 340929 w 546375"/>
                  <a:gd name="connsiteY101" fmla="*/ 492321 h 757530"/>
                  <a:gd name="connsiteX102" fmla="*/ 355399 w 546375"/>
                  <a:gd name="connsiteY102" fmla="*/ 495755 h 757530"/>
                  <a:gd name="connsiteX103" fmla="*/ 361910 w 546375"/>
                  <a:gd name="connsiteY103" fmla="*/ 482198 h 757530"/>
                  <a:gd name="connsiteX104" fmla="*/ 364442 w 546375"/>
                  <a:gd name="connsiteY104" fmla="*/ 479125 h 757530"/>
                  <a:gd name="connsiteX105" fmla="*/ 369145 w 546375"/>
                  <a:gd name="connsiteY105" fmla="*/ 467736 h 757530"/>
                  <a:gd name="connsiteX106" fmla="*/ 371677 w 546375"/>
                  <a:gd name="connsiteY106" fmla="*/ 464121 h 757530"/>
                  <a:gd name="connsiteX107" fmla="*/ 376380 w 546375"/>
                  <a:gd name="connsiteY107" fmla="*/ 453275 h 757530"/>
                  <a:gd name="connsiteX108" fmla="*/ 377103 w 546375"/>
                  <a:gd name="connsiteY108" fmla="*/ 449659 h 757530"/>
                  <a:gd name="connsiteX109" fmla="*/ 385243 w 546375"/>
                  <a:gd name="connsiteY109" fmla="*/ 438090 h 757530"/>
                  <a:gd name="connsiteX110" fmla="*/ 387956 w 546375"/>
                  <a:gd name="connsiteY110" fmla="*/ 432487 h 757530"/>
                  <a:gd name="connsiteX111" fmla="*/ 393382 w 546375"/>
                  <a:gd name="connsiteY111" fmla="*/ 420556 h 757530"/>
                  <a:gd name="connsiteX112" fmla="*/ 398627 w 546375"/>
                  <a:gd name="connsiteY112" fmla="*/ 412241 h 757530"/>
                  <a:gd name="connsiteX113" fmla="*/ 396638 w 546375"/>
                  <a:gd name="connsiteY113" fmla="*/ 404106 h 757530"/>
                  <a:gd name="connsiteX114" fmla="*/ 392297 w 546375"/>
                  <a:gd name="connsiteY114" fmla="*/ 405010 h 757530"/>
                  <a:gd name="connsiteX115" fmla="*/ 381444 w 546375"/>
                  <a:gd name="connsiteY115" fmla="*/ 404648 h 757530"/>
                  <a:gd name="connsiteX116" fmla="*/ 374933 w 546375"/>
                  <a:gd name="connsiteY116" fmla="*/ 403564 h 757530"/>
                  <a:gd name="connsiteX117" fmla="*/ 366432 w 546375"/>
                  <a:gd name="connsiteY117" fmla="*/ 402660 h 757530"/>
                  <a:gd name="connsiteX118" fmla="*/ 359740 w 546375"/>
                  <a:gd name="connsiteY118" fmla="*/ 400852 h 757530"/>
                  <a:gd name="connsiteX119" fmla="*/ 351600 w 546375"/>
                  <a:gd name="connsiteY119" fmla="*/ 397598 h 757530"/>
                  <a:gd name="connsiteX120" fmla="*/ 344727 w 546375"/>
                  <a:gd name="connsiteY120" fmla="*/ 394525 h 757530"/>
                  <a:gd name="connsiteX121" fmla="*/ 333694 w 546375"/>
                  <a:gd name="connsiteY121" fmla="*/ 388198 h 757530"/>
                  <a:gd name="connsiteX122" fmla="*/ 330257 w 546375"/>
                  <a:gd name="connsiteY122" fmla="*/ 384945 h 757530"/>
                  <a:gd name="connsiteX123" fmla="*/ 320490 w 546375"/>
                  <a:gd name="connsiteY123" fmla="*/ 374822 h 757530"/>
                  <a:gd name="connsiteX124" fmla="*/ 318319 w 546375"/>
                  <a:gd name="connsiteY124" fmla="*/ 371026 h 757530"/>
                  <a:gd name="connsiteX125" fmla="*/ 313255 w 546375"/>
                  <a:gd name="connsiteY125" fmla="*/ 361264 h 757530"/>
                  <a:gd name="connsiteX126" fmla="*/ 309999 w 546375"/>
                  <a:gd name="connsiteY126" fmla="*/ 352406 h 757530"/>
                  <a:gd name="connsiteX127" fmla="*/ 306744 w 546375"/>
                  <a:gd name="connsiteY127" fmla="*/ 343007 h 757530"/>
                  <a:gd name="connsiteX128" fmla="*/ 304754 w 546375"/>
                  <a:gd name="connsiteY128" fmla="*/ 338849 h 757530"/>
                  <a:gd name="connsiteX129" fmla="*/ 304754 w 546375"/>
                  <a:gd name="connsiteY129" fmla="*/ 322941 h 757530"/>
                  <a:gd name="connsiteX130" fmla="*/ 305658 w 546375"/>
                  <a:gd name="connsiteY130" fmla="*/ 316072 h 757530"/>
                  <a:gd name="connsiteX131" fmla="*/ 305839 w 546375"/>
                  <a:gd name="connsiteY131" fmla="*/ 303961 h 757530"/>
                  <a:gd name="connsiteX132" fmla="*/ 305839 w 546375"/>
                  <a:gd name="connsiteY132" fmla="*/ 296730 h 757530"/>
                  <a:gd name="connsiteX133" fmla="*/ 305839 w 546375"/>
                  <a:gd name="connsiteY133" fmla="*/ 283353 h 757530"/>
                  <a:gd name="connsiteX134" fmla="*/ 305839 w 546375"/>
                  <a:gd name="connsiteY134" fmla="*/ 277930 h 757530"/>
                  <a:gd name="connsiteX135" fmla="*/ 306382 w 546375"/>
                  <a:gd name="connsiteY135" fmla="*/ 265638 h 757530"/>
                  <a:gd name="connsiteX136" fmla="*/ 306382 w 546375"/>
                  <a:gd name="connsiteY136" fmla="*/ 261300 h 757530"/>
                  <a:gd name="connsiteX137" fmla="*/ 306382 w 546375"/>
                  <a:gd name="connsiteY137" fmla="*/ 247561 h 757530"/>
                  <a:gd name="connsiteX138" fmla="*/ 307286 w 546375"/>
                  <a:gd name="connsiteY138" fmla="*/ 242138 h 757530"/>
                  <a:gd name="connsiteX139" fmla="*/ 307648 w 546375"/>
                  <a:gd name="connsiteY139" fmla="*/ 230931 h 757530"/>
                  <a:gd name="connsiteX140" fmla="*/ 307648 w 546375"/>
                  <a:gd name="connsiteY140" fmla="*/ 225508 h 757530"/>
                  <a:gd name="connsiteX141" fmla="*/ 307467 w 546375"/>
                  <a:gd name="connsiteY141" fmla="*/ 214300 h 757530"/>
                  <a:gd name="connsiteX142" fmla="*/ 307467 w 546375"/>
                  <a:gd name="connsiteY142" fmla="*/ 209962 h 757530"/>
                  <a:gd name="connsiteX143" fmla="*/ 308191 w 546375"/>
                  <a:gd name="connsiteY143" fmla="*/ 200562 h 757530"/>
                  <a:gd name="connsiteX144" fmla="*/ 308191 w 546375"/>
                  <a:gd name="connsiteY144" fmla="*/ 196223 h 757530"/>
                  <a:gd name="connsiteX145" fmla="*/ 308191 w 546375"/>
                  <a:gd name="connsiteY145" fmla="*/ 184293 h 757530"/>
                  <a:gd name="connsiteX146" fmla="*/ 309095 w 546375"/>
                  <a:gd name="connsiteY146" fmla="*/ 178869 h 757530"/>
                  <a:gd name="connsiteX147" fmla="*/ 309095 w 546375"/>
                  <a:gd name="connsiteY147" fmla="*/ 169108 h 757530"/>
                  <a:gd name="connsiteX148" fmla="*/ 309095 w 546375"/>
                  <a:gd name="connsiteY148" fmla="*/ 162600 h 757530"/>
                  <a:gd name="connsiteX149" fmla="*/ 309276 w 546375"/>
                  <a:gd name="connsiteY149" fmla="*/ 149947 h 757530"/>
                  <a:gd name="connsiteX150" fmla="*/ 309276 w 546375"/>
                  <a:gd name="connsiteY150" fmla="*/ 144885 h 757530"/>
                  <a:gd name="connsiteX151" fmla="*/ 309999 w 546375"/>
                  <a:gd name="connsiteY151" fmla="*/ 133135 h 757530"/>
                  <a:gd name="connsiteX152" fmla="*/ 309999 w 546375"/>
                  <a:gd name="connsiteY152" fmla="*/ 128435 h 757530"/>
                  <a:gd name="connsiteX153" fmla="*/ 309999 w 546375"/>
                  <a:gd name="connsiteY153" fmla="*/ 117408 h 757530"/>
                  <a:gd name="connsiteX154" fmla="*/ 311446 w 546375"/>
                  <a:gd name="connsiteY154" fmla="*/ 108912 h 757530"/>
                  <a:gd name="connsiteX155" fmla="*/ 311808 w 546375"/>
                  <a:gd name="connsiteY155" fmla="*/ 99693 h 757530"/>
                  <a:gd name="connsiteX156" fmla="*/ 311989 w 546375"/>
                  <a:gd name="connsiteY156" fmla="*/ 91559 h 757530"/>
                  <a:gd name="connsiteX157" fmla="*/ 311808 w 546375"/>
                  <a:gd name="connsiteY157" fmla="*/ 81074 h 757530"/>
                  <a:gd name="connsiteX158" fmla="*/ 311265 w 546375"/>
                  <a:gd name="connsiteY158" fmla="*/ 73663 h 757530"/>
                  <a:gd name="connsiteX159" fmla="*/ 313798 w 546375"/>
                  <a:gd name="connsiteY159" fmla="*/ 59924 h 757530"/>
                  <a:gd name="connsiteX160" fmla="*/ 316330 w 546375"/>
                  <a:gd name="connsiteY160" fmla="*/ 52332 h 757530"/>
                  <a:gd name="connsiteX161" fmla="*/ 319947 w 546375"/>
                  <a:gd name="connsiteY161" fmla="*/ 42028 h 757530"/>
                  <a:gd name="connsiteX162" fmla="*/ 321937 w 546375"/>
                  <a:gd name="connsiteY162" fmla="*/ 35701 h 757530"/>
                  <a:gd name="connsiteX163" fmla="*/ 330257 w 546375"/>
                  <a:gd name="connsiteY163" fmla="*/ 25217 h 757530"/>
                  <a:gd name="connsiteX164" fmla="*/ 335322 w 546375"/>
                  <a:gd name="connsiteY164" fmla="*/ 20879 h 757530"/>
                  <a:gd name="connsiteX165" fmla="*/ 342918 w 546375"/>
                  <a:gd name="connsiteY165" fmla="*/ 14552 h 757530"/>
                  <a:gd name="connsiteX166" fmla="*/ 349611 w 546375"/>
                  <a:gd name="connsiteY166" fmla="*/ 9852 h 757530"/>
                  <a:gd name="connsiteX167" fmla="*/ 357750 w 546375"/>
                  <a:gd name="connsiteY167" fmla="*/ 6236 h 757530"/>
                  <a:gd name="connsiteX168" fmla="*/ 366974 w 546375"/>
                  <a:gd name="connsiteY168" fmla="*/ 2621 h 757530"/>
                  <a:gd name="connsiteX169" fmla="*/ 374571 w 546375"/>
                  <a:gd name="connsiteY169" fmla="*/ 271 h 757530"/>
                  <a:gd name="connsiteX170" fmla="*/ 379274 w 546375"/>
                  <a:gd name="connsiteY170" fmla="*/ -994 h 757530"/>
                  <a:gd name="connsiteX171" fmla="*/ 389945 w 546375"/>
                  <a:gd name="connsiteY171" fmla="*/ -1356 h 757530"/>
                  <a:gd name="connsiteX172" fmla="*/ 395553 w 546375"/>
                  <a:gd name="connsiteY172" fmla="*/ -1175 h 757530"/>
                  <a:gd name="connsiteX173" fmla="*/ 404234 w 546375"/>
                  <a:gd name="connsiteY173" fmla="*/ 813 h 757530"/>
                  <a:gd name="connsiteX174" fmla="*/ 411469 w 546375"/>
                  <a:gd name="connsiteY174" fmla="*/ 2621 h 757530"/>
                  <a:gd name="connsiteX175" fmla="*/ 419609 w 546375"/>
                  <a:gd name="connsiteY175" fmla="*/ 5513 h 757530"/>
                  <a:gd name="connsiteX176" fmla="*/ 426120 w 546375"/>
                  <a:gd name="connsiteY176" fmla="*/ 7683 h 757530"/>
                  <a:gd name="connsiteX177" fmla="*/ 438058 w 546375"/>
                  <a:gd name="connsiteY177" fmla="*/ 15817 h 757530"/>
                  <a:gd name="connsiteX178" fmla="*/ 442941 w 546375"/>
                  <a:gd name="connsiteY178" fmla="*/ 21240 h 757530"/>
                  <a:gd name="connsiteX179" fmla="*/ 448729 w 546375"/>
                  <a:gd name="connsiteY179" fmla="*/ 27748 h 757530"/>
                  <a:gd name="connsiteX180" fmla="*/ 453251 w 546375"/>
                  <a:gd name="connsiteY180" fmla="*/ 32990 h 757530"/>
                  <a:gd name="connsiteX181" fmla="*/ 460486 w 546375"/>
                  <a:gd name="connsiteY181" fmla="*/ 42932 h 757530"/>
                  <a:gd name="connsiteX182" fmla="*/ 461029 w 546375"/>
                  <a:gd name="connsiteY182" fmla="*/ 49078 h 757530"/>
                  <a:gd name="connsiteX183" fmla="*/ 464285 w 546375"/>
                  <a:gd name="connsiteY183" fmla="*/ 59021 h 757530"/>
                  <a:gd name="connsiteX184" fmla="*/ 466274 w 546375"/>
                  <a:gd name="connsiteY184" fmla="*/ 64986 h 757530"/>
                  <a:gd name="connsiteX185" fmla="*/ 466817 w 546375"/>
                  <a:gd name="connsiteY185" fmla="*/ 79086 h 757530"/>
                  <a:gd name="connsiteX186" fmla="*/ 466817 w 546375"/>
                  <a:gd name="connsiteY186" fmla="*/ 84509 h 757530"/>
                  <a:gd name="connsiteX187" fmla="*/ 466274 w 546375"/>
                  <a:gd name="connsiteY187" fmla="*/ 98970 h 757530"/>
                  <a:gd name="connsiteX188" fmla="*/ 466274 w 546375"/>
                  <a:gd name="connsiteY188" fmla="*/ 104755 h 757530"/>
                  <a:gd name="connsiteX189" fmla="*/ 466093 w 546375"/>
                  <a:gd name="connsiteY189" fmla="*/ 119035 h 757530"/>
                  <a:gd name="connsiteX190" fmla="*/ 465189 w 546375"/>
                  <a:gd name="connsiteY190" fmla="*/ 125905 h 757530"/>
                  <a:gd name="connsiteX191" fmla="*/ 465370 w 546375"/>
                  <a:gd name="connsiteY191" fmla="*/ 135485 h 757530"/>
                  <a:gd name="connsiteX192" fmla="*/ 465370 w 546375"/>
                  <a:gd name="connsiteY192" fmla="*/ 141993 h 757530"/>
                  <a:gd name="connsiteX193" fmla="*/ 465008 w 546375"/>
                  <a:gd name="connsiteY193" fmla="*/ 154466 h 757530"/>
                  <a:gd name="connsiteX194" fmla="*/ 465008 w 546375"/>
                  <a:gd name="connsiteY194" fmla="*/ 160431 h 757530"/>
                  <a:gd name="connsiteX195" fmla="*/ 464646 w 546375"/>
                  <a:gd name="connsiteY195" fmla="*/ 171458 h 757530"/>
                  <a:gd name="connsiteX196" fmla="*/ 464646 w 546375"/>
                  <a:gd name="connsiteY196" fmla="*/ 176158 h 757530"/>
                  <a:gd name="connsiteX197" fmla="*/ 464465 w 546375"/>
                  <a:gd name="connsiteY197" fmla="*/ 187185 h 757530"/>
                  <a:gd name="connsiteX198" fmla="*/ 463199 w 546375"/>
                  <a:gd name="connsiteY198" fmla="*/ 192969 h 757530"/>
                  <a:gd name="connsiteX199" fmla="*/ 463199 w 546375"/>
                  <a:gd name="connsiteY199" fmla="*/ 200200 h 757530"/>
                  <a:gd name="connsiteX200" fmla="*/ 463561 w 546375"/>
                  <a:gd name="connsiteY200" fmla="*/ 207069 h 757530"/>
                  <a:gd name="connsiteX201" fmla="*/ 463199 w 546375"/>
                  <a:gd name="connsiteY201" fmla="*/ 216469 h 757530"/>
                  <a:gd name="connsiteX202" fmla="*/ 462838 w 546375"/>
                  <a:gd name="connsiteY202" fmla="*/ 222254 h 757530"/>
                  <a:gd name="connsiteX203" fmla="*/ 461933 w 546375"/>
                  <a:gd name="connsiteY203" fmla="*/ 231473 h 757530"/>
                  <a:gd name="connsiteX204" fmla="*/ 462295 w 546375"/>
                  <a:gd name="connsiteY204" fmla="*/ 238884 h 757530"/>
                  <a:gd name="connsiteX205" fmla="*/ 462657 w 546375"/>
                  <a:gd name="connsiteY205" fmla="*/ 252261 h 757530"/>
                  <a:gd name="connsiteX206" fmla="*/ 461391 w 546375"/>
                  <a:gd name="connsiteY206" fmla="*/ 258046 h 757530"/>
                  <a:gd name="connsiteX207" fmla="*/ 461029 w 546375"/>
                  <a:gd name="connsiteY207" fmla="*/ 266903 h 757530"/>
                  <a:gd name="connsiteX208" fmla="*/ 460848 w 546375"/>
                  <a:gd name="connsiteY208" fmla="*/ 275038 h 757530"/>
                  <a:gd name="connsiteX209" fmla="*/ 460848 w 546375"/>
                  <a:gd name="connsiteY209" fmla="*/ 283353 h 757530"/>
                  <a:gd name="connsiteX210" fmla="*/ 461210 w 546375"/>
                  <a:gd name="connsiteY210" fmla="*/ 290765 h 757530"/>
                  <a:gd name="connsiteX211" fmla="*/ 461391 w 546375"/>
                  <a:gd name="connsiteY211" fmla="*/ 303238 h 757530"/>
                  <a:gd name="connsiteX212" fmla="*/ 461391 w 546375"/>
                  <a:gd name="connsiteY212" fmla="*/ 308661 h 757530"/>
                  <a:gd name="connsiteX213" fmla="*/ 460848 w 546375"/>
                  <a:gd name="connsiteY213" fmla="*/ 324568 h 757530"/>
                  <a:gd name="connsiteX214" fmla="*/ 459582 w 546375"/>
                  <a:gd name="connsiteY214" fmla="*/ 330353 h 757530"/>
                  <a:gd name="connsiteX215" fmla="*/ 457411 w 546375"/>
                  <a:gd name="connsiteY215" fmla="*/ 340476 h 757530"/>
                  <a:gd name="connsiteX216" fmla="*/ 455060 w 546375"/>
                  <a:gd name="connsiteY216" fmla="*/ 351683 h 757530"/>
                  <a:gd name="connsiteX217" fmla="*/ 451442 w 546375"/>
                  <a:gd name="connsiteY217" fmla="*/ 362168 h 757530"/>
                  <a:gd name="connsiteX218" fmla="*/ 449091 w 546375"/>
                  <a:gd name="connsiteY218" fmla="*/ 368314 h 757530"/>
                  <a:gd name="connsiteX219" fmla="*/ 440590 w 546375"/>
                  <a:gd name="connsiteY219" fmla="*/ 376087 h 757530"/>
                  <a:gd name="connsiteX220" fmla="*/ 450538 w 546375"/>
                  <a:gd name="connsiteY220" fmla="*/ 373737 h 757530"/>
                  <a:gd name="connsiteX221" fmla="*/ 455783 w 546375"/>
                  <a:gd name="connsiteY221" fmla="*/ 371929 h 757530"/>
                  <a:gd name="connsiteX222" fmla="*/ 469168 w 546375"/>
                  <a:gd name="connsiteY222" fmla="*/ 371568 h 757530"/>
                  <a:gd name="connsiteX223" fmla="*/ 473690 w 546375"/>
                  <a:gd name="connsiteY223" fmla="*/ 372833 h 757530"/>
                  <a:gd name="connsiteX224" fmla="*/ 482010 w 546375"/>
                  <a:gd name="connsiteY224" fmla="*/ 375002 h 757530"/>
                  <a:gd name="connsiteX225" fmla="*/ 491235 w 546375"/>
                  <a:gd name="connsiteY225" fmla="*/ 377352 h 757530"/>
                  <a:gd name="connsiteX226" fmla="*/ 498470 w 546375"/>
                  <a:gd name="connsiteY226" fmla="*/ 379160 h 757530"/>
                  <a:gd name="connsiteX227" fmla="*/ 502087 w 546375"/>
                  <a:gd name="connsiteY227" fmla="*/ 379702 h 757530"/>
                  <a:gd name="connsiteX228" fmla="*/ 512216 w 546375"/>
                  <a:gd name="connsiteY228" fmla="*/ 387837 h 757530"/>
                  <a:gd name="connsiteX229" fmla="*/ 516195 w 546375"/>
                  <a:gd name="connsiteY229" fmla="*/ 390910 h 757530"/>
                  <a:gd name="connsiteX230" fmla="*/ 523973 w 546375"/>
                  <a:gd name="connsiteY230" fmla="*/ 399044 h 757530"/>
                  <a:gd name="connsiteX231" fmla="*/ 527409 w 546375"/>
                  <a:gd name="connsiteY231" fmla="*/ 403564 h 757530"/>
                  <a:gd name="connsiteX232" fmla="*/ 536272 w 546375"/>
                  <a:gd name="connsiteY232" fmla="*/ 415314 h 757530"/>
                  <a:gd name="connsiteX233" fmla="*/ 536996 w 546375"/>
                  <a:gd name="connsiteY233" fmla="*/ 421460 h 757530"/>
                  <a:gd name="connsiteX234" fmla="*/ 540251 w 546375"/>
                  <a:gd name="connsiteY234" fmla="*/ 430498 h 757530"/>
                  <a:gd name="connsiteX235" fmla="*/ 542241 w 546375"/>
                  <a:gd name="connsiteY235" fmla="*/ 435560 h 757530"/>
                  <a:gd name="connsiteX236" fmla="*/ 542784 w 546375"/>
                  <a:gd name="connsiteY236" fmla="*/ 447852 h 757530"/>
                  <a:gd name="connsiteX237" fmla="*/ 542603 w 546375"/>
                  <a:gd name="connsiteY237" fmla="*/ 453456 h 757530"/>
                  <a:gd name="connsiteX238" fmla="*/ 540613 w 546375"/>
                  <a:gd name="connsiteY238" fmla="*/ 463217 h 757530"/>
                  <a:gd name="connsiteX239" fmla="*/ 537900 w 546375"/>
                  <a:gd name="connsiteY239" fmla="*/ 473521 h 757530"/>
                  <a:gd name="connsiteX240" fmla="*/ 535006 w 546375"/>
                  <a:gd name="connsiteY240" fmla="*/ 482559 h 757530"/>
                  <a:gd name="connsiteX241" fmla="*/ 531570 w 546375"/>
                  <a:gd name="connsiteY241" fmla="*/ 489971 h 757530"/>
                  <a:gd name="connsiteX242" fmla="*/ 525962 w 546375"/>
                  <a:gd name="connsiteY242" fmla="*/ 502263 h 757530"/>
                  <a:gd name="connsiteX243" fmla="*/ 521260 w 546375"/>
                  <a:gd name="connsiteY243" fmla="*/ 509855 h 757530"/>
                  <a:gd name="connsiteX244" fmla="*/ 517280 w 546375"/>
                  <a:gd name="connsiteY244" fmla="*/ 519074 h 757530"/>
                  <a:gd name="connsiteX245" fmla="*/ 513663 w 546375"/>
                  <a:gd name="connsiteY245" fmla="*/ 526486 h 757530"/>
                  <a:gd name="connsiteX246" fmla="*/ 510046 w 546375"/>
                  <a:gd name="connsiteY246" fmla="*/ 534801 h 757530"/>
                  <a:gd name="connsiteX247" fmla="*/ 508599 w 546375"/>
                  <a:gd name="connsiteY247" fmla="*/ 540043 h 757530"/>
                  <a:gd name="connsiteX248" fmla="*/ 501725 w 546375"/>
                  <a:gd name="connsiteY248" fmla="*/ 551070 h 757530"/>
                  <a:gd name="connsiteX249" fmla="*/ 499012 w 546375"/>
                  <a:gd name="connsiteY249" fmla="*/ 557578 h 757530"/>
                  <a:gd name="connsiteX250" fmla="*/ 493948 w 546375"/>
                  <a:gd name="connsiteY250" fmla="*/ 567158 h 757530"/>
                  <a:gd name="connsiteX251" fmla="*/ 490873 w 546375"/>
                  <a:gd name="connsiteY251" fmla="*/ 573485 h 757530"/>
                  <a:gd name="connsiteX252" fmla="*/ 487255 w 546375"/>
                  <a:gd name="connsiteY252" fmla="*/ 580174 h 757530"/>
                  <a:gd name="connsiteX253" fmla="*/ 483819 w 546375"/>
                  <a:gd name="connsiteY253" fmla="*/ 587043 h 757530"/>
                  <a:gd name="connsiteX254" fmla="*/ 481287 w 546375"/>
                  <a:gd name="connsiteY254" fmla="*/ 593731 h 757530"/>
                  <a:gd name="connsiteX255" fmla="*/ 478754 w 546375"/>
                  <a:gd name="connsiteY255" fmla="*/ 599154 h 757530"/>
                  <a:gd name="connsiteX256" fmla="*/ 474233 w 546375"/>
                  <a:gd name="connsiteY256" fmla="*/ 609458 h 757530"/>
                  <a:gd name="connsiteX257" fmla="*/ 473509 w 546375"/>
                  <a:gd name="connsiteY257" fmla="*/ 612350 h 757530"/>
                  <a:gd name="connsiteX258" fmla="*/ 466998 w 546375"/>
                  <a:gd name="connsiteY258" fmla="*/ 622112 h 757530"/>
                  <a:gd name="connsiteX259" fmla="*/ 463199 w 546375"/>
                  <a:gd name="connsiteY259" fmla="*/ 629343 h 757530"/>
                  <a:gd name="connsiteX260" fmla="*/ 459039 w 546375"/>
                  <a:gd name="connsiteY260" fmla="*/ 638019 h 757530"/>
                  <a:gd name="connsiteX261" fmla="*/ 456688 w 546375"/>
                  <a:gd name="connsiteY261" fmla="*/ 644346 h 757530"/>
                  <a:gd name="connsiteX262" fmla="*/ 452166 w 546375"/>
                  <a:gd name="connsiteY262" fmla="*/ 655373 h 757530"/>
                  <a:gd name="connsiteX263" fmla="*/ 449091 w 546375"/>
                  <a:gd name="connsiteY263" fmla="*/ 660254 h 757530"/>
                  <a:gd name="connsiteX264" fmla="*/ 445293 w 546375"/>
                  <a:gd name="connsiteY264" fmla="*/ 668027 h 757530"/>
                  <a:gd name="connsiteX265" fmla="*/ 444027 w 546375"/>
                  <a:gd name="connsiteY265" fmla="*/ 673811 h 757530"/>
                  <a:gd name="connsiteX266" fmla="*/ 436249 w 546375"/>
                  <a:gd name="connsiteY266" fmla="*/ 685380 h 757530"/>
                  <a:gd name="connsiteX267" fmla="*/ 432632 w 546375"/>
                  <a:gd name="connsiteY267" fmla="*/ 692611 h 757530"/>
                  <a:gd name="connsiteX268" fmla="*/ 427929 w 546375"/>
                  <a:gd name="connsiteY268" fmla="*/ 702734 h 757530"/>
                  <a:gd name="connsiteX269" fmla="*/ 425397 w 546375"/>
                  <a:gd name="connsiteY269" fmla="*/ 709965 h 757530"/>
                  <a:gd name="connsiteX270" fmla="*/ 417076 w 546375"/>
                  <a:gd name="connsiteY270" fmla="*/ 722076 h 757530"/>
                  <a:gd name="connsiteX271" fmla="*/ 413640 w 546375"/>
                  <a:gd name="connsiteY271" fmla="*/ 726234 h 757530"/>
                  <a:gd name="connsiteX272" fmla="*/ 402607 w 546375"/>
                  <a:gd name="connsiteY272" fmla="*/ 738345 h 757530"/>
                  <a:gd name="connsiteX273" fmla="*/ 398627 w 546375"/>
                  <a:gd name="connsiteY273" fmla="*/ 740515 h 757530"/>
                  <a:gd name="connsiteX274" fmla="*/ 388137 w 546375"/>
                  <a:gd name="connsiteY274" fmla="*/ 745395 h 757530"/>
                  <a:gd name="connsiteX275" fmla="*/ 380540 w 546375"/>
                  <a:gd name="connsiteY275" fmla="*/ 747565 h 757530"/>
                  <a:gd name="connsiteX276" fmla="*/ 370411 w 546375"/>
                  <a:gd name="connsiteY276" fmla="*/ 751180 h 757530"/>
                  <a:gd name="connsiteX277" fmla="*/ 363357 w 546375"/>
                  <a:gd name="connsiteY277" fmla="*/ 752084 h 757530"/>
                  <a:gd name="connsiteX278" fmla="*/ 353771 w 546375"/>
                  <a:gd name="connsiteY278" fmla="*/ 752265 h 757530"/>
                  <a:gd name="connsiteX279" fmla="*/ 346897 w 546375"/>
                  <a:gd name="connsiteY279" fmla="*/ 752265 h 757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546375" h="757530">
                    <a:moveTo>
                      <a:pt x="346897" y="752265"/>
                    </a:moveTo>
                    <a:cubicBezTo>
                      <a:pt x="345631" y="750095"/>
                      <a:pt x="343642" y="749553"/>
                      <a:pt x="339301" y="750095"/>
                    </a:cubicBezTo>
                    <a:cubicBezTo>
                      <a:pt x="334960" y="750818"/>
                      <a:pt x="332428" y="750095"/>
                      <a:pt x="329895" y="747565"/>
                    </a:cubicBezTo>
                    <a:cubicBezTo>
                      <a:pt x="327725" y="745395"/>
                      <a:pt x="325193" y="744672"/>
                      <a:pt x="322480" y="745215"/>
                    </a:cubicBezTo>
                    <a:cubicBezTo>
                      <a:pt x="319586" y="745938"/>
                      <a:pt x="318139" y="745215"/>
                      <a:pt x="316692" y="742142"/>
                    </a:cubicBezTo>
                    <a:cubicBezTo>
                      <a:pt x="315606" y="739611"/>
                      <a:pt x="313074" y="737803"/>
                      <a:pt x="310361" y="737442"/>
                    </a:cubicBezTo>
                    <a:cubicBezTo>
                      <a:pt x="307286" y="737080"/>
                      <a:pt x="304935" y="735092"/>
                      <a:pt x="303307" y="731657"/>
                    </a:cubicBezTo>
                    <a:cubicBezTo>
                      <a:pt x="301679" y="727680"/>
                      <a:pt x="299689" y="726234"/>
                      <a:pt x="296615" y="726234"/>
                    </a:cubicBezTo>
                    <a:cubicBezTo>
                      <a:pt x="293359" y="726234"/>
                      <a:pt x="292093" y="725330"/>
                      <a:pt x="292455" y="723161"/>
                    </a:cubicBezTo>
                    <a:cubicBezTo>
                      <a:pt x="293178" y="717919"/>
                      <a:pt x="290465" y="711953"/>
                      <a:pt x="286847" y="710869"/>
                    </a:cubicBezTo>
                    <a:cubicBezTo>
                      <a:pt x="284496" y="710146"/>
                      <a:pt x="283592" y="708157"/>
                      <a:pt x="283773" y="703276"/>
                    </a:cubicBezTo>
                    <a:cubicBezTo>
                      <a:pt x="283953" y="699119"/>
                      <a:pt x="282868" y="696046"/>
                      <a:pt x="280879" y="694600"/>
                    </a:cubicBezTo>
                    <a:cubicBezTo>
                      <a:pt x="278527" y="692973"/>
                      <a:pt x="278165" y="690984"/>
                      <a:pt x="278889" y="686646"/>
                    </a:cubicBezTo>
                    <a:cubicBezTo>
                      <a:pt x="279612" y="683211"/>
                      <a:pt x="279251" y="679957"/>
                      <a:pt x="277804" y="678331"/>
                    </a:cubicBezTo>
                    <a:cubicBezTo>
                      <a:pt x="275995" y="676161"/>
                      <a:pt x="276176" y="674354"/>
                      <a:pt x="278527" y="669473"/>
                    </a:cubicBezTo>
                    <a:cubicBezTo>
                      <a:pt x="282145" y="661881"/>
                      <a:pt x="282145" y="660435"/>
                      <a:pt x="278889" y="657723"/>
                    </a:cubicBezTo>
                    <a:cubicBezTo>
                      <a:pt x="275633" y="655012"/>
                      <a:pt x="268760" y="658085"/>
                      <a:pt x="268760" y="662242"/>
                    </a:cubicBezTo>
                    <a:cubicBezTo>
                      <a:pt x="268760" y="664050"/>
                      <a:pt x="267313" y="664954"/>
                      <a:pt x="264781" y="664773"/>
                    </a:cubicBezTo>
                    <a:cubicBezTo>
                      <a:pt x="257365" y="664050"/>
                      <a:pt x="256099" y="664773"/>
                      <a:pt x="253928" y="669292"/>
                    </a:cubicBezTo>
                    <a:cubicBezTo>
                      <a:pt x="252481" y="672546"/>
                      <a:pt x="251215" y="673269"/>
                      <a:pt x="249045" y="672184"/>
                    </a:cubicBezTo>
                    <a:cubicBezTo>
                      <a:pt x="244885" y="670015"/>
                      <a:pt x="241629" y="671642"/>
                      <a:pt x="239639" y="676704"/>
                    </a:cubicBezTo>
                    <a:cubicBezTo>
                      <a:pt x="238373" y="680319"/>
                      <a:pt x="237469" y="680861"/>
                      <a:pt x="234756" y="679415"/>
                    </a:cubicBezTo>
                    <a:cubicBezTo>
                      <a:pt x="231138" y="677427"/>
                      <a:pt x="228063" y="678692"/>
                      <a:pt x="226797" y="682850"/>
                    </a:cubicBezTo>
                    <a:cubicBezTo>
                      <a:pt x="226255" y="684477"/>
                      <a:pt x="223723" y="685561"/>
                      <a:pt x="220648" y="685561"/>
                    </a:cubicBezTo>
                    <a:cubicBezTo>
                      <a:pt x="216849" y="685561"/>
                      <a:pt x="214860" y="686827"/>
                      <a:pt x="213594" y="689719"/>
                    </a:cubicBezTo>
                    <a:cubicBezTo>
                      <a:pt x="212327" y="692611"/>
                      <a:pt x="210700" y="693515"/>
                      <a:pt x="208348" y="692973"/>
                    </a:cubicBezTo>
                    <a:cubicBezTo>
                      <a:pt x="203826" y="691888"/>
                      <a:pt x="198219" y="694780"/>
                      <a:pt x="198219" y="698577"/>
                    </a:cubicBezTo>
                    <a:cubicBezTo>
                      <a:pt x="198219" y="700565"/>
                      <a:pt x="196953" y="701107"/>
                      <a:pt x="193336" y="700384"/>
                    </a:cubicBezTo>
                    <a:cubicBezTo>
                      <a:pt x="189537" y="699661"/>
                      <a:pt x="187367" y="700746"/>
                      <a:pt x="183749" y="704542"/>
                    </a:cubicBezTo>
                    <a:cubicBezTo>
                      <a:pt x="180313" y="708157"/>
                      <a:pt x="177781" y="709423"/>
                      <a:pt x="175067" y="708880"/>
                    </a:cubicBezTo>
                    <a:cubicBezTo>
                      <a:pt x="172354" y="708157"/>
                      <a:pt x="170546" y="709242"/>
                      <a:pt x="168194" y="712676"/>
                    </a:cubicBezTo>
                    <a:cubicBezTo>
                      <a:pt x="165843" y="716292"/>
                      <a:pt x="164034" y="717196"/>
                      <a:pt x="160959" y="716473"/>
                    </a:cubicBezTo>
                    <a:cubicBezTo>
                      <a:pt x="157704" y="715569"/>
                      <a:pt x="156076" y="716473"/>
                      <a:pt x="153724" y="719907"/>
                    </a:cubicBezTo>
                    <a:cubicBezTo>
                      <a:pt x="151554" y="723342"/>
                      <a:pt x="149203" y="724426"/>
                      <a:pt x="144681" y="724426"/>
                    </a:cubicBezTo>
                    <a:cubicBezTo>
                      <a:pt x="139797" y="724426"/>
                      <a:pt x="137988" y="725330"/>
                      <a:pt x="136361" y="728945"/>
                    </a:cubicBezTo>
                    <a:cubicBezTo>
                      <a:pt x="134914" y="732019"/>
                      <a:pt x="133286" y="733284"/>
                      <a:pt x="131115" y="732561"/>
                    </a:cubicBezTo>
                    <a:cubicBezTo>
                      <a:pt x="126955" y="731295"/>
                      <a:pt x="118997" y="735092"/>
                      <a:pt x="117731" y="739068"/>
                    </a:cubicBezTo>
                    <a:cubicBezTo>
                      <a:pt x="117007" y="741238"/>
                      <a:pt x="114837" y="742142"/>
                      <a:pt x="110496" y="741961"/>
                    </a:cubicBezTo>
                    <a:cubicBezTo>
                      <a:pt x="106335" y="741780"/>
                      <a:pt x="102718" y="743226"/>
                      <a:pt x="99824" y="745938"/>
                    </a:cubicBezTo>
                    <a:cubicBezTo>
                      <a:pt x="96387" y="749191"/>
                      <a:pt x="94579" y="749734"/>
                      <a:pt x="92770" y="748288"/>
                    </a:cubicBezTo>
                    <a:cubicBezTo>
                      <a:pt x="90238" y="746118"/>
                      <a:pt x="83184" y="747203"/>
                      <a:pt x="79385" y="750276"/>
                    </a:cubicBezTo>
                    <a:cubicBezTo>
                      <a:pt x="77757" y="751361"/>
                      <a:pt x="74863" y="750999"/>
                      <a:pt x="70523" y="748830"/>
                    </a:cubicBezTo>
                    <a:cubicBezTo>
                      <a:pt x="65458" y="746480"/>
                      <a:pt x="63649" y="746299"/>
                      <a:pt x="61479" y="748107"/>
                    </a:cubicBezTo>
                    <a:cubicBezTo>
                      <a:pt x="59308" y="749915"/>
                      <a:pt x="58042" y="749553"/>
                      <a:pt x="54787" y="746299"/>
                    </a:cubicBezTo>
                    <a:cubicBezTo>
                      <a:pt x="52254" y="744130"/>
                      <a:pt x="48275" y="742503"/>
                      <a:pt x="44838" y="742503"/>
                    </a:cubicBezTo>
                    <a:cubicBezTo>
                      <a:pt x="41583" y="742503"/>
                      <a:pt x="39050" y="741780"/>
                      <a:pt x="39050" y="740876"/>
                    </a:cubicBezTo>
                    <a:cubicBezTo>
                      <a:pt x="39050" y="737622"/>
                      <a:pt x="33443" y="733465"/>
                      <a:pt x="29283" y="733465"/>
                    </a:cubicBezTo>
                    <a:cubicBezTo>
                      <a:pt x="26028" y="733465"/>
                      <a:pt x="24761" y="732199"/>
                      <a:pt x="24038" y="728222"/>
                    </a:cubicBezTo>
                    <a:cubicBezTo>
                      <a:pt x="23314" y="724607"/>
                      <a:pt x="21506" y="722619"/>
                      <a:pt x="18069" y="721896"/>
                    </a:cubicBezTo>
                    <a:cubicBezTo>
                      <a:pt x="14452" y="720992"/>
                      <a:pt x="13547" y="719726"/>
                      <a:pt x="14271" y="717015"/>
                    </a:cubicBezTo>
                    <a:cubicBezTo>
                      <a:pt x="14994" y="714303"/>
                      <a:pt x="13909" y="712496"/>
                      <a:pt x="10111" y="710146"/>
                    </a:cubicBezTo>
                    <a:cubicBezTo>
                      <a:pt x="6674" y="708157"/>
                      <a:pt x="5408" y="706350"/>
                      <a:pt x="6312" y="704723"/>
                    </a:cubicBezTo>
                    <a:cubicBezTo>
                      <a:pt x="8302" y="701469"/>
                      <a:pt x="6674" y="696046"/>
                      <a:pt x="3599" y="694780"/>
                    </a:cubicBezTo>
                    <a:cubicBezTo>
                      <a:pt x="1610" y="694057"/>
                      <a:pt x="1248" y="692069"/>
                      <a:pt x="2152" y="687369"/>
                    </a:cubicBezTo>
                    <a:cubicBezTo>
                      <a:pt x="3057" y="682669"/>
                      <a:pt x="2514" y="679957"/>
                      <a:pt x="344" y="677607"/>
                    </a:cubicBezTo>
                    <a:cubicBezTo>
                      <a:pt x="-2370" y="674715"/>
                      <a:pt x="-2370" y="674173"/>
                      <a:pt x="163" y="672004"/>
                    </a:cubicBezTo>
                    <a:cubicBezTo>
                      <a:pt x="3418" y="669292"/>
                      <a:pt x="3599" y="664231"/>
                      <a:pt x="886" y="658988"/>
                    </a:cubicBezTo>
                    <a:cubicBezTo>
                      <a:pt x="-742" y="656096"/>
                      <a:pt x="-380" y="654831"/>
                      <a:pt x="2876" y="652662"/>
                    </a:cubicBezTo>
                    <a:cubicBezTo>
                      <a:pt x="5951" y="650492"/>
                      <a:pt x="6674" y="648504"/>
                      <a:pt x="5951" y="644165"/>
                    </a:cubicBezTo>
                    <a:cubicBezTo>
                      <a:pt x="5227" y="639465"/>
                      <a:pt x="5770" y="638019"/>
                      <a:pt x="8845" y="636573"/>
                    </a:cubicBezTo>
                    <a:cubicBezTo>
                      <a:pt x="11377" y="635489"/>
                      <a:pt x="13005" y="632958"/>
                      <a:pt x="13366" y="629523"/>
                    </a:cubicBezTo>
                    <a:cubicBezTo>
                      <a:pt x="13728" y="625546"/>
                      <a:pt x="15356" y="623377"/>
                      <a:pt x="19697" y="621389"/>
                    </a:cubicBezTo>
                    <a:cubicBezTo>
                      <a:pt x="23314" y="619762"/>
                      <a:pt x="25666" y="617050"/>
                      <a:pt x="26028" y="614700"/>
                    </a:cubicBezTo>
                    <a:cubicBezTo>
                      <a:pt x="26389" y="611989"/>
                      <a:pt x="27836" y="610543"/>
                      <a:pt x="30007" y="610543"/>
                    </a:cubicBezTo>
                    <a:cubicBezTo>
                      <a:pt x="35433" y="610543"/>
                      <a:pt x="42487" y="606747"/>
                      <a:pt x="43572" y="602950"/>
                    </a:cubicBezTo>
                    <a:cubicBezTo>
                      <a:pt x="44477" y="600600"/>
                      <a:pt x="46466" y="599697"/>
                      <a:pt x="50807" y="599697"/>
                    </a:cubicBezTo>
                    <a:cubicBezTo>
                      <a:pt x="55510" y="599697"/>
                      <a:pt x="57861" y="598612"/>
                      <a:pt x="60032" y="595177"/>
                    </a:cubicBezTo>
                    <a:cubicBezTo>
                      <a:pt x="62021" y="592104"/>
                      <a:pt x="64554" y="590658"/>
                      <a:pt x="68352" y="590658"/>
                    </a:cubicBezTo>
                    <a:cubicBezTo>
                      <a:pt x="71608" y="590658"/>
                      <a:pt x="75044" y="589031"/>
                      <a:pt x="77577" y="586320"/>
                    </a:cubicBezTo>
                    <a:cubicBezTo>
                      <a:pt x="79928" y="583970"/>
                      <a:pt x="84088" y="581620"/>
                      <a:pt x="86982" y="581258"/>
                    </a:cubicBezTo>
                    <a:cubicBezTo>
                      <a:pt x="90238" y="580897"/>
                      <a:pt x="93132" y="579270"/>
                      <a:pt x="94217" y="576920"/>
                    </a:cubicBezTo>
                    <a:cubicBezTo>
                      <a:pt x="95302" y="574931"/>
                      <a:pt x="97111" y="573485"/>
                      <a:pt x="98377" y="574028"/>
                    </a:cubicBezTo>
                    <a:cubicBezTo>
                      <a:pt x="102718" y="575474"/>
                      <a:pt x="109410" y="572581"/>
                      <a:pt x="110496" y="568966"/>
                    </a:cubicBezTo>
                    <a:cubicBezTo>
                      <a:pt x="111400" y="566255"/>
                      <a:pt x="113209" y="565351"/>
                      <a:pt x="117911" y="565351"/>
                    </a:cubicBezTo>
                    <a:cubicBezTo>
                      <a:pt x="122795" y="565351"/>
                      <a:pt x="124423" y="564447"/>
                      <a:pt x="125689" y="561193"/>
                    </a:cubicBezTo>
                    <a:cubicBezTo>
                      <a:pt x="127136" y="557759"/>
                      <a:pt x="128402" y="557035"/>
                      <a:pt x="132743" y="557759"/>
                    </a:cubicBezTo>
                    <a:cubicBezTo>
                      <a:pt x="137084" y="558301"/>
                      <a:pt x="138350" y="557759"/>
                      <a:pt x="139435" y="554685"/>
                    </a:cubicBezTo>
                    <a:cubicBezTo>
                      <a:pt x="140340" y="551974"/>
                      <a:pt x="142148" y="550889"/>
                      <a:pt x="146128" y="550889"/>
                    </a:cubicBezTo>
                    <a:cubicBezTo>
                      <a:pt x="150107" y="550889"/>
                      <a:pt x="151735" y="549805"/>
                      <a:pt x="152458" y="547093"/>
                    </a:cubicBezTo>
                    <a:cubicBezTo>
                      <a:pt x="153182" y="544382"/>
                      <a:pt x="154448" y="543659"/>
                      <a:pt x="157161" y="544382"/>
                    </a:cubicBezTo>
                    <a:cubicBezTo>
                      <a:pt x="161864" y="545466"/>
                      <a:pt x="167471" y="542574"/>
                      <a:pt x="167471" y="538959"/>
                    </a:cubicBezTo>
                    <a:cubicBezTo>
                      <a:pt x="167471" y="536789"/>
                      <a:pt x="168556" y="536247"/>
                      <a:pt x="171812" y="537151"/>
                    </a:cubicBezTo>
                    <a:cubicBezTo>
                      <a:pt x="176153" y="538236"/>
                      <a:pt x="181941" y="534620"/>
                      <a:pt x="181941" y="530824"/>
                    </a:cubicBezTo>
                    <a:cubicBezTo>
                      <a:pt x="181941" y="529920"/>
                      <a:pt x="184292" y="529378"/>
                      <a:pt x="187186" y="529559"/>
                    </a:cubicBezTo>
                    <a:cubicBezTo>
                      <a:pt x="192793" y="529920"/>
                      <a:pt x="198219" y="526666"/>
                      <a:pt x="198219" y="522690"/>
                    </a:cubicBezTo>
                    <a:cubicBezTo>
                      <a:pt x="198219" y="520882"/>
                      <a:pt x="199666" y="520520"/>
                      <a:pt x="203465" y="521243"/>
                    </a:cubicBezTo>
                    <a:cubicBezTo>
                      <a:pt x="207444" y="522147"/>
                      <a:pt x="209253" y="521424"/>
                      <a:pt x="211604" y="517990"/>
                    </a:cubicBezTo>
                    <a:cubicBezTo>
                      <a:pt x="213413" y="515459"/>
                      <a:pt x="216307" y="513832"/>
                      <a:pt x="219562" y="513832"/>
                    </a:cubicBezTo>
                    <a:cubicBezTo>
                      <a:pt x="222818" y="513832"/>
                      <a:pt x="224989" y="512567"/>
                      <a:pt x="226255" y="509855"/>
                    </a:cubicBezTo>
                    <a:cubicBezTo>
                      <a:pt x="227521" y="506782"/>
                      <a:pt x="229510" y="505697"/>
                      <a:pt x="233490" y="505697"/>
                    </a:cubicBezTo>
                    <a:cubicBezTo>
                      <a:pt x="239820" y="505697"/>
                      <a:pt x="242353" y="504251"/>
                      <a:pt x="243980" y="499732"/>
                    </a:cubicBezTo>
                    <a:cubicBezTo>
                      <a:pt x="244885" y="497382"/>
                      <a:pt x="246332" y="496840"/>
                      <a:pt x="248864" y="497563"/>
                    </a:cubicBezTo>
                    <a:cubicBezTo>
                      <a:pt x="253205" y="499009"/>
                      <a:pt x="259174" y="495936"/>
                      <a:pt x="260440" y="491598"/>
                    </a:cubicBezTo>
                    <a:cubicBezTo>
                      <a:pt x="261163" y="489248"/>
                      <a:pt x="263334" y="488524"/>
                      <a:pt x="268941" y="488524"/>
                    </a:cubicBezTo>
                    <a:cubicBezTo>
                      <a:pt x="274729" y="488524"/>
                      <a:pt x="277080" y="487440"/>
                      <a:pt x="279070" y="484548"/>
                    </a:cubicBezTo>
                    <a:cubicBezTo>
                      <a:pt x="281421" y="481113"/>
                      <a:pt x="282326" y="480932"/>
                      <a:pt x="286124" y="482559"/>
                    </a:cubicBezTo>
                    <a:cubicBezTo>
                      <a:pt x="289561" y="484186"/>
                      <a:pt x="291912" y="484005"/>
                      <a:pt x="297157" y="481475"/>
                    </a:cubicBezTo>
                    <a:cubicBezTo>
                      <a:pt x="302945" y="478763"/>
                      <a:pt x="303850" y="478763"/>
                      <a:pt x="306744" y="481294"/>
                    </a:cubicBezTo>
                    <a:cubicBezTo>
                      <a:pt x="310361" y="484548"/>
                      <a:pt x="314340" y="484728"/>
                      <a:pt x="317415" y="481836"/>
                    </a:cubicBezTo>
                    <a:cubicBezTo>
                      <a:pt x="319224" y="479848"/>
                      <a:pt x="320309" y="480390"/>
                      <a:pt x="323022" y="484005"/>
                    </a:cubicBezTo>
                    <a:cubicBezTo>
                      <a:pt x="325374" y="487078"/>
                      <a:pt x="328087" y="488344"/>
                      <a:pt x="332608" y="488344"/>
                    </a:cubicBezTo>
                    <a:cubicBezTo>
                      <a:pt x="337492" y="488344"/>
                      <a:pt x="339482" y="489248"/>
                      <a:pt x="340929" y="492321"/>
                    </a:cubicBezTo>
                    <a:cubicBezTo>
                      <a:pt x="343461" y="497924"/>
                      <a:pt x="348887" y="499190"/>
                      <a:pt x="355399" y="495755"/>
                    </a:cubicBezTo>
                    <a:cubicBezTo>
                      <a:pt x="361006" y="493044"/>
                      <a:pt x="364261" y="485994"/>
                      <a:pt x="361910" y="482198"/>
                    </a:cubicBezTo>
                    <a:cubicBezTo>
                      <a:pt x="361187" y="480932"/>
                      <a:pt x="362272" y="479667"/>
                      <a:pt x="364442" y="479125"/>
                    </a:cubicBezTo>
                    <a:cubicBezTo>
                      <a:pt x="368602" y="478040"/>
                      <a:pt x="370773" y="472978"/>
                      <a:pt x="369145" y="467736"/>
                    </a:cubicBezTo>
                    <a:cubicBezTo>
                      <a:pt x="368241" y="465025"/>
                      <a:pt x="368783" y="464121"/>
                      <a:pt x="371677" y="464121"/>
                    </a:cubicBezTo>
                    <a:cubicBezTo>
                      <a:pt x="375656" y="464121"/>
                      <a:pt x="378189" y="458698"/>
                      <a:pt x="376380" y="453275"/>
                    </a:cubicBezTo>
                    <a:cubicBezTo>
                      <a:pt x="375656" y="451286"/>
                      <a:pt x="376018" y="449659"/>
                      <a:pt x="377103" y="449659"/>
                    </a:cubicBezTo>
                    <a:cubicBezTo>
                      <a:pt x="381263" y="449659"/>
                      <a:pt x="386328" y="442429"/>
                      <a:pt x="385243" y="438090"/>
                    </a:cubicBezTo>
                    <a:cubicBezTo>
                      <a:pt x="384519" y="434656"/>
                      <a:pt x="385062" y="433390"/>
                      <a:pt x="387956" y="432487"/>
                    </a:cubicBezTo>
                    <a:cubicBezTo>
                      <a:pt x="391754" y="431402"/>
                      <a:pt x="394286" y="425437"/>
                      <a:pt x="393382" y="420556"/>
                    </a:cubicBezTo>
                    <a:cubicBezTo>
                      <a:pt x="393020" y="419110"/>
                      <a:pt x="395372" y="415494"/>
                      <a:pt x="398627" y="412241"/>
                    </a:cubicBezTo>
                    <a:cubicBezTo>
                      <a:pt x="407309" y="403744"/>
                      <a:pt x="405501" y="396152"/>
                      <a:pt x="396638" y="404106"/>
                    </a:cubicBezTo>
                    <a:cubicBezTo>
                      <a:pt x="393925" y="406275"/>
                      <a:pt x="392839" y="406637"/>
                      <a:pt x="392297" y="405010"/>
                    </a:cubicBezTo>
                    <a:cubicBezTo>
                      <a:pt x="391212" y="402118"/>
                      <a:pt x="384157" y="401937"/>
                      <a:pt x="381444" y="404648"/>
                    </a:cubicBezTo>
                    <a:cubicBezTo>
                      <a:pt x="379997" y="406094"/>
                      <a:pt x="378189" y="405733"/>
                      <a:pt x="374933" y="403564"/>
                    </a:cubicBezTo>
                    <a:cubicBezTo>
                      <a:pt x="371135" y="401214"/>
                      <a:pt x="369507" y="401033"/>
                      <a:pt x="366432" y="402660"/>
                    </a:cubicBezTo>
                    <a:cubicBezTo>
                      <a:pt x="362995" y="404468"/>
                      <a:pt x="362091" y="404106"/>
                      <a:pt x="359740" y="400852"/>
                    </a:cubicBezTo>
                    <a:cubicBezTo>
                      <a:pt x="357569" y="397960"/>
                      <a:pt x="355579" y="397056"/>
                      <a:pt x="351600" y="397598"/>
                    </a:cubicBezTo>
                    <a:cubicBezTo>
                      <a:pt x="347259" y="398321"/>
                      <a:pt x="345993" y="397598"/>
                      <a:pt x="344727" y="394525"/>
                    </a:cubicBezTo>
                    <a:cubicBezTo>
                      <a:pt x="343099" y="390368"/>
                      <a:pt x="339482" y="388198"/>
                      <a:pt x="333694" y="388198"/>
                    </a:cubicBezTo>
                    <a:cubicBezTo>
                      <a:pt x="331523" y="388198"/>
                      <a:pt x="330257" y="386933"/>
                      <a:pt x="330257" y="384945"/>
                    </a:cubicBezTo>
                    <a:cubicBezTo>
                      <a:pt x="330257" y="381329"/>
                      <a:pt x="325916" y="376810"/>
                      <a:pt x="320490" y="374822"/>
                    </a:cubicBezTo>
                    <a:cubicBezTo>
                      <a:pt x="318500" y="374099"/>
                      <a:pt x="317596" y="372652"/>
                      <a:pt x="318319" y="371026"/>
                    </a:cubicBezTo>
                    <a:cubicBezTo>
                      <a:pt x="319766" y="367049"/>
                      <a:pt x="317596" y="362710"/>
                      <a:pt x="313255" y="361264"/>
                    </a:cubicBezTo>
                    <a:cubicBezTo>
                      <a:pt x="310180" y="359999"/>
                      <a:pt x="309638" y="358553"/>
                      <a:pt x="309999" y="352406"/>
                    </a:cubicBezTo>
                    <a:cubicBezTo>
                      <a:pt x="310542" y="346441"/>
                      <a:pt x="309818" y="344633"/>
                      <a:pt x="306744" y="343007"/>
                    </a:cubicBezTo>
                    <a:cubicBezTo>
                      <a:pt x="303850" y="341380"/>
                      <a:pt x="303307" y="340295"/>
                      <a:pt x="304754" y="338849"/>
                    </a:cubicBezTo>
                    <a:cubicBezTo>
                      <a:pt x="307286" y="336318"/>
                      <a:pt x="307286" y="327641"/>
                      <a:pt x="304754" y="322941"/>
                    </a:cubicBezTo>
                    <a:cubicBezTo>
                      <a:pt x="303307" y="320049"/>
                      <a:pt x="303488" y="318422"/>
                      <a:pt x="305658" y="316072"/>
                    </a:cubicBezTo>
                    <a:cubicBezTo>
                      <a:pt x="309276" y="312095"/>
                      <a:pt x="309276" y="308661"/>
                      <a:pt x="305839" y="303961"/>
                    </a:cubicBezTo>
                    <a:cubicBezTo>
                      <a:pt x="303669" y="300526"/>
                      <a:pt x="303669" y="299622"/>
                      <a:pt x="305839" y="296730"/>
                    </a:cubicBezTo>
                    <a:cubicBezTo>
                      <a:pt x="309276" y="292211"/>
                      <a:pt x="309276" y="286245"/>
                      <a:pt x="305839" y="283353"/>
                    </a:cubicBezTo>
                    <a:cubicBezTo>
                      <a:pt x="303307" y="281184"/>
                      <a:pt x="303307" y="280642"/>
                      <a:pt x="305839" y="277930"/>
                    </a:cubicBezTo>
                    <a:cubicBezTo>
                      <a:pt x="309095" y="274315"/>
                      <a:pt x="309457" y="268711"/>
                      <a:pt x="306382" y="265638"/>
                    </a:cubicBezTo>
                    <a:cubicBezTo>
                      <a:pt x="304754" y="264011"/>
                      <a:pt x="304754" y="262926"/>
                      <a:pt x="306382" y="261300"/>
                    </a:cubicBezTo>
                    <a:cubicBezTo>
                      <a:pt x="309095" y="258588"/>
                      <a:pt x="309276" y="250453"/>
                      <a:pt x="306382" y="247561"/>
                    </a:cubicBezTo>
                    <a:cubicBezTo>
                      <a:pt x="304754" y="245934"/>
                      <a:pt x="304935" y="244669"/>
                      <a:pt x="307286" y="242138"/>
                    </a:cubicBezTo>
                    <a:cubicBezTo>
                      <a:pt x="311085" y="237981"/>
                      <a:pt x="311265" y="233823"/>
                      <a:pt x="307648" y="230931"/>
                    </a:cubicBezTo>
                    <a:cubicBezTo>
                      <a:pt x="305116" y="228761"/>
                      <a:pt x="305116" y="228219"/>
                      <a:pt x="307648" y="225508"/>
                    </a:cubicBezTo>
                    <a:cubicBezTo>
                      <a:pt x="311085" y="221711"/>
                      <a:pt x="311085" y="218458"/>
                      <a:pt x="307467" y="214300"/>
                    </a:cubicBezTo>
                    <a:cubicBezTo>
                      <a:pt x="304573" y="211408"/>
                      <a:pt x="304573" y="211046"/>
                      <a:pt x="307467" y="209962"/>
                    </a:cubicBezTo>
                    <a:cubicBezTo>
                      <a:pt x="310904" y="208696"/>
                      <a:pt x="311265" y="203635"/>
                      <a:pt x="308191" y="200562"/>
                    </a:cubicBezTo>
                    <a:cubicBezTo>
                      <a:pt x="306563" y="198935"/>
                      <a:pt x="306563" y="197850"/>
                      <a:pt x="308191" y="196223"/>
                    </a:cubicBezTo>
                    <a:cubicBezTo>
                      <a:pt x="310904" y="193512"/>
                      <a:pt x="310904" y="187004"/>
                      <a:pt x="308191" y="184293"/>
                    </a:cubicBezTo>
                    <a:cubicBezTo>
                      <a:pt x="306563" y="182666"/>
                      <a:pt x="306744" y="181400"/>
                      <a:pt x="309095" y="178869"/>
                    </a:cubicBezTo>
                    <a:cubicBezTo>
                      <a:pt x="312893" y="174712"/>
                      <a:pt x="312893" y="173266"/>
                      <a:pt x="309095" y="169108"/>
                    </a:cubicBezTo>
                    <a:cubicBezTo>
                      <a:pt x="306382" y="166035"/>
                      <a:pt x="306382" y="165673"/>
                      <a:pt x="309095" y="162600"/>
                    </a:cubicBezTo>
                    <a:cubicBezTo>
                      <a:pt x="312893" y="158443"/>
                      <a:pt x="312893" y="155189"/>
                      <a:pt x="309276" y="149947"/>
                    </a:cubicBezTo>
                    <a:cubicBezTo>
                      <a:pt x="306744" y="146331"/>
                      <a:pt x="306744" y="145789"/>
                      <a:pt x="309276" y="144885"/>
                    </a:cubicBezTo>
                    <a:cubicBezTo>
                      <a:pt x="312712" y="143620"/>
                      <a:pt x="313074" y="138197"/>
                      <a:pt x="309999" y="133135"/>
                    </a:cubicBezTo>
                    <a:cubicBezTo>
                      <a:pt x="308191" y="130062"/>
                      <a:pt x="308191" y="128978"/>
                      <a:pt x="309999" y="128435"/>
                    </a:cubicBezTo>
                    <a:cubicBezTo>
                      <a:pt x="312712" y="127351"/>
                      <a:pt x="312893" y="120301"/>
                      <a:pt x="309999" y="117408"/>
                    </a:cubicBezTo>
                    <a:cubicBezTo>
                      <a:pt x="308371" y="115782"/>
                      <a:pt x="308733" y="113793"/>
                      <a:pt x="311446" y="108912"/>
                    </a:cubicBezTo>
                    <a:cubicBezTo>
                      <a:pt x="314521" y="103128"/>
                      <a:pt x="314521" y="102405"/>
                      <a:pt x="311808" y="99693"/>
                    </a:cubicBezTo>
                    <a:cubicBezTo>
                      <a:pt x="309095" y="96982"/>
                      <a:pt x="309095" y="96439"/>
                      <a:pt x="311989" y="91559"/>
                    </a:cubicBezTo>
                    <a:cubicBezTo>
                      <a:pt x="314702" y="86678"/>
                      <a:pt x="314702" y="85955"/>
                      <a:pt x="311808" y="81074"/>
                    </a:cubicBezTo>
                    <a:cubicBezTo>
                      <a:pt x="309457" y="76736"/>
                      <a:pt x="309276" y="75290"/>
                      <a:pt x="311265" y="73663"/>
                    </a:cubicBezTo>
                    <a:cubicBezTo>
                      <a:pt x="314159" y="71132"/>
                      <a:pt x="315606" y="64444"/>
                      <a:pt x="313798" y="59924"/>
                    </a:cubicBezTo>
                    <a:cubicBezTo>
                      <a:pt x="313074" y="57574"/>
                      <a:pt x="313798" y="55224"/>
                      <a:pt x="316330" y="52332"/>
                    </a:cubicBezTo>
                    <a:cubicBezTo>
                      <a:pt x="318681" y="49801"/>
                      <a:pt x="320128" y="46005"/>
                      <a:pt x="319947" y="42028"/>
                    </a:cubicBezTo>
                    <a:cubicBezTo>
                      <a:pt x="319766" y="38051"/>
                      <a:pt x="320671" y="35701"/>
                      <a:pt x="321937" y="35701"/>
                    </a:cubicBezTo>
                    <a:cubicBezTo>
                      <a:pt x="325374" y="35701"/>
                      <a:pt x="330257" y="29555"/>
                      <a:pt x="330257" y="25217"/>
                    </a:cubicBezTo>
                    <a:cubicBezTo>
                      <a:pt x="330257" y="22505"/>
                      <a:pt x="331523" y="21240"/>
                      <a:pt x="335322" y="20879"/>
                    </a:cubicBezTo>
                    <a:cubicBezTo>
                      <a:pt x="338758" y="20517"/>
                      <a:pt x="340929" y="18709"/>
                      <a:pt x="342918" y="14552"/>
                    </a:cubicBezTo>
                    <a:cubicBezTo>
                      <a:pt x="345089" y="10032"/>
                      <a:pt x="346536" y="8948"/>
                      <a:pt x="349611" y="9852"/>
                    </a:cubicBezTo>
                    <a:cubicBezTo>
                      <a:pt x="352324" y="10394"/>
                      <a:pt x="354856" y="9309"/>
                      <a:pt x="357750" y="6236"/>
                    </a:cubicBezTo>
                    <a:cubicBezTo>
                      <a:pt x="361006" y="2802"/>
                      <a:pt x="363176" y="1898"/>
                      <a:pt x="366974" y="2621"/>
                    </a:cubicBezTo>
                    <a:cubicBezTo>
                      <a:pt x="370592" y="3344"/>
                      <a:pt x="372762" y="2621"/>
                      <a:pt x="374571" y="271"/>
                    </a:cubicBezTo>
                    <a:cubicBezTo>
                      <a:pt x="376561" y="-2440"/>
                      <a:pt x="377465" y="-2802"/>
                      <a:pt x="379274" y="-994"/>
                    </a:cubicBezTo>
                    <a:cubicBezTo>
                      <a:pt x="382530" y="2079"/>
                      <a:pt x="387232" y="1898"/>
                      <a:pt x="389945" y="-1356"/>
                    </a:cubicBezTo>
                    <a:cubicBezTo>
                      <a:pt x="392116" y="-3887"/>
                      <a:pt x="392659" y="-3887"/>
                      <a:pt x="395553" y="-1175"/>
                    </a:cubicBezTo>
                    <a:cubicBezTo>
                      <a:pt x="397904" y="813"/>
                      <a:pt x="400617" y="1536"/>
                      <a:pt x="404234" y="813"/>
                    </a:cubicBezTo>
                    <a:cubicBezTo>
                      <a:pt x="408214" y="-91"/>
                      <a:pt x="410203" y="452"/>
                      <a:pt x="411469" y="2621"/>
                    </a:cubicBezTo>
                    <a:cubicBezTo>
                      <a:pt x="412555" y="4609"/>
                      <a:pt x="415268" y="5694"/>
                      <a:pt x="419609" y="5513"/>
                    </a:cubicBezTo>
                    <a:cubicBezTo>
                      <a:pt x="423950" y="5333"/>
                      <a:pt x="426120" y="6056"/>
                      <a:pt x="426120" y="7683"/>
                    </a:cubicBezTo>
                    <a:cubicBezTo>
                      <a:pt x="426120" y="10936"/>
                      <a:pt x="433174" y="15817"/>
                      <a:pt x="438058" y="15817"/>
                    </a:cubicBezTo>
                    <a:cubicBezTo>
                      <a:pt x="440952" y="15817"/>
                      <a:pt x="442218" y="17263"/>
                      <a:pt x="442941" y="21240"/>
                    </a:cubicBezTo>
                    <a:cubicBezTo>
                      <a:pt x="443846" y="25036"/>
                      <a:pt x="445474" y="26844"/>
                      <a:pt x="448729" y="27748"/>
                    </a:cubicBezTo>
                    <a:cubicBezTo>
                      <a:pt x="451985" y="28471"/>
                      <a:pt x="453251" y="30098"/>
                      <a:pt x="453251" y="32990"/>
                    </a:cubicBezTo>
                    <a:cubicBezTo>
                      <a:pt x="453251" y="37148"/>
                      <a:pt x="457411" y="42932"/>
                      <a:pt x="460486" y="42932"/>
                    </a:cubicBezTo>
                    <a:cubicBezTo>
                      <a:pt x="461391" y="42932"/>
                      <a:pt x="461571" y="45644"/>
                      <a:pt x="461029" y="49078"/>
                    </a:cubicBezTo>
                    <a:cubicBezTo>
                      <a:pt x="460305" y="53778"/>
                      <a:pt x="461029" y="55947"/>
                      <a:pt x="464285" y="59021"/>
                    </a:cubicBezTo>
                    <a:cubicBezTo>
                      <a:pt x="467540" y="61913"/>
                      <a:pt x="467902" y="63359"/>
                      <a:pt x="466274" y="64986"/>
                    </a:cubicBezTo>
                    <a:cubicBezTo>
                      <a:pt x="463199" y="68059"/>
                      <a:pt x="463561" y="76374"/>
                      <a:pt x="466817" y="79086"/>
                    </a:cubicBezTo>
                    <a:cubicBezTo>
                      <a:pt x="469349" y="81255"/>
                      <a:pt x="469349" y="81797"/>
                      <a:pt x="466817" y="84509"/>
                    </a:cubicBezTo>
                    <a:cubicBezTo>
                      <a:pt x="463561" y="88124"/>
                      <a:pt x="463380" y="94089"/>
                      <a:pt x="466274" y="98970"/>
                    </a:cubicBezTo>
                    <a:cubicBezTo>
                      <a:pt x="468083" y="101682"/>
                      <a:pt x="468083" y="102947"/>
                      <a:pt x="466274" y="104755"/>
                    </a:cubicBezTo>
                    <a:cubicBezTo>
                      <a:pt x="463561" y="107466"/>
                      <a:pt x="463380" y="114335"/>
                      <a:pt x="466093" y="119035"/>
                    </a:cubicBezTo>
                    <a:cubicBezTo>
                      <a:pt x="467540" y="121928"/>
                      <a:pt x="467359" y="123555"/>
                      <a:pt x="465189" y="125905"/>
                    </a:cubicBezTo>
                    <a:cubicBezTo>
                      <a:pt x="461571" y="129881"/>
                      <a:pt x="461571" y="131328"/>
                      <a:pt x="465370" y="135485"/>
                    </a:cubicBezTo>
                    <a:cubicBezTo>
                      <a:pt x="468083" y="138558"/>
                      <a:pt x="468083" y="138920"/>
                      <a:pt x="465370" y="141993"/>
                    </a:cubicBezTo>
                    <a:cubicBezTo>
                      <a:pt x="461571" y="146151"/>
                      <a:pt x="461571" y="149404"/>
                      <a:pt x="465008" y="154466"/>
                    </a:cubicBezTo>
                    <a:cubicBezTo>
                      <a:pt x="467359" y="157720"/>
                      <a:pt x="467359" y="158443"/>
                      <a:pt x="465008" y="160431"/>
                    </a:cubicBezTo>
                    <a:cubicBezTo>
                      <a:pt x="461752" y="163143"/>
                      <a:pt x="461571" y="166577"/>
                      <a:pt x="464646" y="171458"/>
                    </a:cubicBezTo>
                    <a:cubicBezTo>
                      <a:pt x="466455" y="174531"/>
                      <a:pt x="466455" y="175616"/>
                      <a:pt x="464646" y="176158"/>
                    </a:cubicBezTo>
                    <a:cubicBezTo>
                      <a:pt x="461752" y="177243"/>
                      <a:pt x="461571" y="184293"/>
                      <a:pt x="464465" y="187185"/>
                    </a:cubicBezTo>
                    <a:cubicBezTo>
                      <a:pt x="466093" y="188812"/>
                      <a:pt x="465731" y="190077"/>
                      <a:pt x="463199" y="192969"/>
                    </a:cubicBezTo>
                    <a:cubicBezTo>
                      <a:pt x="460124" y="196404"/>
                      <a:pt x="460124" y="196765"/>
                      <a:pt x="463199" y="200200"/>
                    </a:cubicBezTo>
                    <a:cubicBezTo>
                      <a:pt x="466274" y="203635"/>
                      <a:pt x="466274" y="203996"/>
                      <a:pt x="463561" y="207069"/>
                    </a:cubicBezTo>
                    <a:cubicBezTo>
                      <a:pt x="459763" y="211227"/>
                      <a:pt x="459763" y="213577"/>
                      <a:pt x="463199" y="216469"/>
                    </a:cubicBezTo>
                    <a:cubicBezTo>
                      <a:pt x="465731" y="218458"/>
                      <a:pt x="465731" y="219181"/>
                      <a:pt x="462838" y="222254"/>
                    </a:cubicBezTo>
                    <a:cubicBezTo>
                      <a:pt x="460305" y="225146"/>
                      <a:pt x="460124" y="226592"/>
                      <a:pt x="461933" y="231473"/>
                    </a:cubicBezTo>
                    <a:cubicBezTo>
                      <a:pt x="463380" y="235088"/>
                      <a:pt x="463380" y="237800"/>
                      <a:pt x="462295" y="238884"/>
                    </a:cubicBezTo>
                    <a:cubicBezTo>
                      <a:pt x="459763" y="241415"/>
                      <a:pt x="459944" y="249550"/>
                      <a:pt x="462657" y="252261"/>
                    </a:cubicBezTo>
                    <a:cubicBezTo>
                      <a:pt x="464285" y="253888"/>
                      <a:pt x="463923" y="255153"/>
                      <a:pt x="461391" y="258046"/>
                    </a:cubicBezTo>
                    <a:cubicBezTo>
                      <a:pt x="458135" y="261661"/>
                      <a:pt x="458135" y="262023"/>
                      <a:pt x="461029" y="266903"/>
                    </a:cubicBezTo>
                    <a:cubicBezTo>
                      <a:pt x="463742" y="271603"/>
                      <a:pt x="463742" y="272146"/>
                      <a:pt x="460848" y="275038"/>
                    </a:cubicBezTo>
                    <a:cubicBezTo>
                      <a:pt x="457954" y="277930"/>
                      <a:pt x="457954" y="278472"/>
                      <a:pt x="460848" y="283353"/>
                    </a:cubicBezTo>
                    <a:cubicBezTo>
                      <a:pt x="463380" y="287872"/>
                      <a:pt x="463380" y="288957"/>
                      <a:pt x="461210" y="290765"/>
                    </a:cubicBezTo>
                    <a:cubicBezTo>
                      <a:pt x="457773" y="293476"/>
                      <a:pt x="457954" y="300345"/>
                      <a:pt x="461391" y="303238"/>
                    </a:cubicBezTo>
                    <a:cubicBezTo>
                      <a:pt x="463923" y="305407"/>
                      <a:pt x="463923" y="305949"/>
                      <a:pt x="461391" y="308661"/>
                    </a:cubicBezTo>
                    <a:cubicBezTo>
                      <a:pt x="458135" y="312276"/>
                      <a:pt x="457773" y="321495"/>
                      <a:pt x="460848" y="324568"/>
                    </a:cubicBezTo>
                    <a:cubicBezTo>
                      <a:pt x="462476" y="326195"/>
                      <a:pt x="462114" y="327461"/>
                      <a:pt x="459582" y="330353"/>
                    </a:cubicBezTo>
                    <a:cubicBezTo>
                      <a:pt x="457230" y="332884"/>
                      <a:pt x="456688" y="335595"/>
                      <a:pt x="457411" y="340476"/>
                    </a:cubicBezTo>
                    <a:cubicBezTo>
                      <a:pt x="458316" y="345537"/>
                      <a:pt x="457592" y="348249"/>
                      <a:pt x="455060" y="351683"/>
                    </a:cubicBezTo>
                    <a:cubicBezTo>
                      <a:pt x="453070" y="354033"/>
                      <a:pt x="451442" y="358914"/>
                      <a:pt x="451442" y="362168"/>
                    </a:cubicBezTo>
                    <a:cubicBezTo>
                      <a:pt x="451442" y="366145"/>
                      <a:pt x="450538" y="368314"/>
                      <a:pt x="449091" y="368314"/>
                    </a:cubicBezTo>
                    <a:cubicBezTo>
                      <a:pt x="446559" y="368314"/>
                      <a:pt x="440590" y="373918"/>
                      <a:pt x="440590" y="376087"/>
                    </a:cubicBezTo>
                    <a:cubicBezTo>
                      <a:pt x="440590" y="378799"/>
                      <a:pt x="447463" y="377172"/>
                      <a:pt x="450538" y="373737"/>
                    </a:cubicBezTo>
                    <a:cubicBezTo>
                      <a:pt x="452889" y="371206"/>
                      <a:pt x="454517" y="370664"/>
                      <a:pt x="455783" y="371929"/>
                    </a:cubicBezTo>
                    <a:cubicBezTo>
                      <a:pt x="458316" y="374460"/>
                      <a:pt x="466455" y="374279"/>
                      <a:pt x="469168" y="371568"/>
                    </a:cubicBezTo>
                    <a:cubicBezTo>
                      <a:pt x="470796" y="369941"/>
                      <a:pt x="471881" y="370122"/>
                      <a:pt x="473690" y="372833"/>
                    </a:cubicBezTo>
                    <a:cubicBezTo>
                      <a:pt x="475680" y="375364"/>
                      <a:pt x="477488" y="375906"/>
                      <a:pt x="482010" y="375002"/>
                    </a:cubicBezTo>
                    <a:cubicBezTo>
                      <a:pt x="486351" y="374099"/>
                      <a:pt x="488522" y="374641"/>
                      <a:pt x="491235" y="377352"/>
                    </a:cubicBezTo>
                    <a:cubicBezTo>
                      <a:pt x="494129" y="380245"/>
                      <a:pt x="495757" y="380606"/>
                      <a:pt x="498470" y="379160"/>
                    </a:cubicBezTo>
                    <a:cubicBezTo>
                      <a:pt x="501183" y="377714"/>
                      <a:pt x="502087" y="377714"/>
                      <a:pt x="502087" y="379702"/>
                    </a:cubicBezTo>
                    <a:cubicBezTo>
                      <a:pt x="502087" y="383318"/>
                      <a:pt x="508418" y="388560"/>
                      <a:pt x="512216" y="387837"/>
                    </a:cubicBezTo>
                    <a:cubicBezTo>
                      <a:pt x="514387" y="387475"/>
                      <a:pt x="515834" y="388560"/>
                      <a:pt x="516195" y="390910"/>
                    </a:cubicBezTo>
                    <a:cubicBezTo>
                      <a:pt x="517280" y="396152"/>
                      <a:pt x="520174" y="399044"/>
                      <a:pt x="523973" y="399044"/>
                    </a:cubicBezTo>
                    <a:cubicBezTo>
                      <a:pt x="526505" y="399044"/>
                      <a:pt x="527409" y="400310"/>
                      <a:pt x="527409" y="403564"/>
                    </a:cubicBezTo>
                    <a:cubicBezTo>
                      <a:pt x="527409" y="407902"/>
                      <a:pt x="533017" y="415314"/>
                      <a:pt x="536272" y="415314"/>
                    </a:cubicBezTo>
                    <a:cubicBezTo>
                      <a:pt x="537357" y="415314"/>
                      <a:pt x="537538" y="418025"/>
                      <a:pt x="536996" y="421460"/>
                    </a:cubicBezTo>
                    <a:cubicBezTo>
                      <a:pt x="536272" y="426340"/>
                      <a:pt x="536815" y="427967"/>
                      <a:pt x="540251" y="430498"/>
                    </a:cubicBezTo>
                    <a:cubicBezTo>
                      <a:pt x="543507" y="432667"/>
                      <a:pt x="544050" y="433752"/>
                      <a:pt x="542241" y="435560"/>
                    </a:cubicBezTo>
                    <a:cubicBezTo>
                      <a:pt x="539166" y="438633"/>
                      <a:pt x="539528" y="445140"/>
                      <a:pt x="542784" y="447852"/>
                    </a:cubicBezTo>
                    <a:cubicBezTo>
                      <a:pt x="545316" y="450021"/>
                      <a:pt x="545316" y="450563"/>
                      <a:pt x="542603" y="453456"/>
                    </a:cubicBezTo>
                    <a:cubicBezTo>
                      <a:pt x="540432" y="455806"/>
                      <a:pt x="539890" y="458698"/>
                      <a:pt x="540613" y="463217"/>
                    </a:cubicBezTo>
                    <a:cubicBezTo>
                      <a:pt x="541518" y="468279"/>
                      <a:pt x="540794" y="470628"/>
                      <a:pt x="537900" y="473521"/>
                    </a:cubicBezTo>
                    <a:cubicBezTo>
                      <a:pt x="535368" y="476052"/>
                      <a:pt x="534464" y="478763"/>
                      <a:pt x="535006" y="482559"/>
                    </a:cubicBezTo>
                    <a:cubicBezTo>
                      <a:pt x="535730" y="486898"/>
                      <a:pt x="535006" y="488344"/>
                      <a:pt x="531570" y="489971"/>
                    </a:cubicBezTo>
                    <a:cubicBezTo>
                      <a:pt x="527409" y="491778"/>
                      <a:pt x="524877" y="497382"/>
                      <a:pt x="525962" y="502263"/>
                    </a:cubicBezTo>
                    <a:cubicBezTo>
                      <a:pt x="526143" y="503709"/>
                      <a:pt x="524154" y="507144"/>
                      <a:pt x="521260" y="509855"/>
                    </a:cubicBezTo>
                    <a:cubicBezTo>
                      <a:pt x="517461" y="513651"/>
                      <a:pt x="516557" y="516001"/>
                      <a:pt x="517280" y="519074"/>
                    </a:cubicBezTo>
                    <a:cubicBezTo>
                      <a:pt x="518004" y="522328"/>
                      <a:pt x="517280" y="524136"/>
                      <a:pt x="513663" y="526486"/>
                    </a:cubicBezTo>
                    <a:cubicBezTo>
                      <a:pt x="509865" y="529016"/>
                      <a:pt x="509141" y="530463"/>
                      <a:pt x="510046" y="534801"/>
                    </a:cubicBezTo>
                    <a:cubicBezTo>
                      <a:pt x="510769" y="538597"/>
                      <a:pt x="510407" y="540043"/>
                      <a:pt x="508599" y="540043"/>
                    </a:cubicBezTo>
                    <a:cubicBezTo>
                      <a:pt x="504619" y="540043"/>
                      <a:pt x="501364" y="545466"/>
                      <a:pt x="501725" y="551070"/>
                    </a:cubicBezTo>
                    <a:cubicBezTo>
                      <a:pt x="502087" y="554685"/>
                      <a:pt x="501183" y="556855"/>
                      <a:pt x="499012" y="557578"/>
                    </a:cubicBezTo>
                    <a:cubicBezTo>
                      <a:pt x="494310" y="559205"/>
                      <a:pt x="492863" y="562097"/>
                      <a:pt x="493948" y="567158"/>
                    </a:cubicBezTo>
                    <a:cubicBezTo>
                      <a:pt x="494671" y="570593"/>
                      <a:pt x="493948" y="572039"/>
                      <a:pt x="490873" y="573485"/>
                    </a:cubicBezTo>
                    <a:cubicBezTo>
                      <a:pt x="487798" y="574931"/>
                      <a:pt x="486894" y="576558"/>
                      <a:pt x="487255" y="580174"/>
                    </a:cubicBezTo>
                    <a:cubicBezTo>
                      <a:pt x="487617" y="583608"/>
                      <a:pt x="486532" y="585597"/>
                      <a:pt x="483819" y="587043"/>
                    </a:cubicBezTo>
                    <a:cubicBezTo>
                      <a:pt x="480925" y="588670"/>
                      <a:pt x="480382" y="590297"/>
                      <a:pt x="481287" y="593731"/>
                    </a:cubicBezTo>
                    <a:cubicBezTo>
                      <a:pt x="482010" y="597166"/>
                      <a:pt x="481468" y="598431"/>
                      <a:pt x="478754" y="599154"/>
                    </a:cubicBezTo>
                    <a:cubicBezTo>
                      <a:pt x="474594" y="600239"/>
                      <a:pt x="472424" y="604939"/>
                      <a:pt x="474233" y="609458"/>
                    </a:cubicBezTo>
                    <a:cubicBezTo>
                      <a:pt x="474775" y="611085"/>
                      <a:pt x="474413" y="612350"/>
                      <a:pt x="473509" y="612350"/>
                    </a:cubicBezTo>
                    <a:cubicBezTo>
                      <a:pt x="469711" y="612350"/>
                      <a:pt x="465912" y="617954"/>
                      <a:pt x="466998" y="622112"/>
                    </a:cubicBezTo>
                    <a:cubicBezTo>
                      <a:pt x="467721" y="625185"/>
                      <a:pt x="466817" y="626993"/>
                      <a:pt x="463199" y="629343"/>
                    </a:cubicBezTo>
                    <a:cubicBezTo>
                      <a:pt x="459220" y="631873"/>
                      <a:pt x="458497" y="633681"/>
                      <a:pt x="459039" y="638019"/>
                    </a:cubicBezTo>
                    <a:cubicBezTo>
                      <a:pt x="459763" y="642358"/>
                      <a:pt x="459220" y="643804"/>
                      <a:pt x="456688" y="644346"/>
                    </a:cubicBezTo>
                    <a:cubicBezTo>
                      <a:pt x="452889" y="645431"/>
                      <a:pt x="450719" y="650673"/>
                      <a:pt x="452166" y="655373"/>
                    </a:cubicBezTo>
                    <a:cubicBezTo>
                      <a:pt x="452889" y="657542"/>
                      <a:pt x="451985" y="659169"/>
                      <a:pt x="449091" y="660254"/>
                    </a:cubicBezTo>
                    <a:cubicBezTo>
                      <a:pt x="446016" y="661700"/>
                      <a:pt x="445112" y="663508"/>
                      <a:pt x="445293" y="668027"/>
                    </a:cubicBezTo>
                    <a:cubicBezTo>
                      <a:pt x="445474" y="671100"/>
                      <a:pt x="444931" y="673811"/>
                      <a:pt x="444027" y="673811"/>
                    </a:cubicBezTo>
                    <a:cubicBezTo>
                      <a:pt x="440228" y="673811"/>
                      <a:pt x="435164" y="681223"/>
                      <a:pt x="436249" y="685380"/>
                    </a:cubicBezTo>
                    <a:cubicBezTo>
                      <a:pt x="436973" y="688454"/>
                      <a:pt x="436068" y="690261"/>
                      <a:pt x="432632" y="692611"/>
                    </a:cubicBezTo>
                    <a:cubicBezTo>
                      <a:pt x="428833" y="694961"/>
                      <a:pt x="427929" y="697130"/>
                      <a:pt x="427929" y="702734"/>
                    </a:cubicBezTo>
                    <a:cubicBezTo>
                      <a:pt x="427929" y="707796"/>
                      <a:pt x="427205" y="709965"/>
                      <a:pt x="425397" y="709965"/>
                    </a:cubicBezTo>
                    <a:cubicBezTo>
                      <a:pt x="421779" y="709965"/>
                      <a:pt x="417076" y="717015"/>
                      <a:pt x="417076" y="722076"/>
                    </a:cubicBezTo>
                    <a:cubicBezTo>
                      <a:pt x="417076" y="724969"/>
                      <a:pt x="415991" y="726234"/>
                      <a:pt x="413640" y="726234"/>
                    </a:cubicBezTo>
                    <a:cubicBezTo>
                      <a:pt x="409842" y="726234"/>
                      <a:pt x="402607" y="734188"/>
                      <a:pt x="402607" y="738345"/>
                    </a:cubicBezTo>
                    <a:cubicBezTo>
                      <a:pt x="402607" y="739972"/>
                      <a:pt x="400979" y="740876"/>
                      <a:pt x="398627" y="740515"/>
                    </a:cubicBezTo>
                    <a:cubicBezTo>
                      <a:pt x="393020" y="739972"/>
                      <a:pt x="388137" y="742322"/>
                      <a:pt x="388137" y="745395"/>
                    </a:cubicBezTo>
                    <a:cubicBezTo>
                      <a:pt x="388137" y="747203"/>
                      <a:pt x="385966" y="747745"/>
                      <a:pt x="380540" y="747565"/>
                    </a:cubicBezTo>
                    <a:cubicBezTo>
                      <a:pt x="374752" y="747384"/>
                      <a:pt x="372401" y="748107"/>
                      <a:pt x="370411" y="751180"/>
                    </a:cubicBezTo>
                    <a:cubicBezTo>
                      <a:pt x="368060" y="754795"/>
                      <a:pt x="367698" y="754795"/>
                      <a:pt x="363357" y="752084"/>
                    </a:cubicBezTo>
                    <a:cubicBezTo>
                      <a:pt x="359197" y="749372"/>
                      <a:pt x="358473" y="749372"/>
                      <a:pt x="353771" y="752265"/>
                    </a:cubicBezTo>
                    <a:cubicBezTo>
                      <a:pt x="348887" y="754976"/>
                      <a:pt x="348525" y="754976"/>
                      <a:pt x="346897" y="752265"/>
                    </a:cubicBezTo>
                    <a:close/>
                  </a:path>
                </a:pathLst>
              </a:custGeom>
              <a:grpFill/>
              <a:ln w="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20F9A838-CC0F-FFE6-D0F5-3CE7F34CB171}"/>
                  </a:ext>
                </a:extLst>
              </p:cNvPr>
              <p:cNvSpPr/>
              <p:nvPr/>
            </p:nvSpPr>
            <p:spPr>
              <a:xfrm rot="1440000" flipV="1">
                <a:off x="3267505" y="4359119"/>
                <a:ext cx="90896" cy="120181"/>
              </a:xfrm>
              <a:custGeom>
                <a:avLst/>
                <a:gdLst>
                  <a:gd name="connsiteX0" fmla="*/ 193221 w 338354"/>
                  <a:gd name="connsiteY0" fmla="*/ 441705 h 447367"/>
                  <a:gd name="connsiteX1" fmla="*/ 184720 w 338354"/>
                  <a:gd name="connsiteY1" fmla="*/ 440620 h 447367"/>
                  <a:gd name="connsiteX2" fmla="*/ 179294 w 338354"/>
                  <a:gd name="connsiteY2" fmla="*/ 441162 h 447367"/>
                  <a:gd name="connsiteX3" fmla="*/ 168261 w 338354"/>
                  <a:gd name="connsiteY3" fmla="*/ 434835 h 447367"/>
                  <a:gd name="connsiteX4" fmla="*/ 163015 w 338354"/>
                  <a:gd name="connsiteY4" fmla="*/ 433389 h 447367"/>
                  <a:gd name="connsiteX5" fmla="*/ 152525 w 338354"/>
                  <a:gd name="connsiteY5" fmla="*/ 424893 h 447367"/>
                  <a:gd name="connsiteX6" fmla="*/ 148545 w 338354"/>
                  <a:gd name="connsiteY6" fmla="*/ 421820 h 447367"/>
                  <a:gd name="connsiteX7" fmla="*/ 140225 w 338354"/>
                  <a:gd name="connsiteY7" fmla="*/ 411516 h 447367"/>
                  <a:gd name="connsiteX8" fmla="*/ 137150 w 338354"/>
                  <a:gd name="connsiteY8" fmla="*/ 406093 h 447367"/>
                  <a:gd name="connsiteX9" fmla="*/ 133533 w 338354"/>
                  <a:gd name="connsiteY9" fmla="*/ 398682 h 447367"/>
                  <a:gd name="connsiteX10" fmla="*/ 129915 w 338354"/>
                  <a:gd name="connsiteY10" fmla="*/ 389644 h 447367"/>
                  <a:gd name="connsiteX11" fmla="*/ 127202 w 338354"/>
                  <a:gd name="connsiteY11" fmla="*/ 380063 h 447367"/>
                  <a:gd name="connsiteX12" fmla="*/ 125213 w 338354"/>
                  <a:gd name="connsiteY12" fmla="*/ 374098 h 447367"/>
                  <a:gd name="connsiteX13" fmla="*/ 124670 w 338354"/>
                  <a:gd name="connsiteY13" fmla="*/ 358371 h 447367"/>
                  <a:gd name="connsiteX14" fmla="*/ 125574 w 338354"/>
                  <a:gd name="connsiteY14" fmla="*/ 352948 h 447367"/>
                  <a:gd name="connsiteX15" fmla="*/ 126840 w 338354"/>
                  <a:gd name="connsiteY15" fmla="*/ 339932 h 447367"/>
                  <a:gd name="connsiteX16" fmla="*/ 128107 w 338354"/>
                  <a:gd name="connsiteY16" fmla="*/ 331075 h 447367"/>
                  <a:gd name="connsiteX17" fmla="*/ 128287 w 338354"/>
                  <a:gd name="connsiteY17" fmla="*/ 320410 h 447367"/>
                  <a:gd name="connsiteX18" fmla="*/ 127745 w 338354"/>
                  <a:gd name="connsiteY18" fmla="*/ 312817 h 447367"/>
                  <a:gd name="connsiteX19" fmla="*/ 128287 w 338354"/>
                  <a:gd name="connsiteY19" fmla="*/ 302333 h 447367"/>
                  <a:gd name="connsiteX20" fmla="*/ 129192 w 338354"/>
                  <a:gd name="connsiteY20" fmla="*/ 296910 h 447367"/>
                  <a:gd name="connsiteX21" fmla="*/ 130277 w 338354"/>
                  <a:gd name="connsiteY21" fmla="*/ 284437 h 447367"/>
                  <a:gd name="connsiteX22" fmla="*/ 131001 w 338354"/>
                  <a:gd name="connsiteY22" fmla="*/ 276302 h 447367"/>
                  <a:gd name="connsiteX23" fmla="*/ 131001 w 338354"/>
                  <a:gd name="connsiteY23" fmla="*/ 267083 h 447367"/>
                  <a:gd name="connsiteX24" fmla="*/ 131543 w 338354"/>
                  <a:gd name="connsiteY24" fmla="*/ 261479 h 447367"/>
                  <a:gd name="connsiteX25" fmla="*/ 132809 w 338354"/>
                  <a:gd name="connsiteY25" fmla="*/ 253164 h 447367"/>
                  <a:gd name="connsiteX26" fmla="*/ 133171 w 338354"/>
                  <a:gd name="connsiteY26" fmla="*/ 244668 h 447367"/>
                  <a:gd name="connsiteX27" fmla="*/ 133714 w 338354"/>
                  <a:gd name="connsiteY27" fmla="*/ 238160 h 447367"/>
                  <a:gd name="connsiteX28" fmla="*/ 131905 w 338354"/>
                  <a:gd name="connsiteY28" fmla="*/ 232014 h 447367"/>
                  <a:gd name="connsiteX29" fmla="*/ 127383 w 338354"/>
                  <a:gd name="connsiteY29" fmla="*/ 229303 h 447367"/>
                  <a:gd name="connsiteX30" fmla="*/ 122861 w 338354"/>
                  <a:gd name="connsiteY30" fmla="*/ 226230 h 447367"/>
                  <a:gd name="connsiteX31" fmla="*/ 115807 w 338354"/>
                  <a:gd name="connsiteY31" fmla="*/ 218818 h 447367"/>
                  <a:gd name="connsiteX32" fmla="*/ 112371 w 338354"/>
                  <a:gd name="connsiteY32" fmla="*/ 215564 h 447367"/>
                  <a:gd name="connsiteX33" fmla="*/ 104774 w 338354"/>
                  <a:gd name="connsiteY33" fmla="*/ 207972 h 447367"/>
                  <a:gd name="connsiteX34" fmla="*/ 101518 w 338354"/>
                  <a:gd name="connsiteY34" fmla="*/ 204718 h 447367"/>
                  <a:gd name="connsiteX35" fmla="*/ 93198 w 338354"/>
                  <a:gd name="connsiteY35" fmla="*/ 197126 h 447367"/>
                  <a:gd name="connsiteX36" fmla="*/ 88314 w 338354"/>
                  <a:gd name="connsiteY36" fmla="*/ 191703 h 447367"/>
                  <a:gd name="connsiteX37" fmla="*/ 81260 w 338354"/>
                  <a:gd name="connsiteY37" fmla="*/ 184834 h 447367"/>
                  <a:gd name="connsiteX38" fmla="*/ 75291 w 338354"/>
                  <a:gd name="connsiteY38" fmla="*/ 179772 h 447367"/>
                  <a:gd name="connsiteX39" fmla="*/ 69504 w 338354"/>
                  <a:gd name="connsiteY39" fmla="*/ 173807 h 447367"/>
                  <a:gd name="connsiteX40" fmla="*/ 63535 w 338354"/>
                  <a:gd name="connsiteY40" fmla="*/ 168203 h 447367"/>
                  <a:gd name="connsiteX41" fmla="*/ 55034 w 338354"/>
                  <a:gd name="connsiteY41" fmla="*/ 160972 h 447367"/>
                  <a:gd name="connsiteX42" fmla="*/ 50874 w 338354"/>
                  <a:gd name="connsiteY42" fmla="*/ 156815 h 447367"/>
                  <a:gd name="connsiteX43" fmla="*/ 42372 w 338354"/>
                  <a:gd name="connsiteY43" fmla="*/ 148319 h 447367"/>
                  <a:gd name="connsiteX44" fmla="*/ 38212 w 338354"/>
                  <a:gd name="connsiteY44" fmla="*/ 145065 h 447367"/>
                  <a:gd name="connsiteX45" fmla="*/ 28445 w 338354"/>
                  <a:gd name="connsiteY45" fmla="*/ 135665 h 447367"/>
                  <a:gd name="connsiteX46" fmla="*/ 24466 w 338354"/>
                  <a:gd name="connsiteY46" fmla="*/ 132592 h 447367"/>
                  <a:gd name="connsiteX47" fmla="*/ 15241 w 338354"/>
                  <a:gd name="connsiteY47" fmla="*/ 120119 h 447367"/>
                  <a:gd name="connsiteX48" fmla="*/ 11081 w 338354"/>
                  <a:gd name="connsiteY48" fmla="*/ 113611 h 447367"/>
                  <a:gd name="connsiteX49" fmla="*/ 6559 w 338354"/>
                  <a:gd name="connsiteY49" fmla="*/ 103850 h 447367"/>
                  <a:gd name="connsiteX50" fmla="*/ 3665 w 338354"/>
                  <a:gd name="connsiteY50" fmla="*/ 96258 h 447367"/>
                  <a:gd name="connsiteX51" fmla="*/ 229 w 338354"/>
                  <a:gd name="connsiteY51" fmla="*/ 84146 h 447367"/>
                  <a:gd name="connsiteX52" fmla="*/ -133 w 338354"/>
                  <a:gd name="connsiteY52" fmla="*/ 80892 h 447367"/>
                  <a:gd name="connsiteX53" fmla="*/ 1857 w 338354"/>
                  <a:gd name="connsiteY53" fmla="*/ 66612 h 447367"/>
                  <a:gd name="connsiteX54" fmla="*/ 2942 w 338354"/>
                  <a:gd name="connsiteY54" fmla="*/ 59743 h 447367"/>
                  <a:gd name="connsiteX55" fmla="*/ 5293 w 338354"/>
                  <a:gd name="connsiteY55" fmla="*/ 50523 h 447367"/>
                  <a:gd name="connsiteX56" fmla="*/ 7826 w 338354"/>
                  <a:gd name="connsiteY56" fmla="*/ 43835 h 447367"/>
                  <a:gd name="connsiteX57" fmla="*/ 11986 w 338354"/>
                  <a:gd name="connsiteY57" fmla="*/ 32808 h 447367"/>
                  <a:gd name="connsiteX58" fmla="*/ 14156 w 338354"/>
                  <a:gd name="connsiteY58" fmla="*/ 30820 h 447367"/>
                  <a:gd name="connsiteX59" fmla="*/ 21934 w 338354"/>
                  <a:gd name="connsiteY59" fmla="*/ 22324 h 447367"/>
                  <a:gd name="connsiteX60" fmla="*/ 26456 w 338354"/>
                  <a:gd name="connsiteY60" fmla="*/ 18166 h 447367"/>
                  <a:gd name="connsiteX61" fmla="*/ 32786 w 338354"/>
                  <a:gd name="connsiteY61" fmla="*/ 13647 h 447367"/>
                  <a:gd name="connsiteX62" fmla="*/ 38936 w 338354"/>
                  <a:gd name="connsiteY62" fmla="*/ 9128 h 447367"/>
                  <a:gd name="connsiteX63" fmla="*/ 49065 w 338354"/>
                  <a:gd name="connsiteY63" fmla="*/ 1716 h 447367"/>
                  <a:gd name="connsiteX64" fmla="*/ 52501 w 338354"/>
                  <a:gd name="connsiteY64" fmla="*/ 1897 h 447367"/>
                  <a:gd name="connsiteX65" fmla="*/ 65705 w 338354"/>
                  <a:gd name="connsiteY65" fmla="*/ -1176 h 447367"/>
                  <a:gd name="connsiteX66" fmla="*/ 72397 w 338354"/>
                  <a:gd name="connsiteY66" fmla="*/ -1357 h 447367"/>
                  <a:gd name="connsiteX67" fmla="*/ 81803 w 338354"/>
                  <a:gd name="connsiteY67" fmla="*/ -1176 h 447367"/>
                  <a:gd name="connsiteX68" fmla="*/ 89761 w 338354"/>
                  <a:gd name="connsiteY68" fmla="*/ -453 h 447367"/>
                  <a:gd name="connsiteX69" fmla="*/ 97539 w 338354"/>
                  <a:gd name="connsiteY69" fmla="*/ 1355 h 447367"/>
                  <a:gd name="connsiteX70" fmla="*/ 107849 w 338354"/>
                  <a:gd name="connsiteY70" fmla="*/ 4789 h 447367"/>
                  <a:gd name="connsiteX71" fmla="*/ 116531 w 338354"/>
                  <a:gd name="connsiteY71" fmla="*/ 8766 h 447367"/>
                  <a:gd name="connsiteX72" fmla="*/ 122680 w 338354"/>
                  <a:gd name="connsiteY72" fmla="*/ 13104 h 447367"/>
                  <a:gd name="connsiteX73" fmla="*/ 130820 w 338354"/>
                  <a:gd name="connsiteY73" fmla="*/ 19612 h 447367"/>
                  <a:gd name="connsiteX74" fmla="*/ 137693 w 338354"/>
                  <a:gd name="connsiteY74" fmla="*/ 25577 h 447367"/>
                  <a:gd name="connsiteX75" fmla="*/ 145470 w 338354"/>
                  <a:gd name="connsiteY75" fmla="*/ 33170 h 447367"/>
                  <a:gd name="connsiteX76" fmla="*/ 152163 w 338354"/>
                  <a:gd name="connsiteY76" fmla="*/ 39858 h 447367"/>
                  <a:gd name="connsiteX77" fmla="*/ 161206 w 338354"/>
                  <a:gd name="connsiteY77" fmla="*/ 47450 h 447367"/>
                  <a:gd name="connsiteX78" fmla="*/ 166271 w 338354"/>
                  <a:gd name="connsiteY78" fmla="*/ 53054 h 447367"/>
                  <a:gd name="connsiteX79" fmla="*/ 168261 w 338354"/>
                  <a:gd name="connsiteY79" fmla="*/ 57935 h 447367"/>
                  <a:gd name="connsiteX80" fmla="*/ 175676 w 338354"/>
                  <a:gd name="connsiteY80" fmla="*/ 49258 h 447367"/>
                  <a:gd name="connsiteX81" fmla="*/ 181103 w 338354"/>
                  <a:gd name="connsiteY81" fmla="*/ 47089 h 447367"/>
                  <a:gd name="connsiteX82" fmla="*/ 189604 w 338354"/>
                  <a:gd name="connsiteY82" fmla="*/ 43654 h 447367"/>
                  <a:gd name="connsiteX83" fmla="*/ 197743 w 338354"/>
                  <a:gd name="connsiteY83" fmla="*/ 41123 h 447367"/>
                  <a:gd name="connsiteX84" fmla="*/ 206787 w 338354"/>
                  <a:gd name="connsiteY84" fmla="*/ 38773 h 447367"/>
                  <a:gd name="connsiteX85" fmla="*/ 211308 w 338354"/>
                  <a:gd name="connsiteY85" fmla="*/ 37689 h 447367"/>
                  <a:gd name="connsiteX86" fmla="*/ 220895 w 338354"/>
                  <a:gd name="connsiteY86" fmla="*/ 37147 h 447367"/>
                  <a:gd name="connsiteX87" fmla="*/ 228130 w 338354"/>
                  <a:gd name="connsiteY87" fmla="*/ 38231 h 447367"/>
                  <a:gd name="connsiteX88" fmla="*/ 236450 w 338354"/>
                  <a:gd name="connsiteY88" fmla="*/ 40220 h 447367"/>
                  <a:gd name="connsiteX89" fmla="*/ 243866 w 338354"/>
                  <a:gd name="connsiteY89" fmla="*/ 42750 h 447367"/>
                  <a:gd name="connsiteX90" fmla="*/ 252548 w 338354"/>
                  <a:gd name="connsiteY90" fmla="*/ 46004 h 447367"/>
                  <a:gd name="connsiteX91" fmla="*/ 257070 w 338354"/>
                  <a:gd name="connsiteY91" fmla="*/ 46908 h 447367"/>
                  <a:gd name="connsiteX92" fmla="*/ 268826 w 338354"/>
                  <a:gd name="connsiteY92" fmla="*/ 56127 h 447367"/>
                  <a:gd name="connsiteX93" fmla="*/ 273348 w 338354"/>
                  <a:gd name="connsiteY93" fmla="*/ 60285 h 447367"/>
                  <a:gd name="connsiteX94" fmla="*/ 281126 w 338354"/>
                  <a:gd name="connsiteY94" fmla="*/ 68781 h 447367"/>
                  <a:gd name="connsiteX95" fmla="*/ 283658 w 338354"/>
                  <a:gd name="connsiteY95" fmla="*/ 72758 h 447367"/>
                  <a:gd name="connsiteX96" fmla="*/ 288903 w 338354"/>
                  <a:gd name="connsiteY96" fmla="*/ 83242 h 447367"/>
                  <a:gd name="connsiteX97" fmla="*/ 290712 w 338354"/>
                  <a:gd name="connsiteY97" fmla="*/ 89208 h 447367"/>
                  <a:gd name="connsiteX98" fmla="*/ 293063 w 338354"/>
                  <a:gd name="connsiteY98" fmla="*/ 99873 h 447367"/>
                  <a:gd name="connsiteX99" fmla="*/ 294872 w 338354"/>
                  <a:gd name="connsiteY99" fmla="*/ 106923 h 447367"/>
                  <a:gd name="connsiteX100" fmla="*/ 295415 w 338354"/>
                  <a:gd name="connsiteY100" fmla="*/ 121204 h 447367"/>
                  <a:gd name="connsiteX101" fmla="*/ 294510 w 338354"/>
                  <a:gd name="connsiteY101" fmla="*/ 128073 h 447367"/>
                  <a:gd name="connsiteX102" fmla="*/ 294149 w 338354"/>
                  <a:gd name="connsiteY102" fmla="*/ 140546 h 447367"/>
                  <a:gd name="connsiteX103" fmla="*/ 294149 w 338354"/>
                  <a:gd name="connsiteY103" fmla="*/ 146511 h 447367"/>
                  <a:gd name="connsiteX104" fmla="*/ 293606 w 338354"/>
                  <a:gd name="connsiteY104" fmla="*/ 160611 h 447367"/>
                  <a:gd name="connsiteX105" fmla="*/ 292702 w 338354"/>
                  <a:gd name="connsiteY105" fmla="*/ 166034 h 447367"/>
                  <a:gd name="connsiteX106" fmla="*/ 294149 w 338354"/>
                  <a:gd name="connsiteY106" fmla="*/ 175434 h 447367"/>
                  <a:gd name="connsiteX107" fmla="*/ 298670 w 338354"/>
                  <a:gd name="connsiteY107" fmla="*/ 178688 h 447367"/>
                  <a:gd name="connsiteX108" fmla="*/ 310065 w 338354"/>
                  <a:gd name="connsiteY108" fmla="*/ 189895 h 447367"/>
                  <a:gd name="connsiteX109" fmla="*/ 313140 w 338354"/>
                  <a:gd name="connsiteY109" fmla="*/ 193149 h 447367"/>
                  <a:gd name="connsiteX110" fmla="*/ 321822 w 338354"/>
                  <a:gd name="connsiteY110" fmla="*/ 204176 h 447367"/>
                  <a:gd name="connsiteX111" fmla="*/ 325802 w 338354"/>
                  <a:gd name="connsiteY111" fmla="*/ 210684 h 447367"/>
                  <a:gd name="connsiteX112" fmla="*/ 330323 w 338354"/>
                  <a:gd name="connsiteY112" fmla="*/ 220445 h 447367"/>
                  <a:gd name="connsiteX113" fmla="*/ 333760 w 338354"/>
                  <a:gd name="connsiteY113" fmla="*/ 230568 h 447367"/>
                  <a:gd name="connsiteX114" fmla="*/ 335569 w 338354"/>
                  <a:gd name="connsiteY114" fmla="*/ 238522 h 447367"/>
                  <a:gd name="connsiteX115" fmla="*/ 336292 w 338354"/>
                  <a:gd name="connsiteY115" fmla="*/ 247199 h 447367"/>
                  <a:gd name="connsiteX116" fmla="*/ 336292 w 338354"/>
                  <a:gd name="connsiteY116" fmla="*/ 257502 h 447367"/>
                  <a:gd name="connsiteX117" fmla="*/ 334664 w 338354"/>
                  <a:gd name="connsiteY117" fmla="*/ 265998 h 447367"/>
                  <a:gd name="connsiteX118" fmla="*/ 332132 w 338354"/>
                  <a:gd name="connsiteY118" fmla="*/ 274314 h 447367"/>
                  <a:gd name="connsiteX119" fmla="*/ 329419 w 338354"/>
                  <a:gd name="connsiteY119" fmla="*/ 281544 h 447367"/>
                  <a:gd name="connsiteX120" fmla="*/ 325802 w 338354"/>
                  <a:gd name="connsiteY120" fmla="*/ 289498 h 447367"/>
                  <a:gd name="connsiteX121" fmla="*/ 322184 w 338354"/>
                  <a:gd name="connsiteY121" fmla="*/ 294741 h 447367"/>
                  <a:gd name="connsiteX122" fmla="*/ 317481 w 338354"/>
                  <a:gd name="connsiteY122" fmla="*/ 299802 h 447367"/>
                  <a:gd name="connsiteX123" fmla="*/ 310789 w 338354"/>
                  <a:gd name="connsiteY123" fmla="*/ 306671 h 447367"/>
                  <a:gd name="connsiteX124" fmla="*/ 304458 w 338354"/>
                  <a:gd name="connsiteY124" fmla="*/ 312456 h 447367"/>
                  <a:gd name="connsiteX125" fmla="*/ 299756 w 338354"/>
                  <a:gd name="connsiteY125" fmla="*/ 315348 h 447367"/>
                  <a:gd name="connsiteX126" fmla="*/ 289627 w 338354"/>
                  <a:gd name="connsiteY126" fmla="*/ 322217 h 447367"/>
                  <a:gd name="connsiteX127" fmla="*/ 284743 w 338354"/>
                  <a:gd name="connsiteY127" fmla="*/ 322759 h 447367"/>
                  <a:gd name="connsiteX128" fmla="*/ 282573 w 338354"/>
                  <a:gd name="connsiteY128" fmla="*/ 324567 h 447367"/>
                  <a:gd name="connsiteX129" fmla="*/ 282211 w 338354"/>
                  <a:gd name="connsiteY129" fmla="*/ 334148 h 447367"/>
                  <a:gd name="connsiteX130" fmla="*/ 281849 w 338354"/>
                  <a:gd name="connsiteY130" fmla="*/ 343909 h 447367"/>
                  <a:gd name="connsiteX131" fmla="*/ 281849 w 338354"/>
                  <a:gd name="connsiteY131" fmla="*/ 350417 h 447367"/>
                  <a:gd name="connsiteX132" fmla="*/ 280945 w 338354"/>
                  <a:gd name="connsiteY132" fmla="*/ 365059 h 447367"/>
                  <a:gd name="connsiteX133" fmla="*/ 279860 w 338354"/>
                  <a:gd name="connsiteY133" fmla="*/ 371748 h 447367"/>
                  <a:gd name="connsiteX134" fmla="*/ 277508 w 338354"/>
                  <a:gd name="connsiteY134" fmla="*/ 381328 h 447367"/>
                  <a:gd name="connsiteX135" fmla="*/ 273891 w 338354"/>
                  <a:gd name="connsiteY135" fmla="*/ 393078 h 447367"/>
                  <a:gd name="connsiteX136" fmla="*/ 270273 w 338354"/>
                  <a:gd name="connsiteY136" fmla="*/ 403201 h 447367"/>
                  <a:gd name="connsiteX137" fmla="*/ 265932 w 338354"/>
                  <a:gd name="connsiteY137" fmla="*/ 409889 h 447367"/>
                  <a:gd name="connsiteX138" fmla="*/ 260687 w 338354"/>
                  <a:gd name="connsiteY138" fmla="*/ 416578 h 447367"/>
                  <a:gd name="connsiteX139" fmla="*/ 254899 w 338354"/>
                  <a:gd name="connsiteY139" fmla="*/ 422724 h 447367"/>
                  <a:gd name="connsiteX140" fmla="*/ 246760 w 338354"/>
                  <a:gd name="connsiteY140" fmla="*/ 428689 h 447367"/>
                  <a:gd name="connsiteX141" fmla="*/ 238801 w 338354"/>
                  <a:gd name="connsiteY141" fmla="*/ 433389 h 447367"/>
                  <a:gd name="connsiteX142" fmla="*/ 230662 w 338354"/>
                  <a:gd name="connsiteY142" fmla="*/ 437366 h 447367"/>
                  <a:gd name="connsiteX143" fmla="*/ 222523 w 338354"/>
                  <a:gd name="connsiteY143" fmla="*/ 439897 h 447367"/>
                  <a:gd name="connsiteX144" fmla="*/ 214745 w 338354"/>
                  <a:gd name="connsiteY144" fmla="*/ 442066 h 447367"/>
                  <a:gd name="connsiteX145" fmla="*/ 208595 w 338354"/>
                  <a:gd name="connsiteY145" fmla="*/ 442789 h 447367"/>
                  <a:gd name="connsiteX146" fmla="*/ 200999 w 338354"/>
                  <a:gd name="connsiteY146" fmla="*/ 442608 h 447367"/>
                  <a:gd name="connsiteX147" fmla="*/ 193221 w 338354"/>
                  <a:gd name="connsiteY147" fmla="*/ 441705 h 44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338354" h="447367">
                    <a:moveTo>
                      <a:pt x="193221" y="441705"/>
                    </a:moveTo>
                    <a:cubicBezTo>
                      <a:pt x="190689" y="438993"/>
                      <a:pt x="189242" y="438993"/>
                      <a:pt x="184720" y="440620"/>
                    </a:cubicBezTo>
                    <a:cubicBezTo>
                      <a:pt x="181645" y="441705"/>
                      <a:pt x="179294" y="441885"/>
                      <a:pt x="179294" y="441162"/>
                    </a:cubicBezTo>
                    <a:cubicBezTo>
                      <a:pt x="179294" y="437185"/>
                      <a:pt x="173144" y="433751"/>
                      <a:pt x="168261" y="434835"/>
                    </a:cubicBezTo>
                    <a:cubicBezTo>
                      <a:pt x="164462" y="435739"/>
                      <a:pt x="163015" y="435378"/>
                      <a:pt x="163015" y="433389"/>
                    </a:cubicBezTo>
                    <a:cubicBezTo>
                      <a:pt x="163015" y="429774"/>
                      <a:pt x="157046" y="424893"/>
                      <a:pt x="152525" y="424893"/>
                    </a:cubicBezTo>
                    <a:cubicBezTo>
                      <a:pt x="149992" y="424893"/>
                      <a:pt x="148545" y="423809"/>
                      <a:pt x="148545" y="421820"/>
                    </a:cubicBezTo>
                    <a:cubicBezTo>
                      <a:pt x="148364" y="417482"/>
                      <a:pt x="144747" y="412963"/>
                      <a:pt x="140225" y="411516"/>
                    </a:cubicBezTo>
                    <a:cubicBezTo>
                      <a:pt x="137331" y="410613"/>
                      <a:pt x="136608" y="409166"/>
                      <a:pt x="137150" y="406093"/>
                    </a:cubicBezTo>
                    <a:cubicBezTo>
                      <a:pt x="137874" y="402840"/>
                      <a:pt x="136789" y="400851"/>
                      <a:pt x="133533" y="398682"/>
                    </a:cubicBezTo>
                    <a:cubicBezTo>
                      <a:pt x="129734" y="396151"/>
                      <a:pt x="129011" y="394705"/>
                      <a:pt x="129915" y="389644"/>
                    </a:cubicBezTo>
                    <a:cubicBezTo>
                      <a:pt x="130639" y="385305"/>
                      <a:pt x="129915" y="382774"/>
                      <a:pt x="127202" y="380063"/>
                    </a:cubicBezTo>
                    <a:cubicBezTo>
                      <a:pt x="124851" y="377713"/>
                      <a:pt x="124127" y="375724"/>
                      <a:pt x="125213" y="374098"/>
                    </a:cubicBezTo>
                    <a:cubicBezTo>
                      <a:pt x="127564" y="370482"/>
                      <a:pt x="127202" y="360901"/>
                      <a:pt x="124670" y="358371"/>
                    </a:cubicBezTo>
                    <a:cubicBezTo>
                      <a:pt x="123042" y="356744"/>
                      <a:pt x="123223" y="355478"/>
                      <a:pt x="125574" y="352948"/>
                    </a:cubicBezTo>
                    <a:cubicBezTo>
                      <a:pt x="129011" y="349152"/>
                      <a:pt x="129554" y="344813"/>
                      <a:pt x="126840" y="339932"/>
                    </a:cubicBezTo>
                    <a:cubicBezTo>
                      <a:pt x="125574" y="337402"/>
                      <a:pt x="125936" y="335052"/>
                      <a:pt x="128107" y="331075"/>
                    </a:cubicBezTo>
                    <a:cubicBezTo>
                      <a:pt x="131181" y="325833"/>
                      <a:pt x="131181" y="325290"/>
                      <a:pt x="128287" y="320410"/>
                    </a:cubicBezTo>
                    <a:cubicBezTo>
                      <a:pt x="125393" y="315710"/>
                      <a:pt x="125393" y="314806"/>
                      <a:pt x="127745" y="312817"/>
                    </a:cubicBezTo>
                    <a:cubicBezTo>
                      <a:pt x="131001" y="310106"/>
                      <a:pt x="131181" y="305225"/>
                      <a:pt x="128287" y="302333"/>
                    </a:cubicBezTo>
                    <a:cubicBezTo>
                      <a:pt x="126660" y="300706"/>
                      <a:pt x="126840" y="299440"/>
                      <a:pt x="129192" y="296910"/>
                    </a:cubicBezTo>
                    <a:cubicBezTo>
                      <a:pt x="132809" y="292933"/>
                      <a:pt x="133171" y="287329"/>
                      <a:pt x="130277" y="284437"/>
                    </a:cubicBezTo>
                    <a:cubicBezTo>
                      <a:pt x="128649" y="282810"/>
                      <a:pt x="128830" y="280821"/>
                      <a:pt x="131001" y="276302"/>
                    </a:cubicBezTo>
                    <a:cubicBezTo>
                      <a:pt x="133714" y="270879"/>
                      <a:pt x="133533" y="270156"/>
                      <a:pt x="131001" y="267083"/>
                    </a:cubicBezTo>
                    <a:cubicBezTo>
                      <a:pt x="128287" y="264191"/>
                      <a:pt x="128287" y="263829"/>
                      <a:pt x="131543" y="261479"/>
                    </a:cubicBezTo>
                    <a:cubicBezTo>
                      <a:pt x="134618" y="259129"/>
                      <a:pt x="134799" y="258225"/>
                      <a:pt x="132809" y="253164"/>
                    </a:cubicBezTo>
                    <a:cubicBezTo>
                      <a:pt x="131001" y="248283"/>
                      <a:pt x="131001" y="246837"/>
                      <a:pt x="133171" y="244668"/>
                    </a:cubicBezTo>
                    <a:cubicBezTo>
                      <a:pt x="135342" y="242499"/>
                      <a:pt x="135522" y="241233"/>
                      <a:pt x="133714" y="238160"/>
                    </a:cubicBezTo>
                    <a:cubicBezTo>
                      <a:pt x="132448" y="235991"/>
                      <a:pt x="131724" y="233279"/>
                      <a:pt x="131905" y="232014"/>
                    </a:cubicBezTo>
                    <a:cubicBezTo>
                      <a:pt x="132086" y="230930"/>
                      <a:pt x="130096" y="229664"/>
                      <a:pt x="127383" y="229303"/>
                    </a:cubicBezTo>
                    <a:cubicBezTo>
                      <a:pt x="124308" y="228941"/>
                      <a:pt x="122499" y="227856"/>
                      <a:pt x="122861" y="226230"/>
                    </a:cubicBezTo>
                    <a:cubicBezTo>
                      <a:pt x="123585" y="222795"/>
                      <a:pt x="119786" y="218818"/>
                      <a:pt x="115807" y="218818"/>
                    </a:cubicBezTo>
                    <a:cubicBezTo>
                      <a:pt x="113637" y="218818"/>
                      <a:pt x="112371" y="217553"/>
                      <a:pt x="112371" y="215564"/>
                    </a:cubicBezTo>
                    <a:cubicBezTo>
                      <a:pt x="112371" y="211407"/>
                      <a:pt x="108934" y="207972"/>
                      <a:pt x="104774" y="207972"/>
                    </a:cubicBezTo>
                    <a:cubicBezTo>
                      <a:pt x="102784" y="207972"/>
                      <a:pt x="101518" y="206707"/>
                      <a:pt x="101518" y="204718"/>
                    </a:cubicBezTo>
                    <a:cubicBezTo>
                      <a:pt x="101518" y="200380"/>
                      <a:pt x="98082" y="197126"/>
                      <a:pt x="93198" y="197126"/>
                    </a:cubicBezTo>
                    <a:cubicBezTo>
                      <a:pt x="90304" y="197126"/>
                      <a:pt x="89038" y="195680"/>
                      <a:pt x="88314" y="191703"/>
                    </a:cubicBezTo>
                    <a:cubicBezTo>
                      <a:pt x="87410" y="187545"/>
                      <a:pt x="85782" y="186099"/>
                      <a:pt x="81260" y="184834"/>
                    </a:cubicBezTo>
                    <a:cubicBezTo>
                      <a:pt x="77100" y="183749"/>
                      <a:pt x="75291" y="182303"/>
                      <a:pt x="75291" y="179772"/>
                    </a:cubicBezTo>
                    <a:cubicBezTo>
                      <a:pt x="75291" y="177603"/>
                      <a:pt x="73121" y="175434"/>
                      <a:pt x="69504" y="173807"/>
                    </a:cubicBezTo>
                    <a:cubicBezTo>
                      <a:pt x="66248" y="172361"/>
                      <a:pt x="63535" y="169830"/>
                      <a:pt x="63535" y="168203"/>
                    </a:cubicBezTo>
                    <a:cubicBezTo>
                      <a:pt x="63535" y="164045"/>
                      <a:pt x="59917" y="160972"/>
                      <a:pt x="55034" y="160972"/>
                    </a:cubicBezTo>
                    <a:cubicBezTo>
                      <a:pt x="51959" y="160972"/>
                      <a:pt x="50874" y="159888"/>
                      <a:pt x="50874" y="156815"/>
                    </a:cubicBezTo>
                    <a:cubicBezTo>
                      <a:pt x="50874" y="151573"/>
                      <a:pt x="47618" y="148319"/>
                      <a:pt x="42372" y="148319"/>
                    </a:cubicBezTo>
                    <a:cubicBezTo>
                      <a:pt x="39478" y="148319"/>
                      <a:pt x="38212" y="147234"/>
                      <a:pt x="38212" y="145065"/>
                    </a:cubicBezTo>
                    <a:cubicBezTo>
                      <a:pt x="38212" y="140907"/>
                      <a:pt x="32786" y="135665"/>
                      <a:pt x="28445" y="135665"/>
                    </a:cubicBezTo>
                    <a:cubicBezTo>
                      <a:pt x="26817" y="135665"/>
                      <a:pt x="25009" y="134219"/>
                      <a:pt x="24466" y="132592"/>
                    </a:cubicBezTo>
                    <a:cubicBezTo>
                      <a:pt x="21934" y="124819"/>
                      <a:pt x="19221" y="121023"/>
                      <a:pt x="15241" y="120119"/>
                    </a:cubicBezTo>
                    <a:cubicBezTo>
                      <a:pt x="12167" y="119215"/>
                      <a:pt x="11081" y="117769"/>
                      <a:pt x="11081" y="113611"/>
                    </a:cubicBezTo>
                    <a:cubicBezTo>
                      <a:pt x="11081" y="110357"/>
                      <a:pt x="9273" y="106561"/>
                      <a:pt x="6559" y="103850"/>
                    </a:cubicBezTo>
                    <a:cubicBezTo>
                      <a:pt x="3304" y="100596"/>
                      <a:pt x="2399" y="98427"/>
                      <a:pt x="3665" y="96258"/>
                    </a:cubicBezTo>
                    <a:cubicBezTo>
                      <a:pt x="5293" y="92823"/>
                      <a:pt x="3485" y="86135"/>
                      <a:pt x="229" y="84146"/>
                    </a:cubicBezTo>
                    <a:cubicBezTo>
                      <a:pt x="-1037" y="83423"/>
                      <a:pt x="-1218" y="82158"/>
                      <a:pt x="-133" y="80892"/>
                    </a:cubicBezTo>
                    <a:cubicBezTo>
                      <a:pt x="2761" y="77096"/>
                      <a:pt x="3665" y="70046"/>
                      <a:pt x="1857" y="66612"/>
                    </a:cubicBezTo>
                    <a:cubicBezTo>
                      <a:pt x="410" y="63900"/>
                      <a:pt x="591" y="62273"/>
                      <a:pt x="2942" y="59743"/>
                    </a:cubicBezTo>
                    <a:cubicBezTo>
                      <a:pt x="5112" y="57393"/>
                      <a:pt x="5836" y="54320"/>
                      <a:pt x="5293" y="50523"/>
                    </a:cubicBezTo>
                    <a:cubicBezTo>
                      <a:pt x="4570" y="46004"/>
                      <a:pt x="5112" y="44558"/>
                      <a:pt x="7826" y="43835"/>
                    </a:cubicBezTo>
                    <a:cubicBezTo>
                      <a:pt x="11262" y="42931"/>
                      <a:pt x="13975" y="35881"/>
                      <a:pt x="11986" y="32808"/>
                    </a:cubicBezTo>
                    <a:cubicBezTo>
                      <a:pt x="11443" y="31724"/>
                      <a:pt x="12347" y="30820"/>
                      <a:pt x="14156" y="30820"/>
                    </a:cubicBezTo>
                    <a:cubicBezTo>
                      <a:pt x="18859" y="30820"/>
                      <a:pt x="21934" y="27385"/>
                      <a:pt x="21934" y="22324"/>
                    </a:cubicBezTo>
                    <a:cubicBezTo>
                      <a:pt x="21934" y="19070"/>
                      <a:pt x="23019" y="18166"/>
                      <a:pt x="26456" y="18166"/>
                    </a:cubicBezTo>
                    <a:cubicBezTo>
                      <a:pt x="29711" y="18166"/>
                      <a:pt x="31520" y="16901"/>
                      <a:pt x="32786" y="13647"/>
                    </a:cubicBezTo>
                    <a:cubicBezTo>
                      <a:pt x="34052" y="10574"/>
                      <a:pt x="35861" y="9128"/>
                      <a:pt x="38936" y="9128"/>
                    </a:cubicBezTo>
                    <a:cubicBezTo>
                      <a:pt x="43458" y="9128"/>
                      <a:pt x="49065" y="4970"/>
                      <a:pt x="49065" y="1716"/>
                    </a:cubicBezTo>
                    <a:cubicBezTo>
                      <a:pt x="49065" y="632"/>
                      <a:pt x="50331" y="632"/>
                      <a:pt x="52501" y="1897"/>
                    </a:cubicBezTo>
                    <a:cubicBezTo>
                      <a:pt x="56300" y="3885"/>
                      <a:pt x="61002" y="2801"/>
                      <a:pt x="65705" y="-1176"/>
                    </a:cubicBezTo>
                    <a:cubicBezTo>
                      <a:pt x="68057" y="-3345"/>
                      <a:pt x="69323" y="-3345"/>
                      <a:pt x="72397" y="-1357"/>
                    </a:cubicBezTo>
                    <a:cubicBezTo>
                      <a:pt x="75291" y="451"/>
                      <a:pt x="77281" y="451"/>
                      <a:pt x="81803" y="-1176"/>
                    </a:cubicBezTo>
                    <a:cubicBezTo>
                      <a:pt x="86687" y="-3165"/>
                      <a:pt x="87953" y="-2984"/>
                      <a:pt x="89761" y="-453"/>
                    </a:cubicBezTo>
                    <a:cubicBezTo>
                      <a:pt x="91389" y="1716"/>
                      <a:pt x="93560" y="2078"/>
                      <a:pt x="97539" y="1355"/>
                    </a:cubicBezTo>
                    <a:cubicBezTo>
                      <a:pt x="102242" y="451"/>
                      <a:pt x="104231" y="1174"/>
                      <a:pt x="107849" y="4789"/>
                    </a:cubicBezTo>
                    <a:cubicBezTo>
                      <a:pt x="110743" y="7501"/>
                      <a:pt x="113998" y="9128"/>
                      <a:pt x="116531" y="8766"/>
                    </a:cubicBezTo>
                    <a:cubicBezTo>
                      <a:pt x="119425" y="8405"/>
                      <a:pt x="121053" y="9489"/>
                      <a:pt x="122680" y="13104"/>
                    </a:cubicBezTo>
                    <a:cubicBezTo>
                      <a:pt x="124127" y="16358"/>
                      <a:pt x="126840" y="18528"/>
                      <a:pt x="130820" y="19612"/>
                    </a:cubicBezTo>
                    <a:cubicBezTo>
                      <a:pt x="134980" y="20697"/>
                      <a:pt x="136969" y="22324"/>
                      <a:pt x="137693" y="25577"/>
                    </a:cubicBezTo>
                    <a:cubicBezTo>
                      <a:pt x="138236" y="28289"/>
                      <a:pt x="141129" y="31181"/>
                      <a:pt x="145470" y="33170"/>
                    </a:cubicBezTo>
                    <a:cubicBezTo>
                      <a:pt x="149450" y="35158"/>
                      <a:pt x="152163" y="37870"/>
                      <a:pt x="152163" y="39858"/>
                    </a:cubicBezTo>
                    <a:cubicBezTo>
                      <a:pt x="152163" y="43835"/>
                      <a:pt x="155419" y="46546"/>
                      <a:pt x="161206" y="47450"/>
                    </a:cubicBezTo>
                    <a:cubicBezTo>
                      <a:pt x="164643" y="47812"/>
                      <a:pt x="165909" y="49258"/>
                      <a:pt x="166271" y="53054"/>
                    </a:cubicBezTo>
                    <a:cubicBezTo>
                      <a:pt x="166633" y="55766"/>
                      <a:pt x="167537" y="57935"/>
                      <a:pt x="168261" y="57935"/>
                    </a:cubicBezTo>
                    <a:cubicBezTo>
                      <a:pt x="170431" y="57935"/>
                      <a:pt x="175676" y="51608"/>
                      <a:pt x="175676" y="49258"/>
                    </a:cubicBezTo>
                    <a:cubicBezTo>
                      <a:pt x="175676" y="47993"/>
                      <a:pt x="178209" y="47089"/>
                      <a:pt x="181103" y="47089"/>
                    </a:cubicBezTo>
                    <a:cubicBezTo>
                      <a:pt x="184358" y="47089"/>
                      <a:pt x="187795" y="45643"/>
                      <a:pt x="189604" y="43654"/>
                    </a:cubicBezTo>
                    <a:cubicBezTo>
                      <a:pt x="191774" y="40943"/>
                      <a:pt x="193945" y="40400"/>
                      <a:pt x="197743" y="41123"/>
                    </a:cubicBezTo>
                    <a:cubicBezTo>
                      <a:pt x="201360" y="41847"/>
                      <a:pt x="204074" y="41123"/>
                      <a:pt x="206787" y="38773"/>
                    </a:cubicBezTo>
                    <a:cubicBezTo>
                      <a:pt x="209500" y="36243"/>
                      <a:pt x="210766" y="35881"/>
                      <a:pt x="211308" y="37689"/>
                    </a:cubicBezTo>
                    <a:cubicBezTo>
                      <a:pt x="212394" y="40762"/>
                      <a:pt x="218182" y="40400"/>
                      <a:pt x="220895" y="37147"/>
                    </a:cubicBezTo>
                    <a:cubicBezTo>
                      <a:pt x="222704" y="34977"/>
                      <a:pt x="223789" y="35158"/>
                      <a:pt x="228130" y="38231"/>
                    </a:cubicBezTo>
                    <a:cubicBezTo>
                      <a:pt x="231928" y="41123"/>
                      <a:pt x="233918" y="41666"/>
                      <a:pt x="236450" y="40220"/>
                    </a:cubicBezTo>
                    <a:cubicBezTo>
                      <a:pt x="239163" y="38773"/>
                      <a:pt x="240610" y="39316"/>
                      <a:pt x="243866" y="42750"/>
                    </a:cubicBezTo>
                    <a:cubicBezTo>
                      <a:pt x="246941" y="46185"/>
                      <a:pt x="249111" y="46908"/>
                      <a:pt x="252548" y="46004"/>
                    </a:cubicBezTo>
                    <a:cubicBezTo>
                      <a:pt x="255261" y="45281"/>
                      <a:pt x="257070" y="45643"/>
                      <a:pt x="257070" y="46908"/>
                    </a:cubicBezTo>
                    <a:cubicBezTo>
                      <a:pt x="257070" y="50523"/>
                      <a:pt x="264304" y="56127"/>
                      <a:pt x="268826" y="56127"/>
                    </a:cubicBezTo>
                    <a:cubicBezTo>
                      <a:pt x="272263" y="56127"/>
                      <a:pt x="273348" y="57031"/>
                      <a:pt x="273348" y="60285"/>
                    </a:cubicBezTo>
                    <a:cubicBezTo>
                      <a:pt x="273348" y="65346"/>
                      <a:pt x="276423" y="68781"/>
                      <a:pt x="281126" y="68781"/>
                    </a:cubicBezTo>
                    <a:cubicBezTo>
                      <a:pt x="283839" y="68781"/>
                      <a:pt x="284381" y="69685"/>
                      <a:pt x="283658" y="72758"/>
                    </a:cubicBezTo>
                    <a:cubicBezTo>
                      <a:pt x="282392" y="77639"/>
                      <a:pt x="285286" y="83242"/>
                      <a:pt x="288903" y="83242"/>
                    </a:cubicBezTo>
                    <a:cubicBezTo>
                      <a:pt x="291255" y="83242"/>
                      <a:pt x="291616" y="84508"/>
                      <a:pt x="290712" y="89208"/>
                    </a:cubicBezTo>
                    <a:cubicBezTo>
                      <a:pt x="289808" y="93727"/>
                      <a:pt x="290531" y="96438"/>
                      <a:pt x="293063" y="99873"/>
                    </a:cubicBezTo>
                    <a:cubicBezTo>
                      <a:pt x="295415" y="102765"/>
                      <a:pt x="296138" y="105115"/>
                      <a:pt x="294872" y="106923"/>
                    </a:cubicBezTo>
                    <a:cubicBezTo>
                      <a:pt x="292702" y="110538"/>
                      <a:pt x="292883" y="117046"/>
                      <a:pt x="295415" y="121204"/>
                    </a:cubicBezTo>
                    <a:cubicBezTo>
                      <a:pt x="297223" y="123915"/>
                      <a:pt x="297043" y="125180"/>
                      <a:pt x="294510" y="128073"/>
                    </a:cubicBezTo>
                    <a:cubicBezTo>
                      <a:pt x="290712" y="132230"/>
                      <a:pt x="290712" y="135484"/>
                      <a:pt x="294149" y="140546"/>
                    </a:cubicBezTo>
                    <a:cubicBezTo>
                      <a:pt x="296500" y="143800"/>
                      <a:pt x="296500" y="144523"/>
                      <a:pt x="294149" y="146511"/>
                    </a:cubicBezTo>
                    <a:cubicBezTo>
                      <a:pt x="290893" y="149223"/>
                      <a:pt x="290531" y="157538"/>
                      <a:pt x="293606" y="160611"/>
                    </a:cubicBezTo>
                    <a:cubicBezTo>
                      <a:pt x="295234" y="162238"/>
                      <a:pt x="295053" y="163503"/>
                      <a:pt x="292702" y="166034"/>
                    </a:cubicBezTo>
                    <a:cubicBezTo>
                      <a:pt x="288180" y="171095"/>
                      <a:pt x="288722" y="175434"/>
                      <a:pt x="294149" y="175434"/>
                    </a:cubicBezTo>
                    <a:cubicBezTo>
                      <a:pt x="297404" y="175434"/>
                      <a:pt x="298670" y="176338"/>
                      <a:pt x="298670" y="178688"/>
                    </a:cubicBezTo>
                    <a:cubicBezTo>
                      <a:pt x="298670" y="182845"/>
                      <a:pt x="305905" y="189895"/>
                      <a:pt x="310065" y="189895"/>
                    </a:cubicBezTo>
                    <a:cubicBezTo>
                      <a:pt x="311693" y="189895"/>
                      <a:pt x="313140" y="191341"/>
                      <a:pt x="313140" y="193149"/>
                    </a:cubicBezTo>
                    <a:cubicBezTo>
                      <a:pt x="313321" y="197126"/>
                      <a:pt x="316577" y="201284"/>
                      <a:pt x="321822" y="204176"/>
                    </a:cubicBezTo>
                    <a:cubicBezTo>
                      <a:pt x="324174" y="205441"/>
                      <a:pt x="325802" y="207972"/>
                      <a:pt x="325802" y="210684"/>
                    </a:cubicBezTo>
                    <a:cubicBezTo>
                      <a:pt x="325802" y="213034"/>
                      <a:pt x="327791" y="217372"/>
                      <a:pt x="330323" y="220445"/>
                    </a:cubicBezTo>
                    <a:cubicBezTo>
                      <a:pt x="333760" y="224422"/>
                      <a:pt x="334664" y="226953"/>
                      <a:pt x="333760" y="230568"/>
                    </a:cubicBezTo>
                    <a:cubicBezTo>
                      <a:pt x="333036" y="233641"/>
                      <a:pt x="333579" y="236353"/>
                      <a:pt x="335569" y="238522"/>
                    </a:cubicBezTo>
                    <a:cubicBezTo>
                      <a:pt x="337920" y="241052"/>
                      <a:pt x="338101" y="242499"/>
                      <a:pt x="336292" y="247199"/>
                    </a:cubicBezTo>
                    <a:cubicBezTo>
                      <a:pt x="334664" y="251537"/>
                      <a:pt x="334664" y="254068"/>
                      <a:pt x="336292" y="257502"/>
                    </a:cubicBezTo>
                    <a:cubicBezTo>
                      <a:pt x="338101" y="261660"/>
                      <a:pt x="337920" y="262745"/>
                      <a:pt x="334664" y="265998"/>
                    </a:cubicBezTo>
                    <a:cubicBezTo>
                      <a:pt x="331951" y="268710"/>
                      <a:pt x="331228" y="271060"/>
                      <a:pt x="332132" y="274314"/>
                    </a:cubicBezTo>
                    <a:cubicBezTo>
                      <a:pt x="332856" y="277748"/>
                      <a:pt x="332313" y="279556"/>
                      <a:pt x="329419" y="281544"/>
                    </a:cubicBezTo>
                    <a:cubicBezTo>
                      <a:pt x="327248" y="283171"/>
                      <a:pt x="325802" y="286064"/>
                      <a:pt x="325802" y="289498"/>
                    </a:cubicBezTo>
                    <a:cubicBezTo>
                      <a:pt x="325802" y="293475"/>
                      <a:pt x="324897" y="294741"/>
                      <a:pt x="322184" y="294741"/>
                    </a:cubicBezTo>
                    <a:cubicBezTo>
                      <a:pt x="319652" y="294741"/>
                      <a:pt x="318205" y="296187"/>
                      <a:pt x="317481" y="299802"/>
                    </a:cubicBezTo>
                    <a:cubicBezTo>
                      <a:pt x="316758" y="303598"/>
                      <a:pt x="314949" y="305406"/>
                      <a:pt x="310789" y="306671"/>
                    </a:cubicBezTo>
                    <a:cubicBezTo>
                      <a:pt x="306810" y="307756"/>
                      <a:pt x="304820" y="309563"/>
                      <a:pt x="304458" y="312456"/>
                    </a:cubicBezTo>
                    <a:cubicBezTo>
                      <a:pt x="303916" y="315529"/>
                      <a:pt x="303011" y="316252"/>
                      <a:pt x="299756" y="315348"/>
                    </a:cubicBezTo>
                    <a:cubicBezTo>
                      <a:pt x="295596" y="314444"/>
                      <a:pt x="289627" y="318421"/>
                      <a:pt x="289627" y="322217"/>
                    </a:cubicBezTo>
                    <a:cubicBezTo>
                      <a:pt x="289627" y="323302"/>
                      <a:pt x="287637" y="323663"/>
                      <a:pt x="284743" y="322759"/>
                    </a:cubicBezTo>
                    <a:cubicBezTo>
                      <a:pt x="280040" y="321675"/>
                      <a:pt x="279860" y="321856"/>
                      <a:pt x="282573" y="324567"/>
                    </a:cubicBezTo>
                    <a:cubicBezTo>
                      <a:pt x="285286" y="327279"/>
                      <a:pt x="285286" y="328002"/>
                      <a:pt x="282211" y="334148"/>
                    </a:cubicBezTo>
                    <a:cubicBezTo>
                      <a:pt x="279136" y="340113"/>
                      <a:pt x="278955" y="340836"/>
                      <a:pt x="281849" y="343909"/>
                    </a:cubicBezTo>
                    <a:cubicBezTo>
                      <a:pt x="284562" y="346982"/>
                      <a:pt x="284562" y="347344"/>
                      <a:pt x="281849" y="350417"/>
                    </a:cubicBezTo>
                    <a:cubicBezTo>
                      <a:pt x="278232" y="354394"/>
                      <a:pt x="277870" y="360359"/>
                      <a:pt x="280945" y="365059"/>
                    </a:cubicBezTo>
                    <a:cubicBezTo>
                      <a:pt x="282573" y="367771"/>
                      <a:pt x="282392" y="369036"/>
                      <a:pt x="279860" y="371748"/>
                    </a:cubicBezTo>
                    <a:cubicBezTo>
                      <a:pt x="277508" y="373917"/>
                      <a:pt x="276785" y="376809"/>
                      <a:pt x="277508" y="381328"/>
                    </a:cubicBezTo>
                    <a:cubicBezTo>
                      <a:pt x="278051" y="386390"/>
                      <a:pt x="277146" y="389101"/>
                      <a:pt x="273891" y="393078"/>
                    </a:cubicBezTo>
                    <a:cubicBezTo>
                      <a:pt x="270635" y="396874"/>
                      <a:pt x="269731" y="399767"/>
                      <a:pt x="270273" y="403201"/>
                    </a:cubicBezTo>
                    <a:cubicBezTo>
                      <a:pt x="271178" y="407178"/>
                      <a:pt x="270454" y="408263"/>
                      <a:pt x="265932" y="409889"/>
                    </a:cubicBezTo>
                    <a:cubicBezTo>
                      <a:pt x="261953" y="411336"/>
                      <a:pt x="260687" y="413143"/>
                      <a:pt x="260687" y="416578"/>
                    </a:cubicBezTo>
                    <a:cubicBezTo>
                      <a:pt x="260687" y="420193"/>
                      <a:pt x="259602" y="421459"/>
                      <a:pt x="254899" y="422724"/>
                    </a:cubicBezTo>
                    <a:cubicBezTo>
                      <a:pt x="251282" y="423628"/>
                      <a:pt x="248026" y="425978"/>
                      <a:pt x="246760" y="428689"/>
                    </a:cubicBezTo>
                    <a:cubicBezTo>
                      <a:pt x="245132" y="431762"/>
                      <a:pt x="242961" y="433028"/>
                      <a:pt x="238801" y="433389"/>
                    </a:cubicBezTo>
                    <a:cubicBezTo>
                      <a:pt x="235546" y="433570"/>
                      <a:pt x="232109" y="435197"/>
                      <a:pt x="230662" y="437366"/>
                    </a:cubicBezTo>
                    <a:cubicBezTo>
                      <a:pt x="228672" y="440258"/>
                      <a:pt x="226864" y="440801"/>
                      <a:pt x="222523" y="439897"/>
                    </a:cubicBezTo>
                    <a:cubicBezTo>
                      <a:pt x="218543" y="439174"/>
                      <a:pt x="216554" y="439716"/>
                      <a:pt x="214745" y="442066"/>
                    </a:cubicBezTo>
                    <a:cubicBezTo>
                      <a:pt x="212755" y="444778"/>
                      <a:pt x="212032" y="444958"/>
                      <a:pt x="208595" y="442789"/>
                    </a:cubicBezTo>
                    <a:cubicBezTo>
                      <a:pt x="205340" y="440801"/>
                      <a:pt x="203893" y="440801"/>
                      <a:pt x="200999" y="442608"/>
                    </a:cubicBezTo>
                    <a:cubicBezTo>
                      <a:pt x="196477" y="445320"/>
                      <a:pt x="197019" y="445320"/>
                      <a:pt x="193221" y="441705"/>
                    </a:cubicBezTo>
                    <a:close/>
                  </a:path>
                </a:pathLst>
              </a:custGeom>
              <a:grpFill/>
              <a:ln w="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24E1EC27-E319-C340-76BF-CC5C0A7C4133}"/>
                  </a:ext>
                </a:extLst>
              </p:cNvPr>
              <p:cNvSpPr/>
              <p:nvPr/>
            </p:nvSpPr>
            <p:spPr>
              <a:xfrm rot="1440000" flipV="1">
                <a:off x="3575523" y="4458817"/>
                <a:ext cx="94826" cy="94106"/>
              </a:xfrm>
              <a:custGeom>
                <a:avLst/>
                <a:gdLst>
                  <a:gd name="connsiteX0" fmla="*/ 178452 w 352985"/>
                  <a:gd name="connsiteY0" fmla="*/ 345520 h 350304"/>
                  <a:gd name="connsiteX1" fmla="*/ 167600 w 352985"/>
                  <a:gd name="connsiteY1" fmla="*/ 343170 h 350304"/>
                  <a:gd name="connsiteX2" fmla="*/ 164706 w 352985"/>
                  <a:gd name="connsiteY2" fmla="*/ 342809 h 350304"/>
                  <a:gd name="connsiteX3" fmla="*/ 160546 w 352985"/>
                  <a:gd name="connsiteY3" fmla="*/ 339916 h 350304"/>
                  <a:gd name="connsiteX4" fmla="*/ 156747 w 352985"/>
                  <a:gd name="connsiteY4" fmla="*/ 337566 h 350304"/>
                  <a:gd name="connsiteX5" fmla="*/ 142639 w 352985"/>
                  <a:gd name="connsiteY5" fmla="*/ 325817 h 350304"/>
                  <a:gd name="connsiteX6" fmla="*/ 124913 w 352985"/>
                  <a:gd name="connsiteY6" fmla="*/ 293640 h 350304"/>
                  <a:gd name="connsiteX7" fmla="*/ 126180 w 352985"/>
                  <a:gd name="connsiteY7" fmla="*/ 262548 h 350304"/>
                  <a:gd name="connsiteX8" fmla="*/ 128350 w 352985"/>
                  <a:gd name="connsiteY8" fmla="*/ 257486 h 350304"/>
                  <a:gd name="connsiteX9" fmla="*/ 140469 w 352985"/>
                  <a:gd name="connsiteY9" fmla="*/ 235794 h 350304"/>
                  <a:gd name="connsiteX10" fmla="*/ 143363 w 352985"/>
                  <a:gd name="connsiteY10" fmla="*/ 225310 h 350304"/>
                  <a:gd name="connsiteX11" fmla="*/ 137755 w 352985"/>
                  <a:gd name="connsiteY11" fmla="*/ 211933 h 350304"/>
                  <a:gd name="connsiteX12" fmla="*/ 136851 w 352985"/>
                  <a:gd name="connsiteY12" fmla="*/ 210125 h 350304"/>
                  <a:gd name="connsiteX13" fmla="*/ 139564 w 352985"/>
                  <a:gd name="connsiteY13" fmla="*/ 172887 h 350304"/>
                  <a:gd name="connsiteX14" fmla="*/ 140469 w 352985"/>
                  <a:gd name="connsiteY14" fmla="*/ 169272 h 350304"/>
                  <a:gd name="connsiteX15" fmla="*/ 143182 w 352985"/>
                  <a:gd name="connsiteY15" fmla="*/ 165295 h 350304"/>
                  <a:gd name="connsiteX16" fmla="*/ 145352 w 352985"/>
                  <a:gd name="connsiteY16" fmla="*/ 161318 h 350304"/>
                  <a:gd name="connsiteX17" fmla="*/ 149150 w 352985"/>
                  <a:gd name="connsiteY17" fmla="*/ 155533 h 350304"/>
                  <a:gd name="connsiteX18" fmla="*/ 153130 w 352985"/>
                  <a:gd name="connsiteY18" fmla="*/ 149387 h 350304"/>
                  <a:gd name="connsiteX19" fmla="*/ 176462 w 352985"/>
                  <a:gd name="connsiteY19" fmla="*/ 134384 h 350304"/>
                  <a:gd name="connsiteX20" fmla="*/ 178814 w 352985"/>
                  <a:gd name="connsiteY20" fmla="*/ 130226 h 350304"/>
                  <a:gd name="connsiteX21" fmla="*/ 173207 w 352985"/>
                  <a:gd name="connsiteY21" fmla="*/ 130045 h 350304"/>
                  <a:gd name="connsiteX22" fmla="*/ 170313 w 352985"/>
                  <a:gd name="connsiteY22" fmla="*/ 129141 h 350304"/>
                  <a:gd name="connsiteX23" fmla="*/ 166514 w 352985"/>
                  <a:gd name="connsiteY23" fmla="*/ 127334 h 350304"/>
                  <a:gd name="connsiteX24" fmla="*/ 129074 w 352985"/>
                  <a:gd name="connsiteY24" fmla="*/ 100219 h 350304"/>
                  <a:gd name="connsiteX25" fmla="*/ 128350 w 352985"/>
                  <a:gd name="connsiteY25" fmla="*/ 104738 h 350304"/>
                  <a:gd name="connsiteX26" fmla="*/ 124009 w 352985"/>
                  <a:gd name="connsiteY26" fmla="*/ 132034 h 350304"/>
                  <a:gd name="connsiteX27" fmla="*/ 123286 w 352985"/>
                  <a:gd name="connsiteY27" fmla="*/ 134564 h 350304"/>
                  <a:gd name="connsiteX28" fmla="*/ 121477 w 352985"/>
                  <a:gd name="connsiteY28" fmla="*/ 138180 h 350304"/>
                  <a:gd name="connsiteX29" fmla="*/ 118764 w 352985"/>
                  <a:gd name="connsiteY29" fmla="*/ 142880 h 350304"/>
                  <a:gd name="connsiteX30" fmla="*/ 116955 w 352985"/>
                  <a:gd name="connsiteY30" fmla="*/ 145410 h 350304"/>
                  <a:gd name="connsiteX31" fmla="*/ 115146 w 352985"/>
                  <a:gd name="connsiteY31" fmla="*/ 147580 h 350304"/>
                  <a:gd name="connsiteX32" fmla="*/ 77705 w 352985"/>
                  <a:gd name="connsiteY32" fmla="*/ 172887 h 350304"/>
                  <a:gd name="connsiteX33" fmla="*/ 74811 w 352985"/>
                  <a:gd name="connsiteY33" fmla="*/ 173791 h 350304"/>
                  <a:gd name="connsiteX34" fmla="*/ 31944 w 352985"/>
                  <a:gd name="connsiteY34" fmla="*/ 168729 h 350304"/>
                  <a:gd name="connsiteX35" fmla="*/ 29231 w 352985"/>
                  <a:gd name="connsiteY35" fmla="*/ 167103 h 350304"/>
                  <a:gd name="connsiteX36" fmla="*/ 23082 w 352985"/>
                  <a:gd name="connsiteY36" fmla="*/ 164029 h 350304"/>
                  <a:gd name="connsiteX37" fmla="*/ 4813 w 352985"/>
                  <a:gd name="connsiteY37" fmla="*/ 144326 h 350304"/>
                  <a:gd name="connsiteX38" fmla="*/ 3366 w 352985"/>
                  <a:gd name="connsiteY38" fmla="*/ 141795 h 350304"/>
                  <a:gd name="connsiteX39" fmla="*/ -6039 w 352985"/>
                  <a:gd name="connsiteY39" fmla="*/ 109438 h 350304"/>
                  <a:gd name="connsiteX40" fmla="*/ -4230 w 352985"/>
                  <a:gd name="connsiteY40" fmla="*/ 91180 h 350304"/>
                  <a:gd name="connsiteX41" fmla="*/ -3326 w 352985"/>
                  <a:gd name="connsiteY41" fmla="*/ 88469 h 350304"/>
                  <a:gd name="connsiteX42" fmla="*/ 5175 w 352985"/>
                  <a:gd name="connsiteY42" fmla="*/ 71296 h 350304"/>
                  <a:gd name="connsiteX43" fmla="*/ 6622 w 352985"/>
                  <a:gd name="connsiteY43" fmla="*/ 69488 h 350304"/>
                  <a:gd name="connsiteX44" fmla="*/ 37371 w 352985"/>
                  <a:gd name="connsiteY44" fmla="*/ 45084 h 350304"/>
                  <a:gd name="connsiteX45" fmla="*/ 40626 w 352985"/>
                  <a:gd name="connsiteY45" fmla="*/ 43638 h 350304"/>
                  <a:gd name="connsiteX46" fmla="*/ 44425 w 352985"/>
                  <a:gd name="connsiteY46" fmla="*/ 43277 h 350304"/>
                  <a:gd name="connsiteX47" fmla="*/ 47138 w 352985"/>
                  <a:gd name="connsiteY47" fmla="*/ 42554 h 350304"/>
                  <a:gd name="connsiteX48" fmla="*/ 76439 w 352985"/>
                  <a:gd name="connsiteY48" fmla="*/ 42915 h 350304"/>
                  <a:gd name="connsiteX49" fmla="*/ 80238 w 352985"/>
                  <a:gd name="connsiteY49" fmla="*/ 44181 h 350304"/>
                  <a:gd name="connsiteX50" fmla="*/ 117498 w 352985"/>
                  <a:gd name="connsiteY50" fmla="*/ 71296 h 350304"/>
                  <a:gd name="connsiteX51" fmla="*/ 118040 w 352985"/>
                  <a:gd name="connsiteY51" fmla="*/ 65873 h 350304"/>
                  <a:gd name="connsiteX52" fmla="*/ 119125 w 352985"/>
                  <a:gd name="connsiteY52" fmla="*/ 50507 h 350304"/>
                  <a:gd name="connsiteX53" fmla="*/ 130159 w 352985"/>
                  <a:gd name="connsiteY53" fmla="*/ 26465 h 350304"/>
                  <a:gd name="connsiteX54" fmla="*/ 131425 w 352985"/>
                  <a:gd name="connsiteY54" fmla="*/ 23935 h 350304"/>
                  <a:gd name="connsiteX55" fmla="*/ 168504 w 352985"/>
                  <a:gd name="connsiteY55" fmla="*/ -2096 h 350304"/>
                  <a:gd name="connsiteX56" fmla="*/ 171217 w 352985"/>
                  <a:gd name="connsiteY56" fmla="*/ -2638 h 350304"/>
                  <a:gd name="connsiteX57" fmla="*/ 200157 w 352985"/>
                  <a:gd name="connsiteY57" fmla="*/ -1554 h 350304"/>
                  <a:gd name="connsiteX58" fmla="*/ 212456 w 352985"/>
                  <a:gd name="connsiteY58" fmla="*/ 1158 h 350304"/>
                  <a:gd name="connsiteX59" fmla="*/ 214627 w 352985"/>
                  <a:gd name="connsiteY59" fmla="*/ 2966 h 350304"/>
                  <a:gd name="connsiteX60" fmla="*/ 217340 w 352985"/>
                  <a:gd name="connsiteY60" fmla="*/ 4412 h 350304"/>
                  <a:gd name="connsiteX61" fmla="*/ 224213 w 352985"/>
                  <a:gd name="connsiteY61" fmla="*/ 8208 h 350304"/>
                  <a:gd name="connsiteX62" fmla="*/ 241758 w 352985"/>
                  <a:gd name="connsiteY62" fmla="*/ 27369 h 350304"/>
                  <a:gd name="connsiteX63" fmla="*/ 243386 w 352985"/>
                  <a:gd name="connsiteY63" fmla="*/ 29719 h 350304"/>
                  <a:gd name="connsiteX64" fmla="*/ 245918 w 352985"/>
                  <a:gd name="connsiteY64" fmla="*/ 33334 h 350304"/>
                  <a:gd name="connsiteX65" fmla="*/ 247184 w 352985"/>
                  <a:gd name="connsiteY65" fmla="*/ 37854 h 350304"/>
                  <a:gd name="connsiteX66" fmla="*/ 249716 w 352985"/>
                  <a:gd name="connsiteY66" fmla="*/ 44542 h 350304"/>
                  <a:gd name="connsiteX67" fmla="*/ 250440 w 352985"/>
                  <a:gd name="connsiteY67" fmla="*/ 81238 h 350304"/>
                  <a:gd name="connsiteX68" fmla="*/ 241396 w 352985"/>
                  <a:gd name="connsiteY68" fmla="*/ 100219 h 350304"/>
                  <a:gd name="connsiteX69" fmla="*/ 239949 w 352985"/>
                  <a:gd name="connsiteY69" fmla="*/ 102026 h 350304"/>
                  <a:gd name="connsiteX70" fmla="*/ 212095 w 352985"/>
                  <a:gd name="connsiteY70" fmla="*/ 124803 h 350304"/>
                  <a:gd name="connsiteX71" fmla="*/ 215712 w 352985"/>
                  <a:gd name="connsiteY71" fmla="*/ 129684 h 350304"/>
                  <a:gd name="connsiteX72" fmla="*/ 225298 w 352985"/>
                  <a:gd name="connsiteY72" fmla="*/ 126249 h 350304"/>
                  <a:gd name="connsiteX73" fmla="*/ 229097 w 352985"/>
                  <a:gd name="connsiteY73" fmla="*/ 120103 h 350304"/>
                  <a:gd name="connsiteX74" fmla="*/ 231086 w 352985"/>
                  <a:gd name="connsiteY74" fmla="*/ 118295 h 350304"/>
                  <a:gd name="connsiteX75" fmla="*/ 237417 w 352985"/>
                  <a:gd name="connsiteY75" fmla="*/ 113776 h 350304"/>
                  <a:gd name="connsiteX76" fmla="*/ 243567 w 352985"/>
                  <a:gd name="connsiteY76" fmla="*/ 109257 h 350304"/>
                  <a:gd name="connsiteX77" fmla="*/ 245375 w 352985"/>
                  <a:gd name="connsiteY77" fmla="*/ 107449 h 350304"/>
                  <a:gd name="connsiteX78" fmla="*/ 248993 w 352985"/>
                  <a:gd name="connsiteY78" fmla="*/ 105642 h 350304"/>
                  <a:gd name="connsiteX79" fmla="*/ 252610 w 352985"/>
                  <a:gd name="connsiteY79" fmla="*/ 103653 h 350304"/>
                  <a:gd name="connsiteX80" fmla="*/ 255323 w 352985"/>
                  <a:gd name="connsiteY80" fmla="*/ 102568 h 350304"/>
                  <a:gd name="connsiteX81" fmla="*/ 259122 w 352985"/>
                  <a:gd name="connsiteY81" fmla="*/ 101845 h 350304"/>
                  <a:gd name="connsiteX82" fmla="*/ 262558 w 352985"/>
                  <a:gd name="connsiteY82" fmla="*/ 100942 h 350304"/>
                  <a:gd name="connsiteX83" fmla="*/ 266176 w 352985"/>
                  <a:gd name="connsiteY83" fmla="*/ 100580 h 350304"/>
                  <a:gd name="connsiteX84" fmla="*/ 295296 w 352985"/>
                  <a:gd name="connsiteY84" fmla="*/ 100399 h 350304"/>
                  <a:gd name="connsiteX85" fmla="*/ 299095 w 352985"/>
                  <a:gd name="connsiteY85" fmla="*/ 102026 h 350304"/>
                  <a:gd name="connsiteX86" fmla="*/ 338525 w 352985"/>
                  <a:gd name="connsiteY86" fmla="*/ 133661 h 350304"/>
                  <a:gd name="connsiteX87" fmla="*/ 342143 w 352985"/>
                  <a:gd name="connsiteY87" fmla="*/ 141795 h 350304"/>
                  <a:gd name="connsiteX88" fmla="*/ 343590 w 352985"/>
                  <a:gd name="connsiteY88" fmla="*/ 144868 h 350304"/>
                  <a:gd name="connsiteX89" fmla="*/ 346122 w 352985"/>
                  <a:gd name="connsiteY89" fmla="*/ 157522 h 350304"/>
                  <a:gd name="connsiteX90" fmla="*/ 345941 w 352985"/>
                  <a:gd name="connsiteY90" fmla="*/ 176141 h 350304"/>
                  <a:gd name="connsiteX91" fmla="*/ 342504 w 352985"/>
                  <a:gd name="connsiteY91" fmla="*/ 188072 h 350304"/>
                  <a:gd name="connsiteX92" fmla="*/ 341238 w 352985"/>
                  <a:gd name="connsiteY92" fmla="*/ 192772 h 350304"/>
                  <a:gd name="connsiteX93" fmla="*/ 339791 w 352985"/>
                  <a:gd name="connsiteY93" fmla="*/ 196025 h 350304"/>
                  <a:gd name="connsiteX94" fmla="*/ 336174 w 352985"/>
                  <a:gd name="connsiteY94" fmla="*/ 201087 h 350304"/>
                  <a:gd name="connsiteX95" fmla="*/ 321704 w 352985"/>
                  <a:gd name="connsiteY95" fmla="*/ 217717 h 350304"/>
                  <a:gd name="connsiteX96" fmla="*/ 319533 w 352985"/>
                  <a:gd name="connsiteY96" fmla="*/ 219344 h 350304"/>
                  <a:gd name="connsiteX97" fmla="*/ 296563 w 352985"/>
                  <a:gd name="connsiteY97" fmla="*/ 230733 h 350304"/>
                  <a:gd name="connsiteX98" fmla="*/ 293488 w 352985"/>
                  <a:gd name="connsiteY98" fmla="*/ 231817 h 350304"/>
                  <a:gd name="connsiteX99" fmla="*/ 265995 w 352985"/>
                  <a:gd name="connsiteY99" fmla="*/ 231456 h 350304"/>
                  <a:gd name="connsiteX100" fmla="*/ 258036 w 352985"/>
                  <a:gd name="connsiteY100" fmla="*/ 234348 h 350304"/>
                  <a:gd name="connsiteX101" fmla="*/ 253334 w 352985"/>
                  <a:gd name="connsiteY101" fmla="*/ 240313 h 350304"/>
                  <a:gd name="connsiteX102" fmla="*/ 248812 w 352985"/>
                  <a:gd name="connsiteY102" fmla="*/ 244471 h 350304"/>
                  <a:gd name="connsiteX103" fmla="*/ 252610 w 352985"/>
                  <a:gd name="connsiteY103" fmla="*/ 252786 h 350304"/>
                  <a:gd name="connsiteX104" fmla="*/ 257494 w 352985"/>
                  <a:gd name="connsiteY104" fmla="*/ 271586 h 350304"/>
                  <a:gd name="connsiteX105" fmla="*/ 255866 w 352985"/>
                  <a:gd name="connsiteY105" fmla="*/ 297255 h 350304"/>
                  <a:gd name="connsiteX106" fmla="*/ 232714 w 352985"/>
                  <a:gd name="connsiteY106" fmla="*/ 331601 h 350304"/>
                  <a:gd name="connsiteX107" fmla="*/ 230905 w 352985"/>
                  <a:gd name="connsiteY107" fmla="*/ 333228 h 350304"/>
                  <a:gd name="connsiteX108" fmla="*/ 205764 w 352985"/>
                  <a:gd name="connsiteY108" fmla="*/ 345159 h 350304"/>
                  <a:gd name="connsiteX109" fmla="*/ 178452 w 352985"/>
                  <a:gd name="connsiteY109" fmla="*/ 345520 h 35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352985" h="350304">
                    <a:moveTo>
                      <a:pt x="178452" y="345520"/>
                    </a:moveTo>
                    <a:cubicBezTo>
                      <a:pt x="173930" y="344797"/>
                      <a:pt x="169047" y="343713"/>
                      <a:pt x="167600" y="343170"/>
                    </a:cubicBezTo>
                    <a:cubicBezTo>
                      <a:pt x="166153" y="342628"/>
                      <a:pt x="164706" y="342447"/>
                      <a:pt x="164706" y="342809"/>
                    </a:cubicBezTo>
                    <a:cubicBezTo>
                      <a:pt x="164525" y="343170"/>
                      <a:pt x="162716" y="341724"/>
                      <a:pt x="160546" y="339916"/>
                    </a:cubicBezTo>
                    <a:cubicBezTo>
                      <a:pt x="158375" y="337928"/>
                      <a:pt x="156747" y="337024"/>
                      <a:pt x="156747" y="337566"/>
                    </a:cubicBezTo>
                    <a:cubicBezTo>
                      <a:pt x="156747" y="338832"/>
                      <a:pt x="154758" y="337205"/>
                      <a:pt x="142639" y="325817"/>
                    </a:cubicBezTo>
                    <a:cubicBezTo>
                      <a:pt x="135223" y="318767"/>
                      <a:pt x="127265" y="304305"/>
                      <a:pt x="124913" y="293640"/>
                    </a:cubicBezTo>
                    <a:cubicBezTo>
                      <a:pt x="122924" y="284240"/>
                      <a:pt x="123647" y="267248"/>
                      <a:pt x="126180" y="262548"/>
                    </a:cubicBezTo>
                    <a:cubicBezTo>
                      <a:pt x="127446" y="260198"/>
                      <a:pt x="128350" y="258029"/>
                      <a:pt x="128350" y="257486"/>
                    </a:cubicBezTo>
                    <a:cubicBezTo>
                      <a:pt x="127807" y="254775"/>
                      <a:pt x="135947" y="240494"/>
                      <a:pt x="140469" y="235794"/>
                    </a:cubicBezTo>
                    <a:cubicBezTo>
                      <a:pt x="145714" y="230552"/>
                      <a:pt x="145895" y="229829"/>
                      <a:pt x="143363" y="225310"/>
                    </a:cubicBezTo>
                    <a:cubicBezTo>
                      <a:pt x="141011" y="220971"/>
                      <a:pt x="138660" y="215368"/>
                      <a:pt x="137755" y="211933"/>
                    </a:cubicBezTo>
                    <a:cubicBezTo>
                      <a:pt x="137394" y="211029"/>
                      <a:pt x="137213" y="210306"/>
                      <a:pt x="136851" y="210125"/>
                    </a:cubicBezTo>
                    <a:cubicBezTo>
                      <a:pt x="134681" y="207414"/>
                      <a:pt x="136489" y="181383"/>
                      <a:pt x="139564" y="172887"/>
                    </a:cubicBezTo>
                    <a:cubicBezTo>
                      <a:pt x="139926" y="171622"/>
                      <a:pt x="140469" y="169995"/>
                      <a:pt x="140469" y="169272"/>
                    </a:cubicBezTo>
                    <a:cubicBezTo>
                      <a:pt x="140649" y="168549"/>
                      <a:pt x="141916" y="166741"/>
                      <a:pt x="143182" y="165295"/>
                    </a:cubicBezTo>
                    <a:cubicBezTo>
                      <a:pt x="144448" y="163849"/>
                      <a:pt x="145533" y="162041"/>
                      <a:pt x="145352" y="161318"/>
                    </a:cubicBezTo>
                    <a:cubicBezTo>
                      <a:pt x="145171" y="160776"/>
                      <a:pt x="146799" y="158064"/>
                      <a:pt x="149150" y="155533"/>
                    </a:cubicBezTo>
                    <a:cubicBezTo>
                      <a:pt x="151321" y="152822"/>
                      <a:pt x="153130" y="150291"/>
                      <a:pt x="153130" y="149387"/>
                    </a:cubicBezTo>
                    <a:cubicBezTo>
                      <a:pt x="153130" y="147941"/>
                      <a:pt x="167600" y="138541"/>
                      <a:pt x="176462" y="134384"/>
                    </a:cubicBezTo>
                    <a:cubicBezTo>
                      <a:pt x="182069" y="131672"/>
                      <a:pt x="182250" y="131311"/>
                      <a:pt x="178814" y="130226"/>
                    </a:cubicBezTo>
                    <a:cubicBezTo>
                      <a:pt x="176643" y="129503"/>
                      <a:pt x="174111" y="129322"/>
                      <a:pt x="173207" y="130045"/>
                    </a:cubicBezTo>
                    <a:cubicBezTo>
                      <a:pt x="172302" y="130587"/>
                      <a:pt x="171036" y="130226"/>
                      <a:pt x="170313" y="129141"/>
                    </a:cubicBezTo>
                    <a:cubicBezTo>
                      <a:pt x="169770" y="128237"/>
                      <a:pt x="167961" y="127334"/>
                      <a:pt x="166514" y="127334"/>
                    </a:cubicBezTo>
                    <a:cubicBezTo>
                      <a:pt x="158013" y="127334"/>
                      <a:pt x="132148" y="108534"/>
                      <a:pt x="129074" y="100219"/>
                    </a:cubicBezTo>
                    <a:cubicBezTo>
                      <a:pt x="128531" y="98772"/>
                      <a:pt x="128169" y="100761"/>
                      <a:pt x="128350" y="104738"/>
                    </a:cubicBezTo>
                    <a:cubicBezTo>
                      <a:pt x="128531" y="114861"/>
                      <a:pt x="125999" y="130768"/>
                      <a:pt x="124009" y="132034"/>
                    </a:cubicBezTo>
                    <a:cubicBezTo>
                      <a:pt x="123105" y="132576"/>
                      <a:pt x="122743" y="133661"/>
                      <a:pt x="123286" y="134564"/>
                    </a:cubicBezTo>
                    <a:cubicBezTo>
                      <a:pt x="123828" y="135287"/>
                      <a:pt x="122924" y="136914"/>
                      <a:pt x="121477" y="138180"/>
                    </a:cubicBezTo>
                    <a:cubicBezTo>
                      <a:pt x="120030" y="139445"/>
                      <a:pt x="118764" y="141614"/>
                      <a:pt x="118764" y="142880"/>
                    </a:cubicBezTo>
                    <a:cubicBezTo>
                      <a:pt x="118764" y="144326"/>
                      <a:pt x="118040" y="145410"/>
                      <a:pt x="116955" y="145410"/>
                    </a:cubicBezTo>
                    <a:cubicBezTo>
                      <a:pt x="116051" y="145410"/>
                      <a:pt x="115146" y="146314"/>
                      <a:pt x="115146" y="147580"/>
                    </a:cubicBezTo>
                    <a:cubicBezTo>
                      <a:pt x="115146" y="153183"/>
                      <a:pt x="84217" y="174152"/>
                      <a:pt x="77705" y="172887"/>
                    </a:cubicBezTo>
                    <a:cubicBezTo>
                      <a:pt x="76620" y="172706"/>
                      <a:pt x="75173" y="173068"/>
                      <a:pt x="74811" y="173791"/>
                    </a:cubicBezTo>
                    <a:cubicBezTo>
                      <a:pt x="72460" y="177406"/>
                      <a:pt x="31944" y="172706"/>
                      <a:pt x="31944" y="168729"/>
                    </a:cubicBezTo>
                    <a:cubicBezTo>
                      <a:pt x="31944" y="167826"/>
                      <a:pt x="30678" y="167103"/>
                      <a:pt x="29231" y="167103"/>
                    </a:cubicBezTo>
                    <a:cubicBezTo>
                      <a:pt x="27784" y="167103"/>
                      <a:pt x="24890" y="165656"/>
                      <a:pt x="23082" y="164029"/>
                    </a:cubicBezTo>
                    <a:cubicBezTo>
                      <a:pt x="9878" y="152099"/>
                      <a:pt x="4813" y="146495"/>
                      <a:pt x="4813" y="144326"/>
                    </a:cubicBezTo>
                    <a:cubicBezTo>
                      <a:pt x="4813" y="142880"/>
                      <a:pt x="4271" y="141795"/>
                      <a:pt x="3366" y="141795"/>
                    </a:cubicBezTo>
                    <a:cubicBezTo>
                      <a:pt x="-70" y="141795"/>
                      <a:pt x="-6582" y="119741"/>
                      <a:pt x="-6039" y="109438"/>
                    </a:cubicBezTo>
                    <a:cubicBezTo>
                      <a:pt x="-5677" y="99676"/>
                      <a:pt x="-4954" y="92445"/>
                      <a:pt x="-4230" y="91180"/>
                    </a:cubicBezTo>
                    <a:cubicBezTo>
                      <a:pt x="-3869" y="90638"/>
                      <a:pt x="-3507" y="89553"/>
                      <a:pt x="-3326" y="88469"/>
                    </a:cubicBezTo>
                    <a:cubicBezTo>
                      <a:pt x="-2603" y="84492"/>
                      <a:pt x="3909" y="71296"/>
                      <a:pt x="5175" y="71296"/>
                    </a:cubicBezTo>
                    <a:cubicBezTo>
                      <a:pt x="6079" y="71296"/>
                      <a:pt x="6622" y="70573"/>
                      <a:pt x="6622" y="69488"/>
                    </a:cubicBezTo>
                    <a:cubicBezTo>
                      <a:pt x="6622" y="64788"/>
                      <a:pt x="30497" y="45807"/>
                      <a:pt x="37371" y="45084"/>
                    </a:cubicBezTo>
                    <a:cubicBezTo>
                      <a:pt x="37913" y="45084"/>
                      <a:pt x="39360" y="44361"/>
                      <a:pt x="40626" y="43638"/>
                    </a:cubicBezTo>
                    <a:cubicBezTo>
                      <a:pt x="41712" y="42734"/>
                      <a:pt x="43520" y="42554"/>
                      <a:pt x="44425" y="43277"/>
                    </a:cubicBezTo>
                    <a:cubicBezTo>
                      <a:pt x="45329" y="43819"/>
                      <a:pt x="46595" y="43457"/>
                      <a:pt x="47138" y="42554"/>
                    </a:cubicBezTo>
                    <a:cubicBezTo>
                      <a:pt x="48404" y="40746"/>
                      <a:pt x="74450" y="40927"/>
                      <a:pt x="76439" y="42915"/>
                    </a:cubicBezTo>
                    <a:cubicBezTo>
                      <a:pt x="77163" y="43638"/>
                      <a:pt x="78971" y="44181"/>
                      <a:pt x="80238" y="44181"/>
                    </a:cubicBezTo>
                    <a:cubicBezTo>
                      <a:pt x="88558" y="44181"/>
                      <a:pt x="114423" y="62980"/>
                      <a:pt x="117498" y="71296"/>
                    </a:cubicBezTo>
                    <a:cubicBezTo>
                      <a:pt x="118040" y="72742"/>
                      <a:pt x="118221" y="70392"/>
                      <a:pt x="118040" y="65873"/>
                    </a:cubicBezTo>
                    <a:cubicBezTo>
                      <a:pt x="117678" y="61353"/>
                      <a:pt x="118221" y="54484"/>
                      <a:pt x="119125" y="50507"/>
                    </a:cubicBezTo>
                    <a:cubicBezTo>
                      <a:pt x="120753" y="42915"/>
                      <a:pt x="127807" y="27369"/>
                      <a:pt x="130159" y="26465"/>
                    </a:cubicBezTo>
                    <a:cubicBezTo>
                      <a:pt x="130882" y="26104"/>
                      <a:pt x="131425" y="25019"/>
                      <a:pt x="131425" y="23935"/>
                    </a:cubicBezTo>
                    <a:cubicBezTo>
                      <a:pt x="131425" y="18692"/>
                      <a:pt x="159460" y="-831"/>
                      <a:pt x="168504" y="-2096"/>
                    </a:cubicBezTo>
                    <a:cubicBezTo>
                      <a:pt x="169589" y="-2096"/>
                      <a:pt x="170674" y="-2458"/>
                      <a:pt x="171217" y="-2638"/>
                    </a:cubicBezTo>
                    <a:cubicBezTo>
                      <a:pt x="174473" y="-4265"/>
                      <a:pt x="191837" y="-3542"/>
                      <a:pt x="200157" y="-1554"/>
                    </a:cubicBezTo>
                    <a:cubicBezTo>
                      <a:pt x="205583" y="-108"/>
                      <a:pt x="211190" y="1158"/>
                      <a:pt x="212456" y="1158"/>
                    </a:cubicBezTo>
                    <a:cubicBezTo>
                      <a:pt x="213542" y="1339"/>
                      <a:pt x="214627" y="2062"/>
                      <a:pt x="214627" y="2966"/>
                    </a:cubicBezTo>
                    <a:cubicBezTo>
                      <a:pt x="214627" y="3689"/>
                      <a:pt x="215893" y="4412"/>
                      <a:pt x="217340" y="4412"/>
                    </a:cubicBezTo>
                    <a:cubicBezTo>
                      <a:pt x="218787" y="4412"/>
                      <a:pt x="221862" y="6039"/>
                      <a:pt x="224213" y="8208"/>
                    </a:cubicBezTo>
                    <a:cubicBezTo>
                      <a:pt x="236512" y="19596"/>
                      <a:pt x="241758" y="25381"/>
                      <a:pt x="241758" y="27369"/>
                    </a:cubicBezTo>
                    <a:cubicBezTo>
                      <a:pt x="241758" y="28635"/>
                      <a:pt x="242481" y="29719"/>
                      <a:pt x="243386" y="29719"/>
                    </a:cubicBezTo>
                    <a:cubicBezTo>
                      <a:pt x="244290" y="29719"/>
                      <a:pt x="245375" y="31346"/>
                      <a:pt x="245918" y="33334"/>
                    </a:cubicBezTo>
                    <a:cubicBezTo>
                      <a:pt x="246461" y="35323"/>
                      <a:pt x="247003" y="37492"/>
                      <a:pt x="247184" y="37854"/>
                    </a:cubicBezTo>
                    <a:cubicBezTo>
                      <a:pt x="247184" y="38396"/>
                      <a:pt x="248450" y="41288"/>
                      <a:pt x="249716" y="44542"/>
                    </a:cubicBezTo>
                    <a:cubicBezTo>
                      <a:pt x="252068" y="49965"/>
                      <a:pt x="252248" y="70392"/>
                      <a:pt x="250440" y="81238"/>
                    </a:cubicBezTo>
                    <a:cubicBezTo>
                      <a:pt x="249354" y="86661"/>
                      <a:pt x="242843" y="100219"/>
                      <a:pt x="241396" y="100219"/>
                    </a:cubicBezTo>
                    <a:cubicBezTo>
                      <a:pt x="240492" y="100219"/>
                      <a:pt x="239949" y="100942"/>
                      <a:pt x="239949" y="102026"/>
                    </a:cubicBezTo>
                    <a:cubicBezTo>
                      <a:pt x="239949" y="106365"/>
                      <a:pt x="219872" y="122814"/>
                      <a:pt x="212095" y="124803"/>
                    </a:cubicBezTo>
                    <a:cubicBezTo>
                      <a:pt x="206307" y="126249"/>
                      <a:pt x="207754" y="128237"/>
                      <a:pt x="215712" y="129684"/>
                    </a:cubicBezTo>
                    <a:cubicBezTo>
                      <a:pt x="220234" y="130587"/>
                      <a:pt x="222223" y="129864"/>
                      <a:pt x="225298" y="126249"/>
                    </a:cubicBezTo>
                    <a:cubicBezTo>
                      <a:pt x="227288" y="123899"/>
                      <a:pt x="229097" y="121007"/>
                      <a:pt x="229097" y="120103"/>
                    </a:cubicBezTo>
                    <a:cubicBezTo>
                      <a:pt x="229097" y="119018"/>
                      <a:pt x="230001" y="118295"/>
                      <a:pt x="231086" y="118295"/>
                    </a:cubicBezTo>
                    <a:cubicBezTo>
                      <a:pt x="232352" y="118295"/>
                      <a:pt x="235065" y="116307"/>
                      <a:pt x="237417" y="113776"/>
                    </a:cubicBezTo>
                    <a:cubicBezTo>
                      <a:pt x="239768" y="111245"/>
                      <a:pt x="242481" y="109257"/>
                      <a:pt x="243567" y="109257"/>
                    </a:cubicBezTo>
                    <a:cubicBezTo>
                      <a:pt x="244471" y="109257"/>
                      <a:pt x="245375" y="108534"/>
                      <a:pt x="245375" y="107449"/>
                    </a:cubicBezTo>
                    <a:cubicBezTo>
                      <a:pt x="245375" y="106545"/>
                      <a:pt x="247003" y="105642"/>
                      <a:pt x="248993" y="105642"/>
                    </a:cubicBezTo>
                    <a:cubicBezTo>
                      <a:pt x="250982" y="105642"/>
                      <a:pt x="252610" y="104738"/>
                      <a:pt x="252610" y="103653"/>
                    </a:cubicBezTo>
                    <a:cubicBezTo>
                      <a:pt x="252610" y="102568"/>
                      <a:pt x="253876" y="102026"/>
                      <a:pt x="255323" y="102568"/>
                    </a:cubicBezTo>
                    <a:cubicBezTo>
                      <a:pt x="256770" y="103292"/>
                      <a:pt x="258398" y="102930"/>
                      <a:pt x="259122" y="101845"/>
                    </a:cubicBezTo>
                    <a:cubicBezTo>
                      <a:pt x="259664" y="100761"/>
                      <a:pt x="261292" y="100399"/>
                      <a:pt x="262558" y="100942"/>
                    </a:cubicBezTo>
                    <a:cubicBezTo>
                      <a:pt x="263824" y="101303"/>
                      <a:pt x="265452" y="101303"/>
                      <a:pt x="266176" y="100580"/>
                    </a:cubicBezTo>
                    <a:cubicBezTo>
                      <a:pt x="267984" y="98772"/>
                      <a:pt x="294030" y="98592"/>
                      <a:pt x="295296" y="100399"/>
                    </a:cubicBezTo>
                    <a:cubicBezTo>
                      <a:pt x="295839" y="101303"/>
                      <a:pt x="297467" y="102026"/>
                      <a:pt x="299095" y="102026"/>
                    </a:cubicBezTo>
                    <a:cubicBezTo>
                      <a:pt x="309224" y="102026"/>
                      <a:pt x="332014" y="120103"/>
                      <a:pt x="338525" y="133661"/>
                    </a:cubicBezTo>
                    <a:cubicBezTo>
                      <a:pt x="340515" y="137637"/>
                      <a:pt x="341962" y="141253"/>
                      <a:pt x="342143" y="141795"/>
                    </a:cubicBezTo>
                    <a:cubicBezTo>
                      <a:pt x="342143" y="142337"/>
                      <a:pt x="342866" y="143603"/>
                      <a:pt x="343590" y="144868"/>
                    </a:cubicBezTo>
                    <a:cubicBezTo>
                      <a:pt x="344313" y="145953"/>
                      <a:pt x="345398" y="151737"/>
                      <a:pt x="346122" y="157522"/>
                    </a:cubicBezTo>
                    <a:cubicBezTo>
                      <a:pt x="347207" y="168910"/>
                      <a:pt x="347207" y="169453"/>
                      <a:pt x="345941" y="176141"/>
                    </a:cubicBezTo>
                    <a:cubicBezTo>
                      <a:pt x="344132" y="185722"/>
                      <a:pt x="343771" y="186987"/>
                      <a:pt x="342504" y="188072"/>
                    </a:cubicBezTo>
                    <a:cubicBezTo>
                      <a:pt x="341781" y="188795"/>
                      <a:pt x="341238" y="190964"/>
                      <a:pt x="341238" y="192772"/>
                    </a:cubicBezTo>
                    <a:cubicBezTo>
                      <a:pt x="341238" y="194579"/>
                      <a:pt x="340696" y="196025"/>
                      <a:pt x="339791" y="196025"/>
                    </a:cubicBezTo>
                    <a:cubicBezTo>
                      <a:pt x="339068" y="196025"/>
                      <a:pt x="337440" y="198375"/>
                      <a:pt x="336174" y="201087"/>
                    </a:cubicBezTo>
                    <a:cubicBezTo>
                      <a:pt x="333461" y="207594"/>
                      <a:pt x="324417" y="217717"/>
                      <a:pt x="321704" y="217717"/>
                    </a:cubicBezTo>
                    <a:cubicBezTo>
                      <a:pt x="320438" y="217717"/>
                      <a:pt x="319533" y="218441"/>
                      <a:pt x="319533" y="219344"/>
                    </a:cubicBezTo>
                    <a:cubicBezTo>
                      <a:pt x="319533" y="221333"/>
                      <a:pt x="299457" y="231275"/>
                      <a:pt x="296563" y="230733"/>
                    </a:cubicBezTo>
                    <a:cubicBezTo>
                      <a:pt x="295477" y="230552"/>
                      <a:pt x="294030" y="230914"/>
                      <a:pt x="293488" y="231817"/>
                    </a:cubicBezTo>
                    <a:cubicBezTo>
                      <a:pt x="292583" y="233264"/>
                      <a:pt x="270336" y="233083"/>
                      <a:pt x="265995" y="231456"/>
                    </a:cubicBezTo>
                    <a:cubicBezTo>
                      <a:pt x="262920" y="230190"/>
                      <a:pt x="258036" y="231998"/>
                      <a:pt x="258036" y="234348"/>
                    </a:cubicBezTo>
                    <a:cubicBezTo>
                      <a:pt x="258036" y="235252"/>
                      <a:pt x="255866" y="237963"/>
                      <a:pt x="253334" y="240313"/>
                    </a:cubicBezTo>
                    <a:lnTo>
                      <a:pt x="248812" y="244471"/>
                    </a:lnTo>
                    <a:lnTo>
                      <a:pt x="252610" y="252786"/>
                    </a:lnTo>
                    <a:cubicBezTo>
                      <a:pt x="254600" y="257486"/>
                      <a:pt x="256770" y="265802"/>
                      <a:pt x="257494" y="271586"/>
                    </a:cubicBezTo>
                    <a:cubicBezTo>
                      <a:pt x="258760" y="283878"/>
                      <a:pt x="258760" y="284602"/>
                      <a:pt x="255866" y="297255"/>
                    </a:cubicBezTo>
                    <a:cubicBezTo>
                      <a:pt x="253153" y="308644"/>
                      <a:pt x="237779" y="331601"/>
                      <a:pt x="232714" y="331601"/>
                    </a:cubicBezTo>
                    <a:cubicBezTo>
                      <a:pt x="231629" y="331601"/>
                      <a:pt x="230905" y="332324"/>
                      <a:pt x="230905" y="333228"/>
                    </a:cubicBezTo>
                    <a:cubicBezTo>
                      <a:pt x="230905" y="335216"/>
                      <a:pt x="213542" y="343532"/>
                      <a:pt x="205764" y="345159"/>
                    </a:cubicBezTo>
                    <a:cubicBezTo>
                      <a:pt x="196359" y="347147"/>
                      <a:pt x="187496" y="347328"/>
                      <a:pt x="178452" y="345520"/>
                    </a:cubicBezTo>
                    <a:close/>
                  </a:path>
                </a:pathLst>
              </a:custGeom>
              <a:grpFill/>
              <a:ln w="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58E1FE1D-EDAB-7427-DB6C-FE50B91D08E4}"/>
                  </a:ext>
                </a:extLst>
              </p:cNvPr>
              <p:cNvSpPr/>
              <p:nvPr/>
            </p:nvSpPr>
            <p:spPr>
              <a:xfrm rot="1440000" flipV="1">
                <a:off x="3525613" y="4438267"/>
                <a:ext cx="55270" cy="80037"/>
              </a:xfrm>
              <a:custGeom>
                <a:avLst/>
                <a:gdLst>
                  <a:gd name="connsiteX0" fmla="*/ 117997 w 205741"/>
                  <a:gd name="connsiteY0" fmla="*/ 292609 h 297933"/>
                  <a:gd name="connsiteX1" fmla="*/ 95388 w 205741"/>
                  <a:gd name="connsiteY1" fmla="*/ 282848 h 297933"/>
                  <a:gd name="connsiteX2" fmla="*/ 67534 w 205741"/>
                  <a:gd name="connsiteY2" fmla="*/ 240910 h 297933"/>
                  <a:gd name="connsiteX3" fmla="*/ 65544 w 205741"/>
                  <a:gd name="connsiteY3" fmla="*/ 231329 h 297933"/>
                  <a:gd name="connsiteX4" fmla="*/ 57405 w 205741"/>
                  <a:gd name="connsiteY4" fmla="*/ 231148 h 297933"/>
                  <a:gd name="connsiteX5" fmla="*/ 46371 w 205741"/>
                  <a:gd name="connsiteY5" fmla="*/ 229702 h 297933"/>
                  <a:gd name="connsiteX6" fmla="*/ 40041 w 205741"/>
                  <a:gd name="connsiteY6" fmla="*/ 227352 h 297933"/>
                  <a:gd name="connsiteX7" fmla="*/ 35881 w 205741"/>
                  <a:gd name="connsiteY7" fmla="*/ 225906 h 297933"/>
                  <a:gd name="connsiteX8" fmla="*/ 25028 w 205741"/>
                  <a:gd name="connsiteY8" fmla="*/ 219579 h 297933"/>
                  <a:gd name="connsiteX9" fmla="*/ 23039 w 205741"/>
                  <a:gd name="connsiteY9" fmla="*/ 217771 h 297933"/>
                  <a:gd name="connsiteX10" fmla="*/ 2781 w 205741"/>
                  <a:gd name="connsiteY10" fmla="*/ 193910 h 297933"/>
                  <a:gd name="connsiteX11" fmla="*/ -3550 w 205741"/>
                  <a:gd name="connsiteY11" fmla="*/ 151791 h 297933"/>
                  <a:gd name="connsiteX12" fmla="*/ 7484 w 205741"/>
                  <a:gd name="connsiteY12" fmla="*/ 127749 h 297933"/>
                  <a:gd name="connsiteX13" fmla="*/ 8750 w 205741"/>
                  <a:gd name="connsiteY13" fmla="*/ 125218 h 297933"/>
                  <a:gd name="connsiteX14" fmla="*/ 46191 w 205741"/>
                  <a:gd name="connsiteY14" fmla="*/ 99911 h 297933"/>
                  <a:gd name="connsiteX15" fmla="*/ 49265 w 205741"/>
                  <a:gd name="connsiteY15" fmla="*/ 98645 h 297933"/>
                  <a:gd name="connsiteX16" fmla="*/ 53606 w 205741"/>
                  <a:gd name="connsiteY16" fmla="*/ 97742 h 297933"/>
                  <a:gd name="connsiteX17" fmla="*/ 59756 w 205741"/>
                  <a:gd name="connsiteY17" fmla="*/ 91957 h 297933"/>
                  <a:gd name="connsiteX18" fmla="*/ 55596 w 205741"/>
                  <a:gd name="connsiteY18" fmla="*/ 80749 h 297933"/>
                  <a:gd name="connsiteX19" fmla="*/ 54149 w 205741"/>
                  <a:gd name="connsiteY19" fmla="*/ 77676 h 297933"/>
                  <a:gd name="connsiteX20" fmla="*/ 54511 w 205741"/>
                  <a:gd name="connsiteY20" fmla="*/ 47488 h 297933"/>
                  <a:gd name="connsiteX21" fmla="*/ 57043 w 205741"/>
                  <a:gd name="connsiteY21" fmla="*/ 41161 h 297933"/>
                  <a:gd name="connsiteX22" fmla="*/ 57767 w 205741"/>
                  <a:gd name="connsiteY22" fmla="*/ 35738 h 297933"/>
                  <a:gd name="connsiteX23" fmla="*/ 59394 w 205741"/>
                  <a:gd name="connsiteY23" fmla="*/ 33388 h 297933"/>
                  <a:gd name="connsiteX24" fmla="*/ 61203 w 205741"/>
                  <a:gd name="connsiteY24" fmla="*/ 31038 h 297933"/>
                  <a:gd name="connsiteX25" fmla="*/ 65725 w 205741"/>
                  <a:gd name="connsiteY25" fmla="*/ 23988 h 297933"/>
                  <a:gd name="connsiteX26" fmla="*/ 70247 w 205741"/>
                  <a:gd name="connsiteY26" fmla="*/ 17661 h 297933"/>
                  <a:gd name="connsiteX27" fmla="*/ 94665 w 205741"/>
                  <a:gd name="connsiteY27" fmla="*/ 1935 h 297933"/>
                  <a:gd name="connsiteX28" fmla="*/ 142596 w 205741"/>
                  <a:gd name="connsiteY28" fmla="*/ 308 h 297933"/>
                  <a:gd name="connsiteX29" fmla="*/ 146214 w 205741"/>
                  <a:gd name="connsiteY29" fmla="*/ 1754 h 297933"/>
                  <a:gd name="connsiteX30" fmla="*/ 160141 w 205741"/>
                  <a:gd name="connsiteY30" fmla="*/ 9708 h 297933"/>
                  <a:gd name="connsiteX31" fmla="*/ 165567 w 205741"/>
                  <a:gd name="connsiteY31" fmla="*/ 13504 h 297933"/>
                  <a:gd name="connsiteX32" fmla="*/ 185102 w 205741"/>
                  <a:gd name="connsiteY32" fmla="*/ 46946 h 297933"/>
                  <a:gd name="connsiteX33" fmla="*/ 185825 w 205741"/>
                  <a:gd name="connsiteY33" fmla="*/ 49657 h 297933"/>
                  <a:gd name="connsiteX34" fmla="*/ 185644 w 205741"/>
                  <a:gd name="connsiteY34" fmla="*/ 77857 h 297933"/>
                  <a:gd name="connsiteX35" fmla="*/ 183293 w 205741"/>
                  <a:gd name="connsiteY35" fmla="*/ 85811 h 297933"/>
                  <a:gd name="connsiteX36" fmla="*/ 180399 w 205741"/>
                  <a:gd name="connsiteY36" fmla="*/ 93042 h 297933"/>
                  <a:gd name="connsiteX37" fmla="*/ 178771 w 205741"/>
                  <a:gd name="connsiteY37" fmla="*/ 95753 h 297933"/>
                  <a:gd name="connsiteX38" fmla="*/ 151821 w 205741"/>
                  <a:gd name="connsiteY38" fmla="*/ 123049 h 297933"/>
                  <a:gd name="connsiteX39" fmla="*/ 145129 w 205741"/>
                  <a:gd name="connsiteY39" fmla="*/ 125399 h 297933"/>
                  <a:gd name="connsiteX40" fmla="*/ 142054 w 205741"/>
                  <a:gd name="connsiteY40" fmla="*/ 127026 h 297933"/>
                  <a:gd name="connsiteX41" fmla="*/ 137351 w 205741"/>
                  <a:gd name="connsiteY41" fmla="*/ 128472 h 297933"/>
                  <a:gd name="connsiteX42" fmla="*/ 134457 w 205741"/>
                  <a:gd name="connsiteY42" fmla="*/ 129195 h 297933"/>
                  <a:gd name="connsiteX43" fmla="*/ 130297 w 205741"/>
                  <a:gd name="connsiteY43" fmla="*/ 130280 h 297933"/>
                  <a:gd name="connsiteX44" fmla="*/ 123605 w 205741"/>
                  <a:gd name="connsiteY44" fmla="*/ 135703 h 297933"/>
                  <a:gd name="connsiteX45" fmla="*/ 125232 w 205741"/>
                  <a:gd name="connsiteY45" fmla="*/ 140041 h 297933"/>
                  <a:gd name="connsiteX46" fmla="*/ 126679 w 205741"/>
                  <a:gd name="connsiteY46" fmla="*/ 142933 h 297933"/>
                  <a:gd name="connsiteX47" fmla="*/ 128850 w 205741"/>
                  <a:gd name="connsiteY47" fmla="*/ 151791 h 297933"/>
                  <a:gd name="connsiteX48" fmla="*/ 130659 w 205741"/>
                  <a:gd name="connsiteY48" fmla="*/ 159383 h 297933"/>
                  <a:gd name="connsiteX49" fmla="*/ 139883 w 205741"/>
                  <a:gd name="connsiteY49" fmla="*/ 160829 h 297933"/>
                  <a:gd name="connsiteX50" fmla="*/ 149289 w 205741"/>
                  <a:gd name="connsiteY50" fmla="*/ 162276 h 297933"/>
                  <a:gd name="connsiteX51" fmla="*/ 153087 w 205741"/>
                  <a:gd name="connsiteY51" fmla="*/ 163541 h 297933"/>
                  <a:gd name="connsiteX52" fmla="*/ 183293 w 205741"/>
                  <a:gd name="connsiteY52" fmla="*/ 182883 h 297933"/>
                  <a:gd name="connsiteX53" fmla="*/ 199571 w 205741"/>
                  <a:gd name="connsiteY53" fmla="*/ 240729 h 297933"/>
                  <a:gd name="connsiteX54" fmla="*/ 197944 w 205741"/>
                  <a:gd name="connsiteY54" fmla="*/ 247598 h 297933"/>
                  <a:gd name="connsiteX55" fmla="*/ 189262 w 205741"/>
                  <a:gd name="connsiteY55" fmla="*/ 264771 h 297933"/>
                  <a:gd name="connsiteX56" fmla="*/ 187815 w 205741"/>
                  <a:gd name="connsiteY56" fmla="*/ 266940 h 297933"/>
                  <a:gd name="connsiteX57" fmla="*/ 150736 w 205741"/>
                  <a:gd name="connsiteY57" fmla="*/ 292971 h 297933"/>
                  <a:gd name="connsiteX58" fmla="*/ 148022 w 205741"/>
                  <a:gd name="connsiteY58" fmla="*/ 293513 h 297933"/>
                  <a:gd name="connsiteX59" fmla="*/ 117997 w 205741"/>
                  <a:gd name="connsiteY59" fmla="*/ 292609 h 29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05741" h="297933">
                    <a:moveTo>
                      <a:pt x="117997" y="292609"/>
                    </a:moveTo>
                    <a:cubicBezTo>
                      <a:pt x="106964" y="290440"/>
                      <a:pt x="101538" y="288090"/>
                      <a:pt x="95388" y="282848"/>
                    </a:cubicBezTo>
                    <a:cubicBezTo>
                      <a:pt x="78205" y="268205"/>
                      <a:pt x="71513" y="257902"/>
                      <a:pt x="67534" y="240910"/>
                    </a:cubicBezTo>
                    <a:lnTo>
                      <a:pt x="65544" y="231329"/>
                    </a:lnTo>
                    <a:lnTo>
                      <a:pt x="57405" y="231148"/>
                    </a:lnTo>
                    <a:cubicBezTo>
                      <a:pt x="53064" y="230967"/>
                      <a:pt x="47999" y="230425"/>
                      <a:pt x="46371" y="229702"/>
                    </a:cubicBezTo>
                    <a:cubicBezTo>
                      <a:pt x="44563" y="229160"/>
                      <a:pt x="41669" y="228075"/>
                      <a:pt x="40041" y="227352"/>
                    </a:cubicBezTo>
                    <a:cubicBezTo>
                      <a:pt x="38232" y="226810"/>
                      <a:pt x="36423" y="226087"/>
                      <a:pt x="35881" y="225906"/>
                    </a:cubicBezTo>
                    <a:cubicBezTo>
                      <a:pt x="29550" y="223737"/>
                      <a:pt x="25028" y="221206"/>
                      <a:pt x="25028" y="219579"/>
                    </a:cubicBezTo>
                    <a:cubicBezTo>
                      <a:pt x="25028" y="218675"/>
                      <a:pt x="24124" y="217771"/>
                      <a:pt x="23039" y="217771"/>
                    </a:cubicBezTo>
                    <a:cubicBezTo>
                      <a:pt x="19421" y="217771"/>
                      <a:pt x="7484" y="203671"/>
                      <a:pt x="2781" y="193910"/>
                    </a:cubicBezTo>
                    <a:cubicBezTo>
                      <a:pt x="-4092" y="179810"/>
                      <a:pt x="-6263" y="164626"/>
                      <a:pt x="-3550" y="151791"/>
                    </a:cubicBezTo>
                    <a:cubicBezTo>
                      <a:pt x="-1922" y="144199"/>
                      <a:pt x="5132" y="128653"/>
                      <a:pt x="7484" y="127749"/>
                    </a:cubicBezTo>
                    <a:cubicBezTo>
                      <a:pt x="8207" y="127387"/>
                      <a:pt x="8750" y="126303"/>
                      <a:pt x="8750" y="125218"/>
                    </a:cubicBezTo>
                    <a:cubicBezTo>
                      <a:pt x="8750" y="119434"/>
                      <a:pt x="39860" y="98645"/>
                      <a:pt x="46191" y="99911"/>
                    </a:cubicBezTo>
                    <a:cubicBezTo>
                      <a:pt x="47276" y="100092"/>
                      <a:pt x="48723" y="99549"/>
                      <a:pt x="49265" y="98645"/>
                    </a:cubicBezTo>
                    <a:cubicBezTo>
                      <a:pt x="49808" y="97742"/>
                      <a:pt x="51798" y="97380"/>
                      <a:pt x="53606" y="97742"/>
                    </a:cubicBezTo>
                    <a:cubicBezTo>
                      <a:pt x="58671" y="99007"/>
                      <a:pt x="61927" y="95934"/>
                      <a:pt x="59756" y="91957"/>
                    </a:cubicBezTo>
                    <a:cubicBezTo>
                      <a:pt x="57947" y="88703"/>
                      <a:pt x="56139" y="83642"/>
                      <a:pt x="55596" y="80749"/>
                    </a:cubicBezTo>
                    <a:cubicBezTo>
                      <a:pt x="55596" y="80026"/>
                      <a:pt x="54873" y="78761"/>
                      <a:pt x="54149" y="77676"/>
                    </a:cubicBezTo>
                    <a:cubicBezTo>
                      <a:pt x="52702" y="75507"/>
                      <a:pt x="52883" y="51827"/>
                      <a:pt x="54511" y="47488"/>
                    </a:cubicBezTo>
                    <a:cubicBezTo>
                      <a:pt x="55234" y="45680"/>
                      <a:pt x="56320" y="42788"/>
                      <a:pt x="57043" y="41161"/>
                    </a:cubicBezTo>
                    <a:cubicBezTo>
                      <a:pt x="57586" y="39354"/>
                      <a:pt x="57947" y="36823"/>
                      <a:pt x="57767" y="35738"/>
                    </a:cubicBezTo>
                    <a:cubicBezTo>
                      <a:pt x="57586" y="34473"/>
                      <a:pt x="58309" y="33388"/>
                      <a:pt x="59394" y="33388"/>
                    </a:cubicBezTo>
                    <a:cubicBezTo>
                      <a:pt x="60299" y="33388"/>
                      <a:pt x="61203" y="32304"/>
                      <a:pt x="61203" y="31038"/>
                    </a:cubicBezTo>
                    <a:cubicBezTo>
                      <a:pt x="61203" y="29773"/>
                      <a:pt x="63193" y="26700"/>
                      <a:pt x="65725" y="23988"/>
                    </a:cubicBezTo>
                    <a:cubicBezTo>
                      <a:pt x="68257" y="21277"/>
                      <a:pt x="70247" y="18385"/>
                      <a:pt x="70247" y="17661"/>
                    </a:cubicBezTo>
                    <a:cubicBezTo>
                      <a:pt x="70247" y="15854"/>
                      <a:pt x="84536" y="6635"/>
                      <a:pt x="94665" y="1935"/>
                    </a:cubicBezTo>
                    <a:cubicBezTo>
                      <a:pt x="108049" y="-4573"/>
                      <a:pt x="129573" y="-5296"/>
                      <a:pt x="142596" y="308"/>
                    </a:cubicBezTo>
                    <a:cubicBezTo>
                      <a:pt x="144043" y="850"/>
                      <a:pt x="145671" y="1573"/>
                      <a:pt x="146214" y="1754"/>
                    </a:cubicBezTo>
                    <a:cubicBezTo>
                      <a:pt x="151640" y="3562"/>
                      <a:pt x="156885" y="6635"/>
                      <a:pt x="160141" y="9708"/>
                    </a:cubicBezTo>
                    <a:cubicBezTo>
                      <a:pt x="162312" y="11877"/>
                      <a:pt x="164844" y="13504"/>
                      <a:pt x="165567" y="13504"/>
                    </a:cubicBezTo>
                    <a:cubicBezTo>
                      <a:pt x="168461" y="13504"/>
                      <a:pt x="183655" y="39534"/>
                      <a:pt x="185102" y="46946"/>
                    </a:cubicBezTo>
                    <a:cubicBezTo>
                      <a:pt x="185282" y="48030"/>
                      <a:pt x="185644" y="49115"/>
                      <a:pt x="185825" y="49657"/>
                    </a:cubicBezTo>
                    <a:cubicBezTo>
                      <a:pt x="186910" y="51827"/>
                      <a:pt x="186910" y="77134"/>
                      <a:pt x="185644" y="77857"/>
                    </a:cubicBezTo>
                    <a:cubicBezTo>
                      <a:pt x="185102" y="78219"/>
                      <a:pt x="184016" y="81834"/>
                      <a:pt x="183293" y="85811"/>
                    </a:cubicBezTo>
                    <a:cubicBezTo>
                      <a:pt x="182569" y="89788"/>
                      <a:pt x="181303" y="93042"/>
                      <a:pt x="180399" y="93042"/>
                    </a:cubicBezTo>
                    <a:cubicBezTo>
                      <a:pt x="179495" y="93042"/>
                      <a:pt x="178771" y="94307"/>
                      <a:pt x="178771" y="95753"/>
                    </a:cubicBezTo>
                    <a:cubicBezTo>
                      <a:pt x="178771" y="100995"/>
                      <a:pt x="161588" y="118349"/>
                      <a:pt x="151821" y="123049"/>
                    </a:cubicBezTo>
                    <a:cubicBezTo>
                      <a:pt x="148203" y="124857"/>
                      <a:pt x="145309" y="125761"/>
                      <a:pt x="145129" y="125399"/>
                    </a:cubicBezTo>
                    <a:cubicBezTo>
                      <a:pt x="145129" y="125037"/>
                      <a:pt x="143682" y="125761"/>
                      <a:pt x="142054" y="127026"/>
                    </a:cubicBezTo>
                    <a:cubicBezTo>
                      <a:pt x="140426" y="128472"/>
                      <a:pt x="138255" y="129014"/>
                      <a:pt x="137351" y="128472"/>
                    </a:cubicBezTo>
                    <a:cubicBezTo>
                      <a:pt x="136447" y="127749"/>
                      <a:pt x="135000" y="128111"/>
                      <a:pt x="134457" y="129195"/>
                    </a:cubicBezTo>
                    <a:cubicBezTo>
                      <a:pt x="133733" y="130280"/>
                      <a:pt x="131925" y="130641"/>
                      <a:pt x="130297" y="130280"/>
                    </a:cubicBezTo>
                    <a:cubicBezTo>
                      <a:pt x="125594" y="128834"/>
                      <a:pt x="121977" y="131907"/>
                      <a:pt x="123605" y="135703"/>
                    </a:cubicBezTo>
                    <a:cubicBezTo>
                      <a:pt x="124509" y="137691"/>
                      <a:pt x="125232" y="139499"/>
                      <a:pt x="125232" y="140041"/>
                    </a:cubicBezTo>
                    <a:cubicBezTo>
                      <a:pt x="125413" y="140583"/>
                      <a:pt x="125956" y="141849"/>
                      <a:pt x="126679" y="142933"/>
                    </a:cubicBezTo>
                    <a:cubicBezTo>
                      <a:pt x="127403" y="144018"/>
                      <a:pt x="128488" y="147995"/>
                      <a:pt x="128850" y="151791"/>
                    </a:cubicBezTo>
                    <a:cubicBezTo>
                      <a:pt x="129392" y="155406"/>
                      <a:pt x="130116" y="158841"/>
                      <a:pt x="130659" y="159383"/>
                    </a:cubicBezTo>
                    <a:cubicBezTo>
                      <a:pt x="131201" y="159926"/>
                      <a:pt x="135361" y="160649"/>
                      <a:pt x="139883" y="160829"/>
                    </a:cubicBezTo>
                    <a:cubicBezTo>
                      <a:pt x="144224" y="161010"/>
                      <a:pt x="148565" y="161553"/>
                      <a:pt x="149289" y="162276"/>
                    </a:cubicBezTo>
                    <a:cubicBezTo>
                      <a:pt x="149831" y="162999"/>
                      <a:pt x="151640" y="163541"/>
                      <a:pt x="153087" y="163541"/>
                    </a:cubicBezTo>
                    <a:cubicBezTo>
                      <a:pt x="159598" y="163541"/>
                      <a:pt x="171174" y="170952"/>
                      <a:pt x="183293" y="182883"/>
                    </a:cubicBezTo>
                    <a:cubicBezTo>
                      <a:pt x="196858" y="196260"/>
                      <a:pt x="204455" y="223194"/>
                      <a:pt x="199571" y="240729"/>
                    </a:cubicBezTo>
                    <a:cubicBezTo>
                      <a:pt x="198667" y="243440"/>
                      <a:pt x="197944" y="246694"/>
                      <a:pt x="197944" y="247598"/>
                    </a:cubicBezTo>
                    <a:cubicBezTo>
                      <a:pt x="197401" y="251213"/>
                      <a:pt x="190528" y="264771"/>
                      <a:pt x="189262" y="264771"/>
                    </a:cubicBezTo>
                    <a:cubicBezTo>
                      <a:pt x="188357" y="264771"/>
                      <a:pt x="187815" y="265675"/>
                      <a:pt x="187815" y="266940"/>
                    </a:cubicBezTo>
                    <a:cubicBezTo>
                      <a:pt x="187815" y="272002"/>
                      <a:pt x="159960" y="291705"/>
                      <a:pt x="150736" y="292971"/>
                    </a:cubicBezTo>
                    <a:cubicBezTo>
                      <a:pt x="149831" y="292971"/>
                      <a:pt x="148565" y="293332"/>
                      <a:pt x="148022" y="293513"/>
                    </a:cubicBezTo>
                    <a:cubicBezTo>
                      <a:pt x="144767" y="295140"/>
                      <a:pt x="127222" y="294598"/>
                      <a:pt x="117997" y="292609"/>
                    </a:cubicBezTo>
                    <a:close/>
                  </a:path>
                </a:pathLst>
              </a:custGeom>
              <a:grpFill/>
              <a:ln w="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EDBD14E7-3CE9-7401-F557-43CCE2BF08F2}"/>
                  </a:ext>
                </a:extLst>
              </p:cNvPr>
              <p:cNvSpPr/>
              <p:nvPr/>
            </p:nvSpPr>
            <p:spPr>
              <a:xfrm rot="1440000" flipV="1">
                <a:off x="3551539" y="4541151"/>
                <a:ext cx="76359" cy="46067"/>
              </a:xfrm>
              <a:custGeom>
                <a:avLst/>
                <a:gdLst>
                  <a:gd name="connsiteX0" fmla="*/ 52752 w 284244"/>
                  <a:gd name="connsiteY0" fmla="*/ 168548 h 171482"/>
                  <a:gd name="connsiteX1" fmla="*/ 49134 w 284244"/>
                  <a:gd name="connsiteY1" fmla="*/ 168186 h 171482"/>
                  <a:gd name="connsiteX2" fmla="*/ 45155 w 284244"/>
                  <a:gd name="connsiteY2" fmla="*/ 167101 h 171482"/>
                  <a:gd name="connsiteX3" fmla="*/ 41176 w 284244"/>
                  <a:gd name="connsiteY3" fmla="*/ 165475 h 171482"/>
                  <a:gd name="connsiteX4" fmla="*/ 4278 w 284244"/>
                  <a:gd name="connsiteY4" fmla="*/ 138179 h 171482"/>
                  <a:gd name="connsiteX5" fmla="*/ 2469 w 284244"/>
                  <a:gd name="connsiteY5" fmla="*/ 136190 h 171482"/>
                  <a:gd name="connsiteX6" fmla="*/ 660 w 284244"/>
                  <a:gd name="connsiteY6" fmla="*/ 132575 h 171482"/>
                  <a:gd name="connsiteX7" fmla="*/ -1329 w 284244"/>
                  <a:gd name="connsiteY7" fmla="*/ 128959 h 171482"/>
                  <a:gd name="connsiteX8" fmla="*/ -2415 w 284244"/>
                  <a:gd name="connsiteY8" fmla="*/ 126429 h 171482"/>
                  <a:gd name="connsiteX9" fmla="*/ -3500 w 284244"/>
                  <a:gd name="connsiteY9" fmla="*/ 121910 h 171482"/>
                  <a:gd name="connsiteX10" fmla="*/ -4585 w 284244"/>
                  <a:gd name="connsiteY10" fmla="*/ 86298 h 171482"/>
                  <a:gd name="connsiteX11" fmla="*/ -3319 w 284244"/>
                  <a:gd name="connsiteY11" fmla="*/ 82683 h 171482"/>
                  <a:gd name="connsiteX12" fmla="*/ 18747 w 284244"/>
                  <a:gd name="connsiteY12" fmla="*/ 49422 h 171482"/>
                  <a:gd name="connsiteX13" fmla="*/ 20556 w 284244"/>
                  <a:gd name="connsiteY13" fmla="*/ 47614 h 171482"/>
                  <a:gd name="connsiteX14" fmla="*/ 23269 w 284244"/>
                  <a:gd name="connsiteY14" fmla="*/ 45806 h 171482"/>
                  <a:gd name="connsiteX15" fmla="*/ 25982 w 284244"/>
                  <a:gd name="connsiteY15" fmla="*/ 43999 h 171482"/>
                  <a:gd name="connsiteX16" fmla="*/ 29600 w 284244"/>
                  <a:gd name="connsiteY16" fmla="*/ 42191 h 171482"/>
                  <a:gd name="connsiteX17" fmla="*/ 33217 w 284244"/>
                  <a:gd name="connsiteY17" fmla="*/ 40745 h 171482"/>
                  <a:gd name="connsiteX18" fmla="*/ 76265 w 284244"/>
                  <a:gd name="connsiteY18" fmla="*/ 36587 h 171482"/>
                  <a:gd name="connsiteX19" fmla="*/ 87479 w 284244"/>
                  <a:gd name="connsiteY19" fmla="*/ 30260 h 171482"/>
                  <a:gd name="connsiteX20" fmla="*/ 89288 w 284244"/>
                  <a:gd name="connsiteY20" fmla="*/ 27730 h 171482"/>
                  <a:gd name="connsiteX21" fmla="*/ 91097 w 284244"/>
                  <a:gd name="connsiteY21" fmla="*/ 25922 h 171482"/>
                  <a:gd name="connsiteX22" fmla="*/ 128176 w 284244"/>
                  <a:gd name="connsiteY22" fmla="*/ -470 h 171482"/>
                  <a:gd name="connsiteX23" fmla="*/ 130889 w 284244"/>
                  <a:gd name="connsiteY23" fmla="*/ -1012 h 171482"/>
                  <a:gd name="connsiteX24" fmla="*/ 175927 w 284244"/>
                  <a:gd name="connsiteY24" fmla="*/ 4411 h 171482"/>
                  <a:gd name="connsiteX25" fmla="*/ 186237 w 284244"/>
                  <a:gd name="connsiteY25" fmla="*/ 3326 h 171482"/>
                  <a:gd name="connsiteX26" fmla="*/ 194918 w 284244"/>
                  <a:gd name="connsiteY26" fmla="*/ 253 h 171482"/>
                  <a:gd name="connsiteX27" fmla="*/ 198536 w 284244"/>
                  <a:gd name="connsiteY27" fmla="*/ -832 h 171482"/>
                  <a:gd name="connsiteX28" fmla="*/ 241222 w 284244"/>
                  <a:gd name="connsiteY28" fmla="*/ 4591 h 171482"/>
                  <a:gd name="connsiteX29" fmla="*/ 243935 w 284244"/>
                  <a:gd name="connsiteY29" fmla="*/ 6037 h 171482"/>
                  <a:gd name="connsiteX30" fmla="*/ 250808 w 284244"/>
                  <a:gd name="connsiteY30" fmla="*/ 9834 h 171482"/>
                  <a:gd name="connsiteX31" fmla="*/ 268353 w 284244"/>
                  <a:gd name="connsiteY31" fmla="*/ 28995 h 171482"/>
                  <a:gd name="connsiteX32" fmla="*/ 269981 w 284244"/>
                  <a:gd name="connsiteY32" fmla="*/ 31345 h 171482"/>
                  <a:gd name="connsiteX33" fmla="*/ 273418 w 284244"/>
                  <a:gd name="connsiteY33" fmla="*/ 38576 h 171482"/>
                  <a:gd name="connsiteX34" fmla="*/ 276131 w 284244"/>
                  <a:gd name="connsiteY34" fmla="*/ 45806 h 171482"/>
                  <a:gd name="connsiteX35" fmla="*/ 278120 w 284244"/>
                  <a:gd name="connsiteY35" fmla="*/ 66595 h 171482"/>
                  <a:gd name="connsiteX36" fmla="*/ 277397 w 284244"/>
                  <a:gd name="connsiteY36" fmla="*/ 84310 h 171482"/>
                  <a:gd name="connsiteX37" fmla="*/ 275407 w 284244"/>
                  <a:gd name="connsiteY37" fmla="*/ 87383 h 171482"/>
                  <a:gd name="connsiteX38" fmla="*/ 273779 w 284244"/>
                  <a:gd name="connsiteY38" fmla="*/ 89733 h 171482"/>
                  <a:gd name="connsiteX39" fmla="*/ 267991 w 284244"/>
                  <a:gd name="connsiteY39" fmla="*/ 101844 h 171482"/>
                  <a:gd name="connsiteX40" fmla="*/ 266544 w 284244"/>
                  <a:gd name="connsiteY40" fmla="*/ 103652 h 171482"/>
                  <a:gd name="connsiteX41" fmla="*/ 229465 w 284244"/>
                  <a:gd name="connsiteY41" fmla="*/ 130044 h 171482"/>
                  <a:gd name="connsiteX42" fmla="*/ 226752 w 284244"/>
                  <a:gd name="connsiteY42" fmla="*/ 130767 h 171482"/>
                  <a:gd name="connsiteX43" fmla="*/ 196727 w 284244"/>
                  <a:gd name="connsiteY43" fmla="*/ 130406 h 171482"/>
                  <a:gd name="connsiteX44" fmla="*/ 192748 w 284244"/>
                  <a:gd name="connsiteY44" fmla="*/ 128959 h 171482"/>
                  <a:gd name="connsiteX45" fmla="*/ 184428 w 284244"/>
                  <a:gd name="connsiteY45" fmla="*/ 126248 h 171482"/>
                  <a:gd name="connsiteX46" fmla="*/ 172490 w 284244"/>
                  <a:gd name="connsiteY46" fmla="*/ 127152 h 171482"/>
                  <a:gd name="connsiteX47" fmla="*/ 169958 w 284244"/>
                  <a:gd name="connsiteY47" fmla="*/ 127875 h 171482"/>
                  <a:gd name="connsiteX48" fmla="*/ 166160 w 284244"/>
                  <a:gd name="connsiteY48" fmla="*/ 128779 h 171482"/>
                  <a:gd name="connsiteX49" fmla="*/ 163266 w 284244"/>
                  <a:gd name="connsiteY49" fmla="*/ 129683 h 171482"/>
                  <a:gd name="connsiteX50" fmla="*/ 159286 w 284244"/>
                  <a:gd name="connsiteY50" fmla="*/ 130225 h 171482"/>
                  <a:gd name="connsiteX51" fmla="*/ 129442 w 284244"/>
                  <a:gd name="connsiteY51" fmla="*/ 130225 h 171482"/>
                  <a:gd name="connsiteX52" fmla="*/ 115877 w 284244"/>
                  <a:gd name="connsiteY52" fmla="*/ 139444 h 171482"/>
                  <a:gd name="connsiteX53" fmla="*/ 105386 w 284244"/>
                  <a:gd name="connsiteY53" fmla="*/ 151555 h 171482"/>
                  <a:gd name="connsiteX54" fmla="*/ 100141 w 284244"/>
                  <a:gd name="connsiteY54" fmla="*/ 156617 h 171482"/>
                  <a:gd name="connsiteX55" fmla="*/ 97428 w 284244"/>
                  <a:gd name="connsiteY55" fmla="*/ 157882 h 171482"/>
                  <a:gd name="connsiteX56" fmla="*/ 94714 w 284244"/>
                  <a:gd name="connsiteY56" fmla="*/ 159328 h 171482"/>
                  <a:gd name="connsiteX57" fmla="*/ 52752 w 284244"/>
                  <a:gd name="connsiteY57" fmla="*/ 168548 h 1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84244" h="171482">
                    <a:moveTo>
                      <a:pt x="52752" y="168548"/>
                    </a:moveTo>
                    <a:cubicBezTo>
                      <a:pt x="51486" y="167825"/>
                      <a:pt x="49858" y="167644"/>
                      <a:pt x="49134" y="168186"/>
                    </a:cubicBezTo>
                    <a:cubicBezTo>
                      <a:pt x="48230" y="168548"/>
                      <a:pt x="46421" y="168186"/>
                      <a:pt x="45155" y="167101"/>
                    </a:cubicBezTo>
                    <a:cubicBezTo>
                      <a:pt x="43708" y="165836"/>
                      <a:pt x="41899" y="165113"/>
                      <a:pt x="41176" y="165475"/>
                    </a:cubicBezTo>
                    <a:cubicBezTo>
                      <a:pt x="35207" y="166921"/>
                      <a:pt x="4278" y="144144"/>
                      <a:pt x="4278" y="138179"/>
                    </a:cubicBezTo>
                    <a:cubicBezTo>
                      <a:pt x="4278" y="137094"/>
                      <a:pt x="3554" y="136190"/>
                      <a:pt x="2469" y="136190"/>
                    </a:cubicBezTo>
                    <a:cubicBezTo>
                      <a:pt x="1564" y="136190"/>
                      <a:pt x="660" y="134563"/>
                      <a:pt x="660" y="132575"/>
                    </a:cubicBezTo>
                    <a:cubicBezTo>
                      <a:pt x="660" y="130586"/>
                      <a:pt x="-244" y="128959"/>
                      <a:pt x="-1329" y="128959"/>
                    </a:cubicBezTo>
                    <a:cubicBezTo>
                      <a:pt x="-2415" y="128959"/>
                      <a:pt x="-2957" y="127875"/>
                      <a:pt x="-2415" y="126429"/>
                    </a:cubicBezTo>
                    <a:cubicBezTo>
                      <a:pt x="-1872" y="125163"/>
                      <a:pt x="-2415" y="122994"/>
                      <a:pt x="-3500" y="121910"/>
                    </a:cubicBezTo>
                    <a:cubicBezTo>
                      <a:pt x="-6032" y="119379"/>
                      <a:pt x="-6937" y="89010"/>
                      <a:pt x="-4585" y="86298"/>
                    </a:cubicBezTo>
                    <a:cubicBezTo>
                      <a:pt x="-3681" y="85033"/>
                      <a:pt x="-2957" y="83406"/>
                      <a:pt x="-3319" y="82683"/>
                    </a:cubicBezTo>
                    <a:cubicBezTo>
                      <a:pt x="-4766" y="77621"/>
                      <a:pt x="13864" y="49422"/>
                      <a:pt x="18747" y="49422"/>
                    </a:cubicBezTo>
                    <a:cubicBezTo>
                      <a:pt x="19652" y="49422"/>
                      <a:pt x="20556" y="48699"/>
                      <a:pt x="20556" y="47614"/>
                    </a:cubicBezTo>
                    <a:cubicBezTo>
                      <a:pt x="20556" y="46710"/>
                      <a:pt x="21822" y="45806"/>
                      <a:pt x="23269" y="45806"/>
                    </a:cubicBezTo>
                    <a:cubicBezTo>
                      <a:pt x="24716" y="45806"/>
                      <a:pt x="25982" y="45083"/>
                      <a:pt x="25982" y="43999"/>
                    </a:cubicBezTo>
                    <a:cubicBezTo>
                      <a:pt x="25982" y="43095"/>
                      <a:pt x="27610" y="42191"/>
                      <a:pt x="29600" y="42191"/>
                    </a:cubicBezTo>
                    <a:cubicBezTo>
                      <a:pt x="31590" y="42191"/>
                      <a:pt x="33217" y="41468"/>
                      <a:pt x="33217" y="40745"/>
                    </a:cubicBezTo>
                    <a:cubicBezTo>
                      <a:pt x="33217" y="36226"/>
                      <a:pt x="69030" y="32791"/>
                      <a:pt x="76265" y="36587"/>
                    </a:cubicBezTo>
                    <a:cubicBezTo>
                      <a:pt x="80245" y="38756"/>
                      <a:pt x="87479" y="34780"/>
                      <a:pt x="87479" y="30260"/>
                    </a:cubicBezTo>
                    <a:cubicBezTo>
                      <a:pt x="87479" y="28814"/>
                      <a:pt x="88384" y="27730"/>
                      <a:pt x="89288" y="27730"/>
                    </a:cubicBezTo>
                    <a:cubicBezTo>
                      <a:pt x="90373" y="27730"/>
                      <a:pt x="91097" y="26826"/>
                      <a:pt x="91097" y="25922"/>
                    </a:cubicBezTo>
                    <a:cubicBezTo>
                      <a:pt x="91097" y="20499"/>
                      <a:pt x="118952" y="795"/>
                      <a:pt x="128176" y="-470"/>
                    </a:cubicBezTo>
                    <a:cubicBezTo>
                      <a:pt x="129261" y="-470"/>
                      <a:pt x="130347" y="-832"/>
                      <a:pt x="130889" y="-1012"/>
                    </a:cubicBezTo>
                    <a:cubicBezTo>
                      <a:pt x="136858" y="-3905"/>
                      <a:pt x="168511" y="-109"/>
                      <a:pt x="175927" y="4411"/>
                    </a:cubicBezTo>
                    <a:cubicBezTo>
                      <a:pt x="178640" y="6218"/>
                      <a:pt x="180629" y="6037"/>
                      <a:pt x="186237" y="3326"/>
                    </a:cubicBezTo>
                    <a:cubicBezTo>
                      <a:pt x="190216" y="1338"/>
                      <a:pt x="194014" y="72"/>
                      <a:pt x="194918" y="253"/>
                    </a:cubicBezTo>
                    <a:cubicBezTo>
                      <a:pt x="195642" y="614"/>
                      <a:pt x="197270" y="72"/>
                      <a:pt x="198536" y="-832"/>
                    </a:cubicBezTo>
                    <a:cubicBezTo>
                      <a:pt x="203239" y="-4086"/>
                      <a:pt x="241222" y="614"/>
                      <a:pt x="241222" y="4591"/>
                    </a:cubicBezTo>
                    <a:cubicBezTo>
                      <a:pt x="241222" y="5314"/>
                      <a:pt x="242488" y="6037"/>
                      <a:pt x="243935" y="6037"/>
                    </a:cubicBezTo>
                    <a:cubicBezTo>
                      <a:pt x="245382" y="6037"/>
                      <a:pt x="248457" y="7664"/>
                      <a:pt x="250808" y="9834"/>
                    </a:cubicBezTo>
                    <a:cubicBezTo>
                      <a:pt x="263108" y="21222"/>
                      <a:pt x="268353" y="27007"/>
                      <a:pt x="268353" y="28995"/>
                    </a:cubicBezTo>
                    <a:cubicBezTo>
                      <a:pt x="268353" y="30260"/>
                      <a:pt x="269077" y="31345"/>
                      <a:pt x="269981" y="31345"/>
                    </a:cubicBezTo>
                    <a:cubicBezTo>
                      <a:pt x="271247" y="31345"/>
                      <a:pt x="272332" y="33514"/>
                      <a:pt x="273418" y="38576"/>
                    </a:cubicBezTo>
                    <a:cubicBezTo>
                      <a:pt x="273418" y="39118"/>
                      <a:pt x="274684" y="42372"/>
                      <a:pt x="276131" y="45806"/>
                    </a:cubicBezTo>
                    <a:cubicBezTo>
                      <a:pt x="277939" y="50145"/>
                      <a:pt x="278663" y="56652"/>
                      <a:pt x="278120" y="66595"/>
                    </a:cubicBezTo>
                    <a:cubicBezTo>
                      <a:pt x="277759" y="74548"/>
                      <a:pt x="277397" y="82502"/>
                      <a:pt x="277397" y="84310"/>
                    </a:cubicBezTo>
                    <a:cubicBezTo>
                      <a:pt x="277216" y="85937"/>
                      <a:pt x="276492" y="87383"/>
                      <a:pt x="275407" y="87383"/>
                    </a:cubicBezTo>
                    <a:cubicBezTo>
                      <a:pt x="274503" y="87383"/>
                      <a:pt x="273779" y="88468"/>
                      <a:pt x="273779" y="89733"/>
                    </a:cubicBezTo>
                    <a:cubicBezTo>
                      <a:pt x="273779" y="92987"/>
                      <a:pt x="269438" y="101844"/>
                      <a:pt x="267991" y="101844"/>
                    </a:cubicBezTo>
                    <a:cubicBezTo>
                      <a:pt x="267087" y="101844"/>
                      <a:pt x="266544" y="102748"/>
                      <a:pt x="266544" y="103652"/>
                    </a:cubicBezTo>
                    <a:cubicBezTo>
                      <a:pt x="266544" y="109075"/>
                      <a:pt x="238509" y="128959"/>
                      <a:pt x="229465" y="130044"/>
                    </a:cubicBezTo>
                    <a:cubicBezTo>
                      <a:pt x="228561" y="130044"/>
                      <a:pt x="227295" y="130406"/>
                      <a:pt x="226752" y="130767"/>
                    </a:cubicBezTo>
                    <a:cubicBezTo>
                      <a:pt x="224401" y="132033"/>
                      <a:pt x="197451" y="131671"/>
                      <a:pt x="196727" y="130406"/>
                    </a:cubicBezTo>
                    <a:cubicBezTo>
                      <a:pt x="196185" y="129683"/>
                      <a:pt x="194376" y="128959"/>
                      <a:pt x="192748" y="128959"/>
                    </a:cubicBezTo>
                    <a:cubicBezTo>
                      <a:pt x="191120" y="128959"/>
                      <a:pt x="187322" y="127694"/>
                      <a:pt x="184428" y="126248"/>
                    </a:cubicBezTo>
                    <a:cubicBezTo>
                      <a:pt x="179182" y="123536"/>
                      <a:pt x="172490" y="124079"/>
                      <a:pt x="172490" y="127152"/>
                    </a:cubicBezTo>
                    <a:cubicBezTo>
                      <a:pt x="172490" y="128056"/>
                      <a:pt x="171405" y="128417"/>
                      <a:pt x="169958" y="127875"/>
                    </a:cubicBezTo>
                    <a:cubicBezTo>
                      <a:pt x="168511" y="127333"/>
                      <a:pt x="166883" y="127875"/>
                      <a:pt x="166160" y="128779"/>
                    </a:cubicBezTo>
                    <a:cubicBezTo>
                      <a:pt x="165617" y="129863"/>
                      <a:pt x="164170" y="130406"/>
                      <a:pt x="163266" y="129683"/>
                    </a:cubicBezTo>
                    <a:cubicBezTo>
                      <a:pt x="162361" y="129140"/>
                      <a:pt x="160552" y="129321"/>
                      <a:pt x="159286" y="130225"/>
                    </a:cubicBezTo>
                    <a:cubicBezTo>
                      <a:pt x="156573" y="132394"/>
                      <a:pt x="132698" y="132213"/>
                      <a:pt x="129442" y="130225"/>
                    </a:cubicBezTo>
                    <a:cubicBezTo>
                      <a:pt x="125463" y="127513"/>
                      <a:pt x="121122" y="130586"/>
                      <a:pt x="115877" y="139444"/>
                    </a:cubicBezTo>
                    <a:cubicBezTo>
                      <a:pt x="112983" y="144144"/>
                      <a:pt x="108280" y="149748"/>
                      <a:pt x="105386" y="151555"/>
                    </a:cubicBezTo>
                    <a:cubicBezTo>
                      <a:pt x="102492" y="153544"/>
                      <a:pt x="100141" y="155713"/>
                      <a:pt x="100141" y="156617"/>
                    </a:cubicBezTo>
                    <a:cubicBezTo>
                      <a:pt x="100141" y="157340"/>
                      <a:pt x="98875" y="157882"/>
                      <a:pt x="97428" y="157882"/>
                    </a:cubicBezTo>
                    <a:cubicBezTo>
                      <a:pt x="95981" y="157882"/>
                      <a:pt x="94714" y="158425"/>
                      <a:pt x="94714" y="159328"/>
                    </a:cubicBezTo>
                    <a:cubicBezTo>
                      <a:pt x="94714" y="164209"/>
                      <a:pt x="58721" y="172163"/>
                      <a:pt x="52752" y="168548"/>
                    </a:cubicBezTo>
                    <a:close/>
                  </a:path>
                </a:pathLst>
              </a:custGeom>
              <a:grpFill/>
              <a:ln w="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C4F4380D-6DA0-A02E-901F-EB233439F976}"/>
                  </a:ext>
                </a:extLst>
              </p:cNvPr>
              <p:cNvSpPr/>
              <p:nvPr/>
            </p:nvSpPr>
            <p:spPr>
              <a:xfrm rot="1440000" flipV="1">
                <a:off x="3507894" y="4522857"/>
                <a:ext cx="35896" cy="36299"/>
              </a:xfrm>
              <a:custGeom>
                <a:avLst/>
                <a:gdLst>
                  <a:gd name="connsiteX0" fmla="*/ 53209 w 133620"/>
                  <a:gd name="connsiteY0" fmla="*/ 132940 h 135123"/>
                  <a:gd name="connsiteX1" fmla="*/ 46879 w 133620"/>
                  <a:gd name="connsiteY1" fmla="*/ 131132 h 135123"/>
                  <a:gd name="connsiteX2" fmla="*/ 42357 w 133620"/>
                  <a:gd name="connsiteY2" fmla="*/ 129867 h 135123"/>
                  <a:gd name="connsiteX3" fmla="*/ 25174 w 133620"/>
                  <a:gd name="connsiteY3" fmla="*/ 121190 h 135123"/>
                  <a:gd name="connsiteX4" fmla="*/ 23003 w 133620"/>
                  <a:gd name="connsiteY4" fmla="*/ 119744 h 135123"/>
                  <a:gd name="connsiteX5" fmla="*/ -3042 w 133620"/>
                  <a:gd name="connsiteY5" fmla="*/ 82687 h 135123"/>
                  <a:gd name="connsiteX6" fmla="*/ -3585 w 133620"/>
                  <a:gd name="connsiteY6" fmla="*/ 79975 h 135123"/>
                  <a:gd name="connsiteX7" fmla="*/ 2022 w 133620"/>
                  <a:gd name="connsiteY7" fmla="*/ 34602 h 135123"/>
                  <a:gd name="connsiteX8" fmla="*/ 32771 w 133620"/>
                  <a:gd name="connsiteY8" fmla="*/ 5318 h 135123"/>
                  <a:gd name="connsiteX9" fmla="*/ 60083 w 133620"/>
                  <a:gd name="connsiteY9" fmla="*/ -1732 h 135123"/>
                  <a:gd name="connsiteX10" fmla="*/ 69126 w 133620"/>
                  <a:gd name="connsiteY10" fmla="*/ -1190 h 135123"/>
                  <a:gd name="connsiteX11" fmla="*/ 78713 w 133620"/>
                  <a:gd name="connsiteY11" fmla="*/ 799 h 135123"/>
                  <a:gd name="connsiteX12" fmla="*/ 82330 w 133620"/>
                  <a:gd name="connsiteY12" fmla="*/ 2064 h 135123"/>
                  <a:gd name="connsiteX13" fmla="*/ 99332 w 133620"/>
                  <a:gd name="connsiteY13" fmla="*/ 9837 h 135123"/>
                  <a:gd name="connsiteX14" fmla="*/ 101141 w 133620"/>
                  <a:gd name="connsiteY14" fmla="*/ 11283 h 135123"/>
                  <a:gd name="connsiteX15" fmla="*/ 118143 w 133620"/>
                  <a:gd name="connsiteY15" fmla="*/ 28095 h 135123"/>
                  <a:gd name="connsiteX16" fmla="*/ 120133 w 133620"/>
                  <a:gd name="connsiteY16" fmla="*/ 31168 h 135123"/>
                  <a:gd name="connsiteX17" fmla="*/ 122846 w 133620"/>
                  <a:gd name="connsiteY17" fmla="*/ 34964 h 135123"/>
                  <a:gd name="connsiteX18" fmla="*/ 125016 w 133620"/>
                  <a:gd name="connsiteY18" fmla="*/ 41471 h 135123"/>
                  <a:gd name="connsiteX19" fmla="*/ 127548 w 133620"/>
                  <a:gd name="connsiteY19" fmla="*/ 48341 h 135123"/>
                  <a:gd name="connsiteX20" fmla="*/ 128272 w 133620"/>
                  <a:gd name="connsiteY20" fmla="*/ 51052 h 135123"/>
                  <a:gd name="connsiteX21" fmla="*/ 127910 w 133620"/>
                  <a:gd name="connsiteY21" fmla="*/ 81060 h 135123"/>
                  <a:gd name="connsiteX22" fmla="*/ 126463 w 133620"/>
                  <a:gd name="connsiteY22" fmla="*/ 84675 h 135123"/>
                  <a:gd name="connsiteX23" fmla="*/ 118867 w 133620"/>
                  <a:gd name="connsiteY23" fmla="*/ 101667 h 135123"/>
                  <a:gd name="connsiteX24" fmla="*/ 117420 w 133620"/>
                  <a:gd name="connsiteY24" fmla="*/ 103475 h 135123"/>
                  <a:gd name="connsiteX25" fmla="*/ 96257 w 133620"/>
                  <a:gd name="connsiteY25" fmla="*/ 123540 h 135123"/>
                  <a:gd name="connsiteX26" fmla="*/ 90288 w 133620"/>
                  <a:gd name="connsiteY26" fmla="*/ 127155 h 135123"/>
                  <a:gd name="connsiteX27" fmla="*/ 53209 w 133620"/>
                  <a:gd name="connsiteY27" fmla="*/ 132940 h 13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3620" h="135123">
                    <a:moveTo>
                      <a:pt x="53209" y="132940"/>
                    </a:moveTo>
                    <a:cubicBezTo>
                      <a:pt x="51220" y="132578"/>
                      <a:pt x="48326" y="131675"/>
                      <a:pt x="46879" y="131132"/>
                    </a:cubicBezTo>
                    <a:cubicBezTo>
                      <a:pt x="45432" y="130590"/>
                      <a:pt x="43442" y="129867"/>
                      <a:pt x="42357" y="129867"/>
                    </a:cubicBezTo>
                    <a:cubicBezTo>
                      <a:pt x="38739" y="129325"/>
                      <a:pt x="25174" y="122455"/>
                      <a:pt x="25174" y="121190"/>
                    </a:cubicBezTo>
                    <a:cubicBezTo>
                      <a:pt x="25174" y="120286"/>
                      <a:pt x="24270" y="119744"/>
                      <a:pt x="23003" y="119744"/>
                    </a:cubicBezTo>
                    <a:cubicBezTo>
                      <a:pt x="17939" y="119744"/>
                      <a:pt x="-1776" y="91906"/>
                      <a:pt x="-3042" y="82687"/>
                    </a:cubicBezTo>
                    <a:cubicBezTo>
                      <a:pt x="-3042" y="81783"/>
                      <a:pt x="-3404" y="80517"/>
                      <a:pt x="-3585" y="79975"/>
                    </a:cubicBezTo>
                    <a:cubicBezTo>
                      <a:pt x="-6660" y="73829"/>
                      <a:pt x="-2861" y="42918"/>
                      <a:pt x="2022" y="34602"/>
                    </a:cubicBezTo>
                    <a:cubicBezTo>
                      <a:pt x="8353" y="23756"/>
                      <a:pt x="22461" y="10379"/>
                      <a:pt x="32771" y="5318"/>
                    </a:cubicBezTo>
                    <a:cubicBezTo>
                      <a:pt x="41453" y="1160"/>
                      <a:pt x="56284" y="-2817"/>
                      <a:pt x="60083" y="-1732"/>
                    </a:cubicBezTo>
                    <a:cubicBezTo>
                      <a:pt x="60806" y="-1551"/>
                      <a:pt x="64966" y="-1190"/>
                      <a:pt x="69126" y="-1190"/>
                    </a:cubicBezTo>
                    <a:cubicBezTo>
                      <a:pt x="73286" y="-1009"/>
                      <a:pt x="77627" y="-105"/>
                      <a:pt x="78713" y="799"/>
                    </a:cubicBezTo>
                    <a:cubicBezTo>
                      <a:pt x="79979" y="1703"/>
                      <a:pt x="81607" y="2245"/>
                      <a:pt x="82330" y="2064"/>
                    </a:cubicBezTo>
                    <a:cubicBezTo>
                      <a:pt x="84681" y="1341"/>
                      <a:pt x="99332" y="8210"/>
                      <a:pt x="99332" y="9837"/>
                    </a:cubicBezTo>
                    <a:cubicBezTo>
                      <a:pt x="99332" y="10741"/>
                      <a:pt x="100056" y="11283"/>
                      <a:pt x="101141" y="11283"/>
                    </a:cubicBezTo>
                    <a:cubicBezTo>
                      <a:pt x="103311" y="11283"/>
                      <a:pt x="119228" y="27010"/>
                      <a:pt x="118143" y="28095"/>
                    </a:cubicBezTo>
                    <a:cubicBezTo>
                      <a:pt x="117600" y="28456"/>
                      <a:pt x="118505" y="29902"/>
                      <a:pt x="120133" y="31168"/>
                    </a:cubicBezTo>
                    <a:cubicBezTo>
                      <a:pt x="121580" y="32433"/>
                      <a:pt x="122846" y="34060"/>
                      <a:pt x="122846" y="34964"/>
                    </a:cubicBezTo>
                    <a:cubicBezTo>
                      <a:pt x="122846" y="35687"/>
                      <a:pt x="123750" y="38579"/>
                      <a:pt x="125016" y="41471"/>
                    </a:cubicBezTo>
                    <a:cubicBezTo>
                      <a:pt x="126282" y="44183"/>
                      <a:pt x="127368" y="47437"/>
                      <a:pt x="127548" y="48341"/>
                    </a:cubicBezTo>
                    <a:cubicBezTo>
                      <a:pt x="127729" y="49425"/>
                      <a:pt x="128091" y="50510"/>
                      <a:pt x="128272" y="51052"/>
                    </a:cubicBezTo>
                    <a:cubicBezTo>
                      <a:pt x="129357" y="53764"/>
                      <a:pt x="128995" y="80337"/>
                      <a:pt x="127910" y="81060"/>
                    </a:cubicBezTo>
                    <a:cubicBezTo>
                      <a:pt x="127006" y="81602"/>
                      <a:pt x="126463" y="83229"/>
                      <a:pt x="126463" y="84675"/>
                    </a:cubicBezTo>
                    <a:cubicBezTo>
                      <a:pt x="126463" y="88290"/>
                      <a:pt x="120494" y="101667"/>
                      <a:pt x="118867" y="101667"/>
                    </a:cubicBezTo>
                    <a:cubicBezTo>
                      <a:pt x="117962" y="101667"/>
                      <a:pt x="117420" y="102390"/>
                      <a:pt x="117420" y="103475"/>
                    </a:cubicBezTo>
                    <a:cubicBezTo>
                      <a:pt x="117420" y="106548"/>
                      <a:pt x="102226" y="120828"/>
                      <a:pt x="96257" y="123540"/>
                    </a:cubicBezTo>
                    <a:cubicBezTo>
                      <a:pt x="93002" y="124805"/>
                      <a:pt x="90288" y="126613"/>
                      <a:pt x="90288" y="127155"/>
                    </a:cubicBezTo>
                    <a:cubicBezTo>
                      <a:pt x="90288" y="129686"/>
                      <a:pt x="60806" y="134386"/>
                      <a:pt x="53209" y="132940"/>
                    </a:cubicBezTo>
                    <a:close/>
                  </a:path>
                </a:pathLst>
              </a:custGeom>
              <a:grpFill/>
              <a:ln w="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molecule">
              <a:extLst>
                <a:ext uri="{FF2B5EF4-FFF2-40B4-BE49-F238E27FC236}">
                  <a16:creationId xmlns:a16="http://schemas.microsoft.com/office/drawing/2014/main" id="{39B0C2F9-1986-3D3E-BAFD-ADB5154ECC8C}"/>
                </a:ext>
              </a:extLst>
            </p:cNvPr>
            <p:cNvGrpSpPr/>
            <p:nvPr/>
          </p:nvGrpSpPr>
          <p:grpSpPr>
            <a:xfrm>
              <a:off x="365904" y="38694809"/>
              <a:ext cx="1339754" cy="1218620"/>
              <a:chOff x="2424255" y="4264297"/>
              <a:chExt cx="675563" cy="553378"/>
            </a:xfrm>
            <a:solidFill>
              <a:schemeClr val="accent6">
                <a:lumMod val="50000"/>
              </a:schemeClr>
            </a:solidFill>
          </p:grpSpPr>
          <p:pic>
            <p:nvPicPr>
              <p:cNvPr id="58" name="Graphique 57">
                <a:extLst>
                  <a:ext uri="{FF2B5EF4-FFF2-40B4-BE49-F238E27FC236}">
                    <a16:creationId xmlns:a16="http://schemas.microsoft.com/office/drawing/2014/main" id="{B049F19D-2A98-75E4-518F-77FB79637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0400000">
                <a:off x="2424255" y="4264297"/>
                <a:ext cx="454639" cy="216000"/>
              </a:xfrm>
              <a:prstGeom prst="rect">
                <a:avLst/>
              </a:prstGeom>
            </p:spPr>
          </p:pic>
          <p:pic>
            <p:nvPicPr>
              <p:cNvPr id="59" name="Graphique 58">
                <a:extLst>
                  <a:ext uri="{FF2B5EF4-FFF2-40B4-BE49-F238E27FC236}">
                    <a16:creationId xmlns:a16="http://schemas.microsoft.com/office/drawing/2014/main" id="{0B602671-0BB8-4265-6C8E-0561D2C45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19724" y="4331390"/>
                <a:ext cx="480094" cy="360000"/>
              </a:xfrm>
              <a:prstGeom prst="rect">
                <a:avLst/>
              </a:prstGeom>
            </p:spPr>
          </p:pic>
          <p:pic>
            <p:nvPicPr>
              <p:cNvPr id="60" name="Graphique 59">
                <a:extLst>
                  <a:ext uri="{FF2B5EF4-FFF2-40B4-BE49-F238E27FC236}">
                    <a16:creationId xmlns:a16="http://schemas.microsoft.com/office/drawing/2014/main" id="{A4F1EFA1-CDD6-DA25-F525-5F9F423A8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60000">
                <a:off x="2558760" y="4541076"/>
                <a:ext cx="251969" cy="276599"/>
              </a:xfrm>
              <a:prstGeom prst="rect">
                <a:avLst/>
              </a:prstGeom>
            </p:spPr>
          </p:pic>
        </p:grpSp>
        <p:grpSp>
          <p:nvGrpSpPr>
            <p:cNvPr id="61" name="fungi">
              <a:extLst>
                <a:ext uri="{FF2B5EF4-FFF2-40B4-BE49-F238E27FC236}">
                  <a16:creationId xmlns:a16="http://schemas.microsoft.com/office/drawing/2014/main" id="{9372191D-DEFC-F40B-1ACF-151F01432320}"/>
                </a:ext>
              </a:extLst>
            </p:cNvPr>
            <p:cNvGrpSpPr/>
            <p:nvPr/>
          </p:nvGrpSpPr>
          <p:grpSpPr>
            <a:xfrm>
              <a:off x="31554056" y="34366200"/>
              <a:ext cx="710031" cy="1704395"/>
              <a:chOff x="4709532" y="3816150"/>
              <a:chExt cx="265500" cy="557441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362863AA-F424-C350-E708-BEAC15CAEE7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4709532" y="4001887"/>
                <a:ext cx="109199" cy="254079"/>
              </a:xfrm>
              <a:custGeom>
                <a:avLst/>
                <a:gdLst>
                  <a:gd name="connsiteX0" fmla="*/ 138019 w 429871"/>
                  <a:gd name="connsiteY0" fmla="*/ 993985 h 1000206"/>
                  <a:gd name="connsiteX1" fmla="*/ 103713 w 429871"/>
                  <a:gd name="connsiteY1" fmla="*/ 979079 h 1000206"/>
                  <a:gd name="connsiteX2" fmla="*/ 67580 w 429871"/>
                  <a:gd name="connsiteY2" fmla="*/ 916923 h 1000206"/>
                  <a:gd name="connsiteX3" fmla="*/ 25682 w 429871"/>
                  <a:gd name="connsiteY3" fmla="*/ 829594 h 1000206"/>
                  <a:gd name="connsiteX4" fmla="*/ -1173 w 429871"/>
                  <a:gd name="connsiteY4" fmla="*/ 762094 h 1000206"/>
                  <a:gd name="connsiteX5" fmla="*/ 70673 w 429871"/>
                  <a:gd name="connsiteY5" fmla="*/ 671673 h 1000206"/>
                  <a:gd name="connsiteX6" fmla="*/ 115805 w 429871"/>
                  <a:gd name="connsiteY6" fmla="*/ 661548 h 1000206"/>
                  <a:gd name="connsiteX7" fmla="*/ 122975 w 429871"/>
                  <a:gd name="connsiteY7" fmla="*/ 660563 h 1000206"/>
                  <a:gd name="connsiteX8" fmla="*/ 122272 w 429871"/>
                  <a:gd name="connsiteY8" fmla="*/ 654094 h 1000206"/>
                  <a:gd name="connsiteX9" fmla="*/ 118195 w 429871"/>
                  <a:gd name="connsiteY9" fmla="*/ 634126 h 1000206"/>
                  <a:gd name="connsiteX10" fmla="*/ 103713 w 429871"/>
                  <a:gd name="connsiteY10" fmla="*/ 572954 h 1000206"/>
                  <a:gd name="connsiteX11" fmla="*/ 105963 w 429871"/>
                  <a:gd name="connsiteY11" fmla="*/ 571548 h 1000206"/>
                  <a:gd name="connsiteX12" fmla="*/ 112149 w 429871"/>
                  <a:gd name="connsiteY12" fmla="*/ 582798 h 1000206"/>
                  <a:gd name="connsiteX13" fmla="*/ 125646 w 429871"/>
                  <a:gd name="connsiteY13" fmla="*/ 612329 h 1000206"/>
                  <a:gd name="connsiteX14" fmla="*/ 135348 w 429871"/>
                  <a:gd name="connsiteY14" fmla="*/ 633423 h 1000206"/>
                  <a:gd name="connsiteX15" fmla="*/ 136332 w 429871"/>
                  <a:gd name="connsiteY15" fmla="*/ 618657 h 1000206"/>
                  <a:gd name="connsiteX16" fmla="*/ 120585 w 429871"/>
                  <a:gd name="connsiteY16" fmla="*/ 476626 h 1000206"/>
                  <a:gd name="connsiteX17" fmla="*/ 102307 w 429871"/>
                  <a:gd name="connsiteY17" fmla="*/ 354282 h 1000206"/>
                  <a:gd name="connsiteX18" fmla="*/ 124803 w 429871"/>
                  <a:gd name="connsiteY18" fmla="*/ 224204 h 1000206"/>
                  <a:gd name="connsiteX19" fmla="*/ 204240 w 429871"/>
                  <a:gd name="connsiteY19" fmla="*/ 127876 h 1000206"/>
                  <a:gd name="connsiteX20" fmla="*/ 255559 w 429871"/>
                  <a:gd name="connsiteY20" fmla="*/ 96938 h 1000206"/>
                  <a:gd name="connsiteX21" fmla="*/ 323748 w 429871"/>
                  <a:gd name="connsiteY21" fmla="*/ 74438 h 1000206"/>
                  <a:gd name="connsiteX22" fmla="*/ 375207 w 429871"/>
                  <a:gd name="connsiteY22" fmla="*/ 54469 h 1000206"/>
                  <a:gd name="connsiteX23" fmla="*/ 393344 w 429871"/>
                  <a:gd name="connsiteY23" fmla="*/ 329 h 1000206"/>
                  <a:gd name="connsiteX24" fmla="*/ 394188 w 429871"/>
                  <a:gd name="connsiteY24" fmla="*/ -5437 h 1000206"/>
                  <a:gd name="connsiteX25" fmla="*/ 395312 w 429871"/>
                  <a:gd name="connsiteY25" fmla="*/ 25782 h 1000206"/>
                  <a:gd name="connsiteX26" fmla="*/ 402061 w 429871"/>
                  <a:gd name="connsiteY26" fmla="*/ 41110 h 1000206"/>
                  <a:gd name="connsiteX27" fmla="*/ 405717 w 429871"/>
                  <a:gd name="connsiteY27" fmla="*/ 22407 h 1000206"/>
                  <a:gd name="connsiteX28" fmla="*/ 406560 w 429871"/>
                  <a:gd name="connsiteY28" fmla="*/ 18891 h 1000206"/>
                  <a:gd name="connsiteX29" fmla="*/ 406982 w 429871"/>
                  <a:gd name="connsiteY29" fmla="*/ 22407 h 1000206"/>
                  <a:gd name="connsiteX30" fmla="*/ 417246 w 429871"/>
                  <a:gd name="connsiteY30" fmla="*/ 68532 h 1000206"/>
                  <a:gd name="connsiteX31" fmla="*/ 428494 w 429871"/>
                  <a:gd name="connsiteY31" fmla="*/ 148688 h 1000206"/>
                  <a:gd name="connsiteX32" fmla="*/ 414856 w 429871"/>
                  <a:gd name="connsiteY32" fmla="*/ 257813 h 1000206"/>
                  <a:gd name="connsiteX33" fmla="*/ 375207 w 429871"/>
                  <a:gd name="connsiteY33" fmla="*/ 337829 h 1000206"/>
                  <a:gd name="connsiteX34" fmla="*/ 308986 w 429871"/>
                  <a:gd name="connsiteY34" fmla="*/ 373829 h 1000206"/>
                  <a:gd name="connsiteX35" fmla="*/ 274539 w 429871"/>
                  <a:gd name="connsiteY35" fmla="*/ 385079 h 1000206"/>
                  <a:gd name="connsiteX36" fmla="*/ 235172 w 429871"/>
                  <a:gd name="connsiteY36" fmla="*/ 430923 h 1000206"/>
                  <a:gd name="connsiteX37" fmla="*/ 220409 w 429871"/>
                  <a:gd name="connsiteY37" fmla="*/ 515298 h 1000206"/>
                  <a:gd name="connsiteX38" fmla="*/ 211270 w 429871"/>
                  <a:gd name="connsiteY38" fmla="*/ 598969 h 1000206"/>
                  <a:gd name="connsiteX39" fmla="*/ 210427 w 429871"/>
                  <a:gd name="connsiteY39" fmla="*/ 605298 h 1000206"/>
                  <a:gd name="connsiteX40" fmla="*/ 213942 w 429871"/>
                  <a:gd name="connsiteY40" fmla="*/ 597282 h 1000206"/>
                  <a:gd name="connsiteX41" fmla="*/ 233204 w 429871"/>
                  <a:gd name="connsiteY41" fmla="*/ 568876 h 1000206"/>
                  <a:gd name="connsiteX42" fmla="*/ 222518 w 429871"/>
                  <a:gd name="connsiteY42" fmla="*/ 619079 h 1000206"/>
                  <a:gd name="connsiteX43" fmla="*/ 209864 w 429871"/>
                  <a:gd name="connsiteY43" fmla="*/ 659719 h 1000206"/>
                  <a:gd name="connsiteX44" fmla="*/ 215066 w 429871"/>
                  <a:gd name="connsiteY44" fmla="*/ 662954 h 1000206"/>
                  <a:gd name="connsiteX45" fmla="*/ 252044 w 429871"/>
                  <a:gd name="connsiteY45" fmla="*/ 673923 h 1000206"/>
                  <a:gd name="connsiteX46" fmla="*/ 291692 w 429871"/>
                  <a:gd name="connsiteY46" fmla="*/ 702048 h 1000206"/>
                  <a:gd name="connsiteX47" fmla="*/ 301253 w 429871"/>
                  <a:gd name="connsiteY47" fmla="*/ 795141 h 1000206"/>
                  <a:gd name="connsiteX48" fmla="*/ 265682 w 429871"/>
                  <a:gd name="connsiteY48" fmla="*/ 855610 h 1000206"/>
                  <a:gd name="connsiteX49" fmla="*/ 234469 w 429871"/>
                  <a:gd name="connsiteY49" fmla="*/ 911438 h 1000206"/>
                  <a:gd name="connsiteX50" fmla="*/ 175418 w 429871"/>
                  <a:gd name="connsiteY50" fmla="*/ 989063 h 1000206"/>
                  <a:gd name="connsiteX51" fmla="*/ 151516 w 429871"/>
                  <a:gd name="connsiteY51" fmla="*/ 994688 h 1000206"/>
                  <a:gd name="connsiteX52" fmla="*/ 138019 w 429871"/>
                  <a:gd name="connsiteY52" fmla="*/ 993985 h 100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29871" h="1000206">
                    <a:moveTo>
                      <a:pt x="138019" y="993985"/>
                    </a:moveTo>
                    <a:cubicBezTo>
                      <a:pt x="123116" y="992298"/>
                      <a:pt x="113414" y="988079"/>
                      <a:pt x="103713" y="979079"/>
                    </a:cubicBezTo>
                    <a:cubicBezTo>
                      <a:pt x="88247" y="964735"/>
                      <a:pt x="80655" y="951798"/>
                      <a:pt x="67580" y="916923"/>
                    </a:cubicBezTo>
                    <a:cubicBezTo>
                      <a:pt x="58160" y="891891"/>
                      <a:pt x="42272" y="858704"/>
                      <a:pt x="25682" y="829594"/>
                    </a:cubicBezTo>
                    <a:cubicBezTo>
                      <a:pt x="3889" y="791063"/>
                      <a:pt x="93" y="781782"/>
                      <a:pt x="-1173" y="762094"/>
                    </a:cubicBezTo>
                    <a:cubicBezTo>
                      <a:pt x="-3985" y="720469"/>
                      <a:pt x="22167" y="687563"/>
                      <a:pt x="70673" y="671673"/>
                    </a:cubicBezTo>
                    <a:cubicBezTo>
                      <a:pt x="81921" y="667876"/>
                      <a:pt x="102448" y="663376"/>
                      <a:pt x="115805" y="661548"/>
                    </a:cubicBezTo>
                    <a:lnTo>
                      <a:pt x="122975" y="660563"/>
                    </a:lnTo>
                    <a:lnTo>
                      <a:pt x="122272" y="654094"/>
                    </a:lnTo>
                    <a:cubicBezTo>
                      <a:pt x="121991" y="650438"/>
                      <a:pt x="120022" y="641438"/>
                      <a:pt x="118195" y="634126"/>
                    </a:cubicBezTo>
                    <a:cubicBezTo>
                      <a:pt x="107509" y="592782"/>
                      <a:pt x="103713" y="576751"/>
                      <a:pt x="103713" y="572954"/>
                    </a:cubicBezTo>
                    <a:cubicBezTo>
                      <a:pt x="103854" y="568876"/>
                      <a:pt x="103854" y="568876"/>
                      <a:pt x="105963" y="571548"/>
                    </a:cubicBezTo>
                    <a:cubicBezTo>
                      <a:pt x="107228" y="573094"/>
                      <a:pt x="109899" y="578157"/>
                      <a:pt x="112149" y="582798"/>
                    </a:cubicBezTo>
                    <a:cubicBezTo>
                      <a:pt x="114258" y="587438"/>
                      <a:pt x="120304" y="600798"/>
                      <a:pt x="125646" y="612329"/>
                    </a:cubicBezTo>
                    <a:lnTo>
                      <a:pt x="135348" y="633423"/>
                    </a:lnTo>
                    <a:lnTo>
                      <a:pt x="136332" y="618657"/>
                    </a:lnTo>
                    <a:cubicBezTo>
                      <a:pt x="138441" y="583501"/>
                      <a:pt x="136472" y="565501"/>
                      <a:pt x="120585" y="476626"/>
                    </a:cubicBezTo>
                    <a:cubicBezTo>
                      <a:pt x="108353" y="408423"/>
                      <a:pt x="104416" y="382407"/>
                      <a:pt x="102307" y="354282"/>
                    </a:cubicBezTo>
                    <a:cubicBezTo>
                      <a:pt x="98230" y="303094"/>
                      <a:pt x="104697" y="265829"/>
                      <a:pt x="124803" y="224204"/>
                    </a:cubicBezTo>
                    <a:cubicBezTo>
                      <a:pt x="143502" y="185532"/>
                      <a:pt x="169935" y="153329"/>
                      <a:pt x="204240" y="127876"/>
                    </a:cubicBezTo>
                    <a:cubicBezTo>
                      <a:pt x="220972" y="115501"/>
                      <a:pt x="231938" y="108751"/>
                      <a:pt x="255559" y="96938"/>
                    </a:cubicBezTo>
                    <a:cubicBezTo>
                      <a:pt x="281569" y="83860"/>
                      <a:pt x="303783" y="76548"/>
                      <a:pt x="323748" y="74438"/>
                    </a:cubicBezTo>
                    <a:cubicBezTo>
                      <a:pt x="352571" y="71344"/>
                      <a:pt x="365928" y="66141"/>
                      <a:pt x="375207" y="54469"/>
                    </a:cubicBezTo>
                    <a:cubicBezTo>
                      <a:pt x="384627" y="42516"/>
                      <a:pt x="393344" y="16501"/>
                      <a:pt x="393344" y="329"/>
                    </a:cubicBezTo>
                    <a:cubicBezTo>
                      <a:pt x="393344" y="-3327"/>
                      <a:pt x="393625" y="-5859"/>
                      <a:pt x="394188" y="-5437"/>
                    </a:cubicBezTo>
                    <a:cubicBezTo>
                      <a:pt x="394610" y="-5015"/>
                      <a:pt x="395031" y="9048"/>
                      <a:pt x="395312" y="25782"/>
                    </a:cubicBezTo>
                    <a:cubicBezTo>
                      <a:pt x="395875" y="64454"/>
                      <a:pt x="397140" y="67126"/>
                      <a:pt x="402061" y="41110"/>
                    </a:cubicBezTo>
                    <a:cubicBezTo>
                      <a:pt x="403608" y="32813"/>
                      <a:pt x="405295" y="24376"/>
                      <a:pt x="405717" y="22407"/>
                    </a:cubicBezTo>
                    <a:lnTo>
                      <a:pt x="406560" y="18891"/>
                    </a:lnTo>
                    <a:lnTo>
                      <a:pt x="406982" y="22407"/>
                    </a:lnTo>
                    <a:cubicBezTo>
                      <a:pt x="409794" y="41251"/>
                      <a:pt x="412606" y="53907"/>
                      <a:pt x="417246" y="68532"/>
                    </a:cubicBezTo>
                    <a:cubicBezTo>
                      <a:pt x="426806" y="98204"/>
                      <a:pt x="428494" y="110579"/>
                      <a:pt x="428494" y="148688"/>
                    </a:cubicBezTo>
                    <a:cubicBezTo>
                      <a:pt x="428494" y="197344"/>
                      <a:pt x="424838" y="226032"/>
                      <a:pt x="414856" y="257813"/>
                    </a:cubicBezTo>
                    <a:cubicBezTo>
                      <a:pt x="406139" y="285376"/>
                      <a:pt x="387298" y="323204"/>
                      <a:pt x="375207" y="337829"/>
                    </a:cubicBezTo>
                    <a:cubicBezTo>
                      <a:pt x="360585" y="355266"/>
                      <a:pt x="348494" y="362016"/>
                      <a:pt x="308986" y="373829"/>
                    </a:cubicBezTo>
                    <a:cubicBezTo>
                      <a:pt x="293098" y="378610"/>
                      <a:pt x="277632" y="383673"/>
                      <a:pt x="274539" y="385079"/>
                    </a:cubicBezTo>
                    <a:cubicBezTo>
                      <a:pt x="261885" y="390704"/>
                      <a:pt x="243467" y="412079"/>
                      <a:pt x="235172" y="430923"/>
                    </a:cubicBezTo>
                    <a:cubicBezTo>
                      <a:pt x="227017" y="449344"/>
                      <a:pt x="224908" y="461438"/>
                      <a:pt x="220409" y="515298"/>
                    </a:cubicBezTo>
                    <a:cubicBezTo>
                      <a:pt x="217878" y="545391"/>
                      <a:pt x="214926" y="572954"/>
                      <a:pt x="211270" y="598969"/>
                    </a:cubicBezTo>
                    <a:lnTo>
                      <a:pt x="210427" y="605298"/>
                    </a:lnTo>
                    <a:lnTo>
                      <a:pt x="213942" y="597282"/>
                    </a:lnTo>
                    <a:cubicBezTo>
                      <a:pt x="221112" y="581251"/>
                      <a:pt x="230673" y="567188"/>
                      <a:pt x="233204" y="568876"/>
                    </a:cubicBezTo>
                    <a:cubicBezTo>
                      <a:pt x="236297" y="570704"/>
                      <a:pt x="233625" y="583501"/>
                      <a:pt x="222518" y="619079"/>
                    </a:cubicBezTo>
                    <a:cubicBezTo>
                      <a:pt x="216051" y="640173"/>
                      <a:pt x="210286" y="658594"/>
                      <a:pt x="209864" y="659719"/>
                    </a:cubicBezTo>
                    <a:cubicBezTo>
                      <a:pt x="209161" y="661548"/>
                      <a:pt x="210286" y="662251"/>
                      <a:pt x="215066" y="662954"/>
                    </a:cubicBezTo>
                    <a:cubicBezTo>
                      <a:pt x="225611" y="664641"/>
                      <a:pt x="241921" y="669423"/>
                      <a:pt x="252044" y="673923"/>
                    </a:cubicBezTo>
                    <a:cubicBezTo>
                      <a:pt x="267088" y="680532"/>
                      <a:pt x="279320" y="689110"/>
                      <a:pt x="291692" y="702048"/>
                    </a:cubicBezTo>
                    <a:cubicBezTo>
                      <a:pt x="318124" y="729610"/>
                      <a:pt x="320655" y="753516"/>
                      <a:pt x="301253" y="795141"/>
                    </a:cubicBezTo>
                    <a:cubicBezTo>
                      <a:pt x="293379" y="812157"/>
                      <a:pt x="286490" y="823829"/>
                      <a:pt x="265682" y="855610"/>
                    </a:cubicBezTo>
                    <a:cubicBezTo>
                      <a:pt x="252184" y="876141"/>
                      <a:pt x="244873" y="889079"/>
                      <a:pt x="234469" y="911438"/>
                    </a:cubicBezTo>
                    <a:cubicBezTo>
                      <a:pt x="210005" y="963188"/>
                      <a:pt x="198476" y="978376"/>
                      <a:pt x="175418" y="989063"/>
                    </a:cubicBezTo>
                    <a:cubicBezTo>
                      <a:pt x="168529" y="992298"/>
                      <a:pt x="165154" y="993001"/>
                      <a:pt x="151516" y="994688"/>
                    </a:cubicBezTo>
                    <a:cubicBezTo>
                      <a:pt x="149548" y="994829"/>
                      <a:pt x="143502" y="994548"/>
                      <a:pt x="138019" y="993985"/>
                    </a:cubicBezTo>
                    <a:close/>
                  </a:path>
                </a:pathLst>
              </a:custGeom>
              <a:grpFill/>
              <a:ln w="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3" name="fungi">
                <a:extLst>
                  <a:ext uri="{FF2B5EF4-FFF2-40B4-BE49-F238E27FC236}">
                    <a16:creationId xmlns:a16="http://schemas.microsoft.com/office/drawing/2014/main" id="{1C9BE2E5-F6E0-C2C0-F043-9DDF8ADA29AC}"/>
                  </a:ext>
                </a:extLst>
              </p:cNvPr>
              <p:cNvGrpSpPr/>
              <p:nvPr/>
            </p:nvGrpSpPr>
            <p:grpSpPr>
              <a:xfrm>
                <a:off x="4720424" y="3816150"/>
                <a:ext cx="254608" cy="557441"/>
                <a:chOff x="4720424" y="3816150"/>
                <a:chExt cx="254608" cy="557441"/>
              </a:xfrm>
              <a:grpFill/>
            </p:grpSpPr>
            <p:sp>
              <p:nvSpPr>
                <p:cNvPr id="64" name="Forme libre : forme 63">
                  <a:extLst>
                    <a:ext uri="{FF2B5EF4-FFF2-40B4-BE49-F238E27FC236}">
                      <a16:creationId xmlns:a16="http://schemas.microsoft.com/office/drawing/2014/main" id="{2BB866FD-ADEA-216B-1135-3E7367C35C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4720424" y="3816150"/>
                  <a:ext cx="239578" cy="557441"/>
                </a:xfrm>
                <a:custGeom>
                  <a:avLst/>
                  <a:gdLst>
                    <a:gd name="connsiteX0" fmla="*/ 138019 w 429871"/>
                    <a:gd name="connsiteY0" fmla="*/ 993985 h 1000206"/>
                    <a:gd name="connsiteX1" fmla="*/ 103713 w 429871"/>
                    <a:gd name="connsiteY1" fmla="*/ 979079 h 1000206"/>
                    <a:gd name="connsiteX2" fmla="*/ 67580 w 429871"/>
                    <a:gd name="connsiteY2" fmla="*/ 916923 h 1000206"/>
                    <a:gd name="connsiteX3" fmla="*/ 25682 w 429871"/>
                    <a:gd name="connsiteY3" fmla="*/ 829594 h 1000206"/>
                    <a:gd name="connsiteX4" fmla="*/ -1173 w 429871"/>
                    <a:gd name="connsiteY4" fmla="*/ 762094 h 1000206"/>
                    <a:gd name="connsiteX5" fmla="*/ 70673 w 429871"/>
                    <a:gd name="connsiteY5" fmla="*/ 671673 h 1000206"/>
                    <a:gd name="connsiteX6" fmla="*/ 115805 w 429871"/>
                    <a:gd name="connsiteY6" fmla="*/ 661548 h 1000206"/>
                    <a:gd name="connsiteX7" fmla="*/ 122975 w 429871"/>
                    <a:gd name="connsiteY7" fmla="*/ 660563 h 1000206"/>
                    <a:gd name="connsiteX8" fmla="*/ 122272 w 429871"/>
                    <a:gd name="connsiteY8" fmla="*/ 654094 h 1000206"/>
                    <a:gd name="connsiteX9" fmla="*/ 118195 w 429871"/>
                    <a:gd name="connsiteY9" fmla="*/ 634126 h 1000206"/>
                    <a:gd name="connsiteX10" fmla="*/ 103713 w 429871"/>
                    <a:gd name="connsiteY10" fmla="*/ 572954 h 1000206"/>
                    <a:gd name="connsiteX11" fmla="*/ 105963 w 429871"/>
                    <a:gd name="connsiteY11" fmla="*/ 571548 h 1000206"/>
                    <a:gd name="connsiteX12" fmla="*/ 112149 w 429871"/>
                    <a:gd name="connsiteY12" fmla="*/ 582798 h 1000206"/>
                    <a:gd name="connsiteX13" fmla="*/ 125646 w 429871"/>
                    <a:gd name="connsiteY13" fmla="*/ 612329 h 1000206"/>
                    <a:gd name="connsiteX14" fmla="*/ 135348 w 429871"/>
                    <a:gd name="connsiteY14" fmla="*/ 633423 h 1000206"/>
                    <a:gd name="connsiteX15" fmla="*/ 136332 w 429871"/>
                    <a:gd name="connsiteY15" fmla="*/ 618657 h 1000206"/>
                    <a:gd name="connsiteX16" fmla="*/ 120585 w 429871"/>
                    <a:gd name="connsiteY16" fmla="*/ 476626 h 1000206"/>
                    <a:gd name="connsiteX17" fmla="*/ 102307 w 429871"/>
                    <a:gd name="connsiteY17" fmla="*/ 354282 h 1000206"/>
                    <a:gd name="connsiteX18" fmla="*/ 124803 w 429871"/>
                    <a:gd name="connsiteY18" fmla="*/ 224204 h 1000206"/>
                    <a:gd name="connsiteX19" fmla="*/ 204240 w 429871"/>
                    <a:gd name="connsiteY19" fmla="*/ 127876 h 1000206"/>
                    <a:gd name="connsiteX20" fmla="*/ 255559 w 429871"/>
                    <a:gd name="connsiteY20" fmla="*/ 96938 h 1000206"/>
                    <a:gd name="connsiteX21" fmla="*/ 323748 w 429871"/>
                    <a:gd name="connsiteY21" fmla="*/ 74438 h 1000206"/>
                    <a:gd name="connsiteX22" fmla="*/ 375207 w 429871"/>
                    <a:gd name="connsiteY22" fmla="*/ 54469 h 1000206"/>
                    <a:gd name="connsiteX23" fmla="*/ 393344 w 429871"/>
                    <a:gd name="connsiteY23" fmla="*/ 329 h 1000206"/>
                    <a:gd name="connsiteX24" fmla="*/ 394188 w 429871"/>
                    <a:gd name="connsiteY24" fmla="*/ -5437 h 1000206"/>
                    <a:gd name="connsiteX25" fmla="*/ 395312 w 429871"/>
                    <a:gd name="connsiteY25" fmla="*/ 25782 h 1000206"/>
                    <a:gd name="connsiteX26" fmla="*/ 402061 w 429871"/>
                    <a:gd name="connsiteY26" fmla="*/ 41110 h 1000206"/>
                    <a:gd name="connsiteX27" fmla="*/ 405717 w 429871"/>
                    <a:gd name="connsiteY27" fmla="*/ 22407 h 1000206"/>
                    <a:gd name="connsiteX28" fmla="*/ 406560 w 429871"/>
                    <a:gd name="connsiteY28" fmla="*/ 18891 h 1000206"/>
                    <a:gd name="connsiteX29" fmla="*/ 406982 w 429871"/>
                    <a:gd name="connsiteY29" fmla="*/ 22407 h 1000206"/>
                    <a:gd name="connsiteX30" fmla="*/ 417246 w 429871"/>
                    <a:gd name="connsiteY30" fmla="*/ 68532 h 1000206"/>
                    <a:gd name="connsiteX31" fmla="*/ 428494 w 429871"/>
                    <a:gd name="connsiteY31" fmla="*/ 148688 h 1000206"/>
                    <a:gd name="connsiteX32" fmla="*/ 414856 w 429871"/>
                    <a:gd name="connsiteY32" fmla="*/ 257813 h 1000206"/>
                    <a:gd name="connsiteX33" fmla="*/ 375207 w 429871"/>
                    <a:gd name="connsiteY33" fmla="*/ 337829 h 1000206"/>
                    <a:gd name="connsiteX34" fmla="*/ 308986 w 429871"/>
                    <a:gd name="connsiteY34" fmla="*/ 373829 h 1000206"/>
                    <a:gd name="connsiteX35" fmla="*/ 274539 w 429871"/>
                    <a:gd name="connsiteY35" fmla="*/ 385079 h 1000206"/>
                    <a:gd name="connsiteX36" fmla="*/ 235172 w 429871"/>
                    <a:gd name="connsiteY36" fmla="*/ 430923 h 1000206"/>
                    <a:gd name="connsiteX37" fmla="*/ 220409 w 429871"/>
                    <a:gd name="connsiteY37" fmla="*/ 515298 h 1000206"/>
                    <a:gd name="connsiteX38" fmla="*/ 211270 w 429871"/>
                    <a:gd name="connsiteY38" fmla="*/ 598969 h 1000206"/>
                    <a:gd name="connsiteX39" fmla="*/ 210427 w 429871"/>
                    <a:gd name="connsiteY39" fmla="*/ 605298 h 1000206"/>
                    <a:gd name="connsiteX40" fmla="*/ 213942 w 429871"/>
                    <a:gd name="connsiteY40" fmla="*/ 597282 h 1000206"/>
                    <a:gd name="connsiteX41" fmla="*/ 233204 w 429871"/>
                    <a:gd name="connsiteY41" fmla="*/ 568876 h 1000206"/>
                    <a:gd name="connsiteX42" fmla="*/ 222518 w 429871"/>
                    <a:gd name="connsiteY42" fmla="*/ 619079 h 1000206"/>
                    <a:gd name="connsiteX43" fmla="*/ 209864 w 429871"/>
                    <a:gd name="connsiteY43" fmla="*/ 659719 h 1000206"/>
                    <a:gd name="connsiteX44" fmla="*/ 215066 w 429871"/>
                    <a:gd name="connsiteY44" fmla="*/ 662954 h 1000206"/>
                    <a:gd name="connsiteX45" fmla="*/ 252044 w 429871"/>
                    <a:gd name="connsiteY45" fmla="*/ 673923 h 1000206"/>
                    <a:gd name="connsiteX46" fmla="*/ 291692 w 429871"/>
                    <a:gd name="connsiteY46" fmla="*/ 702048 h 1000206"/>
                    <a:gd name="connsiteX47" fmla="*/ 301253 w 429871"/>
                    <a:gd name="connsiteY47" fmla="*/ 795141 h 1000206"/>
                    <a:gd name="connsiteX48" fmla="*/ 265682 w 429871"/>
                    <a:gd name="connsiteY48" fmla="*/ 855610 h 1000206"/>
                    <a:gd name="connsiteX49" fmla="*/ 234469 w 429871"/>
                    <a:gd name="connsiteY49" fmla="*/ 911438 h 1000206"/>
                    <a:gd name="connsiteX50" fmla="*/ 175418 w 429871"/>
                    <a:gd name="connsiteY50" fmla="*/ 989063 h 1000206"/>
                    <a:gd name="connsiteX51" fmla="*/ 151516 w 429871"/>
                    <a:gd name="connsiteY51" fmla="*/ 994688 h 1000206"/>
                    <a:gd name="connsiteX52" fmla="*/ 138019 w 429871"/>
                    <a:gd name="connsiteY52" fmla="*/ 993985 h 1000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429871" h="1000206">
                      <a:moveTo>
                        <a:pt x="138019" y="993985"/>
                      </a:moveTo>
                      <a:cubicBezTo>
                        <a:pt x="123116" y="992298"/>
                        <a:pt x="113414" y="988079"/>
                        <a:pt x="103713" y="979079"/>
                      </a:cubicBezTo>
                      <a:cubicBezTo>
                        <a:pt x="88247" y="964735"/>
                        <a:pt x="80655" y="951798"/>
                        <a:pt x="67580" y="916923"/>
                      </a:cubicBezTo>
                      <a:cubicBezTo>
                        <a:pt x="58160" y="891891"/>
                        <a:pt x="42272" y="858704"/>
                        <a:pt x="25682" y="829594"/>
                      </a:cubicBezTo>
                      <a:cubicBezTo>
                        <a:pt x="3889" y="791063"/>
                        <a:pt x="93" y="781782"/>
                        <a:pt x="-1173" y="762094"/>
                      </a:cubicBezTo>
                      <a:cubicBezTo>
                        <a:pt x="-3985" y="720469"/>
                        <a:pt x="22167" y="687563"/>
                        <a:pt x="70673" y="671673"/>
                      </a:cubicBezTo>
                      <a:cubicBezTo>
                        <a:pt x="81921" y="667876"/>
                        <a:pt x="102448" y="663376"/>
                        <a:pt x="115805" y="661548"/>
                      </a:cubicBezTo>
                      <a:lnTo>
                        <a:pt x="122975" y="660563"/>
                      </a:lnTo>
                      <a:lnTo>
                        <a:pt x="122272" y="654094"/>
                      </a:lnTo>
                      <a:cubicBezTo>
                        <a:pt x="121991" y="650438"/>
                        <a:pt x="120022" y="641438"/>
                        <a:pt x="118195" y="634126"/>
                      </a:cubicBezTo>
                      <a:cubicBezTo>
                        <a:pt x="107509" y="592782"/>
                        <a:pt x="103713" y="576751"/>
                        <a:pt x="103713" y="572954"/>
                      </a:cubicBezTo>
                      <a:cubicBezTo>
                        <a:pt x="103854" y="568876"/>
                        <a:pt x="103854" y="568876"/>
                        <a:pt x="105963" y="571548"/>
                      </a:cubicBezTo>
                      <a:cubicBezTo>
                        <a:pt x="107228" y="573094"/>
                        <a:pt x="109899" y="578157"/>
                        <a:pt x="112149" y="582798"/>
                      </a:cubicBezTo>
                      <a:cubicBezTo>
                        <a:pt x="114258" y="587438"/>
                        <a:pt x="120304" y="600798"/>
                        <a:pt x="125646" y="612329"/>
                      </a:cubicBezTo>
                      <a:lnTo>
                        <a:pt x="135348" y="633423"/>
                      </a:lnTo>
                      <a:lnTo>
                        <a:pt x="136332" y="618657"/>
                      </a:lnTo>
                      <a:cubicBezTo>
                        <a:pt x="138441" y="583501"/>
                        <a:pt x="136472" y="565501"/>
                        <a:pt x="120585" y="476626"/>
                      </a:cubicBezTo>
                      <a:cubicBezTo>
                        <a:pt x="108353" y="408423"/>
                        <a:pt x="104416" y="382407"/>
                        <a:pt x="102307" y="354282"/>
                      </a:cubicBezTo>
                      <a:cubicBezTo>
                        <a:pt x="98230" y="303094"/>
                        <a:pt x="104697" y="265829"/>
                        <a:pt x="124803" y="224204"/>
                      </a:cubicBezTo>
                      <a:cubicBezTo>
                        <a:pt x="143502" y="185532"/>
                        <a:pt x="169935" y="153329"/>
                        <a:pt x="204240" y="127876"/>
                      </a:cubicBezTo>
                      <a:cubicBezTo>
                        <a:pt x="220972" y="115501"/>
                        <a:pt x="231938" y="108751"/>
                        <a:pt x="255559" y="96938"/>
                      </a:cubicBezTo>
                      <a:cubicBezTo>
                        <a:pt x="281569" y="83860"/>
                        <a:pt x="303783" y="76548"/>
                        <a:pt x="323748" y="74438"/>
                      </a:cubicBezTo>
                      <a:cubicBezTo>
                        <a:pt x="352571" y="71344"/>
                        <a:pt x="365928" y="66141"/>
                        <a:pt x="375207" y="54469"/>
                      </a:cubicBezTo>
                      <a:cubicBezTo>
                        <a:pt x="384627" y="42516"/>
                        <a:pt x="393344" y="16501"/>
                        <a:pt x="393344" y="329"/>
                      </a:cubicBezTo>
                      <a:cubicBezTo>
                        <a:pt x="393344" y="-3327"/>
                        <a:pt x="393625" y="-5859"/>
                        <a:pt x="394188" y="-5437"/>
                      </a:cubicBezTo>
                      <a:cubicBezTo>
                        <a:pt x="394610" y="-5015"/>
                        <a:pt x="395031" y="9048"/>
                        <a:pt x="395312" y="25782"/>
                      </a:cubicBezTo>
                      <a:cubicBezTo>
                        <a:pt x="395875" y="64454"/>
                        <a:pt x="397140" y="67126"/>
                        <a:pt x="402061" y="41110"/>
                      </a:cubicBezTo>
                      <a:cubicBezTo>
                        <a:pt x="403608" y="32813"/>
                        <a:pt x="405295" y="24376"/>
                        <a:pt x="405717" y="22407"/>
                      </a:cubicBezTo>
                      <a:lnTo>
                        <a:pt x="406560" y="18891"/>
                      </a:lnTo>
                      <a:lnTo>
                        <a:pt x="406982" y="22407"/>
                      </a:lnTo>
                      <a:cubicBezTo>
                        <a:pt x="409794" y="41251"/>
                        <a:pt x="412606" y="53907"/>
                        <a:pt x="417246" y="68532"/>
                      </a:cubicBezTo>
                      <a:cubicBezTo>
                        <a:pt x="426806" y="98204"/>
                        <a:pt x="428494" y="110579"/>
                        <a:pt x="428494" y="148688"/>
                      </a:cubicBezTo>
                      <a:cubicBezTo>
                        <a:pt x="428494" y="197344"/>
                        <a:pt x="424838" y="226032"/>
                        <a:pt x="414856" y="257813"/>
                      </a:cubicBezTo>
                      <a:cubicBezTo>
                        <a:pt x="406139" y="285376"/>
                        <a:pt x="387298" y="323204"/>
                        <a:pt x="375207" y="337829"/>
                      </a:cubicBezTo>
                      <a:cubicBezTo>
                        <a:pt x="360585" y="355266"/>
                        <a:pt x="348494" y="362016"/>
                        <a:pt x="308986" y="373829"/>
                      </a:cubicBezTo>
                      <a:cubicBezTo>
                        <a:pt x="293098" y="378610"/>
                        <a:pt x="277632" y="383673"/>
                        <a:pt x="274539" y="385079"/>
                      </a:cubicBezTo>
                      <a:cubicBezTo>
                        <a:pt x="261885" y="390704"/>
                        <a:pt x="243467" y="412079"/>
                        <a:pt x="235172" y="430923"/>
                      </a:cubicBezTo>
                      <a:cubicBezTo>
                        <a:pt x="227017" y="449344"/>
                        <a:pt x="224908" y="461438"/>
                        <a:pt x="220409" y="515298"/>
                      </a:cubicBezTo>
                      <a:cubicBezTo>
                        <a:pt x="217878" y="545391"/>
                        <a:pt x="214926" y="572954"/>
                        <a:pt x="211270" y="598969"/>
                      </a:cubicBezTo>
                      <a:lnTo>
                        <a:pt x="210427" y="605298"/>
                      </a:lnTo>
                      <a:lnTo>
                        <a:pt x="213942" y="597282"/>
                      </a:lnTo>
                      <a:cubicBezTo>
                        <a:pt x="221112" y="581251"/>
                        <a:pt x="230673" y="567188"/>
                        <a:pt x="233204" y="568876"/>
                      </a:cubicBezTo>
                      <a:cubicBezTo>
                        <a:pt x="236297" y="570704"/>
                        <a:pt x="233625" y="583501"/>
                        <a:pt x="222518" y="619079"/>
                      </a:cubicBezTo>
                      <a:cubicBezTo>
                        <a:pt x="216051" y="640173"/>
                        <a:pt x="210286" y="658594"/>
                        <a:pt x="209864" y="659719"/>
                      </a:cubicBezTo>
                      <a:cubicBezTo>
                        <a:pt x="209161" y="661548"/>
                        <a:pt x="210286" y="662251"/>
                        <a:pt x="215066" y="662954"/>
                      </a:cubicBezTo>
                      <a:cubicBezTo>
                        <a:pt x="225611" y="664641"/>
                        <a:pt x="241921" y="669423"/>
                        <a:pt x="252044" y="673923"/>
                      </a:cubicBezTo>
                      <a:cubicBezTo>
                        <a:pt x="267088" y="680532"/>
                        <a:pt x="279320" y="689110"/>
                        <a:pt x="291692" y="702048"/>
                      </a:cubicBezTo>
                      <a:cubicBezTo>
                        <a:pt x="318124" y="729610"/>
                        <a:pt x="320655" y="753516"/>
                        <a:pt x="301253" y="795141"/>
                      </a:cubicBezTo>
                      <a:cubicBezTo>
                        <a:pt x="293379" y="812157"/>
                        <a:pt x="286490" y="823829"/>
                        <a:pt x="265682" y="855610"/>
                      </a:cubicBezTo>
                      <a:cubicBezTo>
                        <a:pt x="252184" y="876141"/>
                        <a:pt x="244873" y="889079"/>
                        <a:pt x="234469" y="911438"/>
                      </a:cubicBezTo>
                      <a:cubicBezTo>
                        <a:pt x="210005" y="963188"/>
                        <a:pt x="198476" y="978376"/>
                        <a:pt x="175418" y="989063"/>
                      </a:cubicBezTo>
                      <a:cubicBezTo>
                        <a:pt x="168529" y="992298"/>
                        <a:pt x="165154" y="993001"/>
                        <a:pt x="151516" y="994688"/>
                      </a:cubicBezTo>
                      <a:cubicBezTo>
                        <a:pt x="149548" y="994829"/>
                        <a:pt x="143502" y="994548"/>
                        <a:pt x="138019" y="993985"/>
                      </a:cubicBezTo>
                      <a:close/>
                    </a:path>
                  </a:pathLst>
                </a:custGeom>
                <a:grpFill/>
                <a:ln w="1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orme libre : forme 64">
                  <a:extLst>
                    <a:ext uri="{FF2B5EF4-FFF2-40B4-BE49-F238E27FC236}">
                      <a16:creationId xmlns:a16="http://schemas.microsoft.com/office/drawing/2014/main" id="{F74AF1B5-2231-A560-4D21-A67762C532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4865833" y="3967830"/>
                  <a:ext cx="109199" cy="254079"/>
                </a:xfrm>
                <a:custGeom>
                  <a:avLst/>
                  <a:gdLst>
                    <a:gd name="connsiteX0" fmla="*/ 138019 w 429871"/>
                    <a:gd name="connsiteY0" fmla="*/ 993985 h 1000206"/>
                    <a:gd name="connsiteX1" fmla="*/ 103713 w 429871"/>
                    <a:gd name="connsiteY1" fmla="*/ 979079 h 1000206"/>
                    <a:gd name="connsiteX2" fmla="*/ 67580 w 429871"/>
                    <a:gd name="connsiteY2" fmla="*/ 916923 h 1000206"/>
                    <a:gd name="connsiteX3" fmla="*/ 25682 w 429871"/>
                    <a:gd name="connsiteY3" fmla="*/ 829594 h 1000206"/>
                    <a:gd name="connsiteX4" fmla="*/ -1173 w 429871"/>
                    <a:gd name="connsiteY4" fmla="*/ 762094 h 1000206"/>
                    <a:gd name="connsiteX5" fmla="*/ 70673 w 429871"/>
                    <a:gd name="connsiteY5" fmla="*/ 671673 h 1000206"/>
                    <a:gd name="connsiteX6" fmla="*/ 115805 w 429871"/>
                    <a:gd name="connsiteY6" fmla="*/ 661548 h 1000206"/>
                    <a:gd name="connsiteX7" fmla="*/ 122975 w 429871"/>
                    <a:gd name="connsiteY7" fmla="*/ 660563 h 1000206"/>
                    <a:gd name="connsiteX8" fmla="*/ 122272 w 429871"/>
                    <a:gd name="connsiteY8" fmla="*/ 654094 h 1000206"/>
                    <a:gd name="connsiteX9" fmla="*/ 118195 w 429871"/>
                    <a:gd name="connsiteY9" fmla="*/ 634126 h 1000206"/>
                    <a:gd name="connsiteX10" fmla="*/ 103713 w 429871"/>
                    <a:gd name="connsiteY10" fmla="*/ 572954 h 1000206"/>
                    <a:gd name="connsiteX11" fmla="*/ 105963 w 429871"/>
                    <a:gd name="connsiteY11" fmla="*/ 571548 h 1000206"/>
                    <a:gd name="connsiteX12" fmla="*/ 112149 w 429871"/>
                    <a:gd name="connsiteY12" fmla="*/ 582798 h 1000206"/>
                    <a:gd name="connsiteX13" fmla="*/ 125646 w 429871"/>
                    <a:gd name="connsiteY13" fmla="*/ 612329 h 1000206"/>
                    <a:gd name="connsiteX14" fmla="*/ 135348 w 429871"/>
                    <a:gd name="connsiteY14" fmla="*/ 633423 h 1000206"/>
                    <a:gd name="connsiteX15" fmla="*/ 136332 w 429871"/>
                    <a:gd name="connsiteY15" fmla="*/ 618657 h 1000206"/>
                    <a:gd name="connsiteX16" fmla="*/ 120585 w 429871"/>
                    <a:gd name="connsiteY16" fmla="*/ 476626 h 1000206"/>
                    <a:gd name="connsiteX17" fmla="*/ 102307 w 429871"/>
                    <a:gd name="connsiteY17" fmla="*/ 354282 h 1000206"/>
                    <a:gd name="connsiteX18" fmla="*/ 124803 w 429871"/>
                    <a:gd name="connsiteY18" fmla="*/ 224204 h 1000206"/>
                    <a:gd name="connsiteX19" fmla="*/ 204240 w 429871"/>
                    <a:gd name="connsiteY19" fmla="*/ 127876 h 1000206"/>
                    <a:gd name="connsiteX20" fmla="*/ 255559 w 429871"/>
                    <a:gd name="connsiteY20" fmla="*/ 96938 h 1000206"/>
                    <a:gd name="connsiteX21" fmla="*/ 323748 w 429871"/>
                    <a:gd name="connsiteY21" fmla="*/ 74438 h 1000206"/>
                    <a:gd name="connsiteX22" fmla="*/ 375207 w 429871"/>
                    <a:gd name="connsiteY22" fmla="*/ 54469 h 1000206"/>
                    <a:gd name="connsiteX23" fmla="*/ 393344 w 429871"/>
                    <a:gd name="connsiteY23" fmla="*/ 329 h 1000206"/>
                    <a:gd name="connsiteX24" fmla="*/ 394188 w 429871"/>
                    <a:gd name="connsiteY24" fmla="*/ -5437 h 1000206"/>
                    <a:gd name="connsiteX25" fmla="*/ 395312 w 429871"/>
                    <a:gd name="connsiteY25" fmla="*/ 25782 h 1000206"/>
                    <a:gd name="connsiteX26" fmla="*/ 402061 w 429871"/>
                    <a:gd name="connsiteY26" fmla="*/ 41110 h 1000206"/>
                    <a:gd name="connsiteX27" fmla="*/ 405717 w 429871"/>
                    <a:gd name="connsiteY27" fmla="*/ 22407 h 1000206"/>
                    <a:gd name="connsiteX28" fmla="*/ 406560 w 429871"/>
                    <a:gd name="connsiteY28" fmla="*/ 18891 h 1000206"/>
                    <a:gd name="connsiteX29" fmla="*/ 406982 w 429871"/>
                    <a:gd name="connsiteY29" fmla="*/ 22407 h 1000206"/>
                    <a:gd name="connsiteX30" fmla="*/ 417246 w 429871"/>
                    <a:gd name="connsiteY30" fmla="*/ 68532 h 1000206"/>
                    <a:gd name="connsiteX31" fmla="*/ 428494 w 429871"/>
                    <a:gd name="connsiteY31" fmla="*/ 148688 h 1000206"/>
                    <a:gd name="connsiteX32" fmla="*/ 414856 w 429871"/>
                    <a:gd name="connsiteY32" fmla="*/ 257813 h 1000206"/>
                    <a:gd name="connsiteX33" fmla="*/ 375207 w 429871"/>
                    <a:gd name="connsiteY33" fmla="*/ 337829 h 1000206"/>
                    <a:gd name="connsiteX34" fmla="*/ 308986 w 429871"/>
                    <a:gd name="connsiteY34" fmla="*/ 373829 h 1000206"/>
                    <a:gd name="connsiteX35" fmla="*/ 274539 w 429871"/>
                    <a:gd name="connsiteY35" fmla="*/ 385079 h 1000206"/>
                    <a:gd name="connsiteX36" fmla="*/ 235172 w 429871"/>
                    <a:gd name="connsiteY36" fmla="*/ 430923 h 1000206"/>
                    <a:gd name="connsiteX37" fmla="*/ 220409 w 429871"/>
                    <a:gd name="connsiteY37" fmla="*/ 515298 h 1000206"/>
                    <a:gd name="connsiteX38" fmla="*/ 211270 w 429871"/>
                    <a:gd name="connsiteY38" fmla="*/ 598969 h 1000206"/>
                    <a:gd name="connsiteX39" fmla="*/ 210427 w 429871"/>
                    <a:gd name="connsiteY39" fmla="*/ 605298 h 1000206"/>
                    <a:gd name="connsiteX40" fmla="*/ 213942 w 429871"/>
                    <a:gd name="connsiteY40" fmla="*/ 597282 h 1000206"/>
                    <a:gd name="connsiteX41" fmla="*/ 233204 w 429871"/>
                    <a:gd name="connsiteY41" fmla="*/ 568876 h 1000206"/>
                    <a:gd name="connsiteX42" fmla="*/ 222518 w 429871"/>
                    <a:gd name="connsiteY42" fmla="*/ 619079 h 1000206"/>
                    <a:gd name="connsiteX43" fmla="*/ 209864 w 429871"/>
                    <a:gd name="connsiteY43" fmla="*/ 659719 h 1000206"/>
                    <a:gd name="connsiteX44" fmla="*/ 215066 w 429871"/>
                    <a:gd name="connsiteY44" fmla="*/ 662954 h 1000206"/>
                    <a:gd name="connsiteX45" fmla="*/ 252044 w 429871"/>
                    <a:gd name="connsiteY45" fmla="*/ 673923 h 1000206"/>
                    <a:gd name="connsiteX46" fmla="*/ 291692 w 429871"/>
                    <a:gd name="connsiteY46" fmla="*/ 702048 h 1000206"/>
                    <a:gd name="connsiteX47" fmla="*/ 301253 w 429871"/>
                    <a:gd name="connsiteY47" fmla="*/ 795141 h 1000206"/>
                    <a:gd name="connsiteX48" fmla="*/ 265682 w 429871"/>
                    <a:gd name="connsiteY48" fmla="*/ 855610 h 1000206"/>
                    <a:gd name="connsiteX49" fmla="*/ 234469 w 429871"/>
                    <a:gd name="connsiteY49" fmla="*/ 911438 h 1000206"/>
                    <a:gd name="connsiteX50" fmla="*/ 175418 w 429871"/>
                    <a:gd name="connsiteY50" fmla="*/ 989063 h 1000206"/>
                    <a:gd name="connsiteX51" fmla="*/ 151516 w 429871"/>
                    <a:gd name="connsiteY51" fmla="*/ 994688 h 1000206"/>
                    <a:gd name="connsiteX52" fmla="*/ 138019 w 429871"/>
                    <a:gd name="connsiteY52" fmla="*/ 993985 h 1000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429871" h="1000206">
                      <a:moveTo>
                        <a:pt x="138019" y="993985"/>
                      </a:moveTo>
                      <a:cubicBezTo>
                        <a:pt x="123116" y="992298"/>
                        <a:pt x="113414" y="988079"/>
                        <a:pt x="103713" y="979079"/>
                      </a:cubicBezTo>
                      <a:cubicBezTo>
                        <a:pt x="88247" y="964735"/>
                        <a:pt x="80655" y="951798"/>
                        <a:pt x="67580" y="916923"/>
                      </a:cubicBezTo>
                      <a:cubicBezTo>
                        <a:pt x="58160" y="891891"/>
                        <a:pt x="42272" y="858704"/>
                        <a:pt x="25682" y="829594"/>
                      </a:cubicBezTo>
                      <a:cubicBezTo>
                        <a:pt x="3889" y="791063"/>
                        <a:pt x="93" y="781782"/>
                        <a:pt x="-1173" y="762094"/>
                      </a:cubicBezTo>
                      <a:cubicBezTo>
                        <a:pt x="-3985" y="720469"/>
                        <a:pt x="22167" y="687563"/>
                        <a:pt x="70673" y="671673"/>
                      </a:cubicBezTo>
                      <a:cubicBezTo>
                        <a:pt x="81921" y="667876"/>
                        <a:pt x="102448" y="663376"/>
                        <a:pt x="115805" y="661548"/>
                      </a:cubicBezTo>
                      <a:lnTo>
                        <a:pt x="122975" y="660563"/>
                      </a:lnTo>
                      <a:lnTo>
                        <a:pt x="122272" y="654094"/>
                      </a:lnTo>
                      <a:cubicBezTo>
                        <a:pt x="121991" y="650438"/>
                        <a:pt x="120022" y="641438"/>
                        <a:pt x="118195" y="634126"/>
                      </a:cubicBezTo>
                      <a:cubicBezTo>
                        <a:pt x="107509" y="592782"/>
                        <a:pt x="103713" y="576751"/>
                        <a:pt x="103713" y="572954"/>
                      </a:cubicBezTo>
                      <a:cubicBezTo>
                        <a:pt x="103854" y="568876"/>
                        <a:pt x="103854" y="568876"/>
                        <a:pt x="105963" y="571548"/>
                      </a:cubicBezTo>
                      <a:cubicBezTo>
                        <a:pt x="107228" y="573094"/>
                        <a:pt x="109899" y="578157"/>
                        <a:pt x="112149" y="582798"/>
                      </a:cubicBezTo>
                      <a:cubicBezTo>
                        <a:pt x="114258" y="587438"/>
                        <a:pt x="120304" y="600798"/>
                        <a:pt x="125646" y="612329"/>
                      </a:cubicBezTo>
                      <a:lnTo>
                        <a:pt x="135348" y="633423"/>
                      </a:lnTo>
                      <a:lnTo>
                        <a:pt x="136332" y="618657"/>
                      </a:lnTo>
                      <a:cubicBezTo>
                        <a:pt x="138441" y="583501"/>
                        <a:pt x="136472" y="565501"/>
                        <a:pt x="120585" y="476626"/>
                      </a:cubicBezTo>
                      <a:cubicBezTo>
                        <a:pt x="108353" y="408423"/>
                        <a:pt x="104416" y="382407"/>
                        <a:pt x="102307" y="354282"/>
                      </a:cubicBezTo>
                      <a:cubicBezTo>
                        <a:pt x="98230" y="303094"/>
                        <a:pt x="104697" y="265829"/>
                        <a:pt x="124803" y="224204"/>
                      </a:cubicBezTo>
                      <a:cubicBezTo>
                        <a:pt x="143502" y="185532"/>
                        <a:pt x="169935" y="153329"/>
                        <a:pt x="204240" y="127876"/>
                      </a:cubicBezTo>
                      <a:cubicBezTo>
                        <a:pt x="220972" y="115501"/>
                        <a:pt x="231938" y="108751"/>
                        <a:pt x="255559" y="96938"/>
                      </a:cubicBezTo>
                      <a:cubicBezTo>
                        <a:pt x="281569" y="83860"/>
                        <a:pt x="303783" y="76548"/>
                        <a:pt x="323748" y="74438"/>
                      </a:cubicBezTo>
                      <a:cubicBezTo>
                        <a:pt x="352571" y="71344"/>
                        <a:pt x="365928" y="66141"/>
                        <a:pt x="375207" y="54469"/>
                      </a:cubicBezTo>
                      <a:cubicBezTo>
                        <a:pt x="384627" y="42516"/>
                        <a:pt x="393344" y="16501"/>
                        <a:pt x="393344" y="329"/>
                      </a:cubicBezTo>
                      <a:cubicBezTo>
                        <a:pt x="393344" y="-3327"/>
                        <a:pt x="393625" y="-5859"/>
                        <a:pt x="394188" y="-5437"/>
                      </a:cubicBezTo>
                      <a:cubicBezTo>
                        <a:pt x="394610" y="-5015"/>
                        <a:pt x="395031" y="9048"/>
                        <a:pt x="395312" y="25782"/>
                      </a:cubicBezTo>
                      <a:cubicBezTo>
                        <a:pt x="395875" y="64454"/>
                        <a:pt x="397140" y="67126"/>
                        <a:pt x="402061" y="41110"/>
                      </a:cubicBezTo>
                      <a:cubicBezTo>
                        <a:pt x="403608" y="32813"/>
                        <a:pt x="405295" y="24376"/>
                        <a:pt x="405717" y="22407"/>
                      </a:cubicBezTo>
                      <a:lnTo>
                        <a:pt x="406560" y="18891"/>
                      </a:lnTo>
                      <a:lnTo>
                        <a:pt x="406982" y="22407"/>
                      </a:lnTo>
                      <a:cubicBezTo>
                        <a:pt x="409794" y="41251"/>
                        <a:pt x="412606" y="53907"/>
                        <a:pt x="417246" y="68532"/>
                      </a:cubicBezTo>
                      <a:cubicBezTo>
                        <a:pt x="426806" y="98204"/>
                        <a:pt x="428494" y="110579"/>
                        <a:pt x="428494" y="148688"/>
                      </a:cubicBezTo>
                      <a:cubicBezTo>
                        <a:pt x="428494" y="197344"/>
                        <a:pt x="424838" y="226032"/>
                        <a:pt x="414856" y="257813"/>
                      </a:cubicBezTo>
                      <a:cubicBezTo>
                        <a:pt x="406139" y="285376"/>
                        <a:pt x="387298" y="323204"/>
                        <a:pt x="375207" y="337829"/>
                      </a:cubicBezTo>
                      <a:cubicBezTo>
                        <a:pt x="360585" y="355266"/>
                        <a:pt x="348494" y="362016"/>
                        <a:pt x="308986" y="373829"/>
                      </a:cubicBezTo>
                      <a:cubicBezTo>
                        <a:pt x="293098" y="378610"/>
                        <a:pt x="277632" y="383673"/>
                        <a:pt x="274539" y="385079"/>
                      </a:cubicBezTo>
                      <a:cubicBezTo>
                        <a:pt x="261885" y="390704"/>
                        <a:pt x="243467" y="412079"/>
                        <a:pt x="235172" y="430923"/>
                      </a:cubicBezTo>
                      <a:cubicBezTo>
                        <a:pt x="227017" y="449344"/>
                        <a:pt x="224908" y="461438"/>
                        <a:pt x="220409" y="515298"/>
                      </a:cubicBezTo>
                      <a:cubicBezTo>
                        <a:pt x="217878" y="545391"/>
                        <a:pt x="214926" y="572954"/>
                        <a:pt x="211270" y="598969"/>
                      </a:cubicBezTo>
                      <a:lnTo>
                        <a:pt x="210427" y="605298"/>
                      </a:lnTo>
                      <a:lnTo>
                        <a:pt x="213942" y="597282"/>
                      </a:lnTo>
                      <a:cubicBezTo>
                        <a:pt x="221112" y="581251"/>
                        <a:pt x="230673" y="567188"/>
                        <a:pt x="233204" y="568876"/>
                      </a:cubicBezTo>
                      <a:cubicBezTo>
                        <a:pt x="236297" y="570704"/>
                        <a:pt x="233625" y="583501"/>
                        <a:pt x="222518" y="619079"/>
                      </a:cubicBezTo>
                      <a:cubicBezTo>
                        <a:pt x="216051" y="640173"/>
                        <a:pt x="210286" y="658594"/>
                        <a:pt x="209864" y="659719"/>
                      </a:cubicBezTo>
                      <a:cubicBezTo>
                        <a:pt x="209161" y="661548"/>
                        <a:pt x="210286" y="662251"/>
                        <a:pt x="215066" y="662954"/>
                      </a:cubicBezTo>
                      <a:cubicBezTo>
                        <a:pt x="225611" y="664641"/>
                        <a:pt x="241921" y="669423"/>
                        <a:pt x="252044" y="673923"/>
                      </a:cubicBezTo>
                      <a:cubicBezTo>
                        <a:pt x="267088" y="680532"/>
                        <a:pt x="279320" y="689110"/>
                        <a:pt x="291692" y="702048"/>
                      </a:cubicBezTo>
                      <a:cubicBezTo>
                        <a:pt x="318124" y="729610"/>
                        <a:pt x="320655" y="753516"/>
                        <a:pt x="301253" y="795141"/>
                      </a:cubicBezTo>
                      <a:cubicBezTo>
                        <a:pt x="293379" y="812157"/>
                        <a:pt x="286490" y="823829"/>
                        <a:pt x="265682" y="855610"/>
                      </a:cubicBezTo>
                      <a:cubicBezTo>
                        <a:pt x="252184" y="876141"/>
                        <a:pt x="244873" y="889079"/>
                        <a:pt x="234469" y="911438"/>
                      </a:cubicBezTo>
                      <a:cubicBezTo>
                        <a:pt x="210005" y="963188"/>
                        <a:pt x="198476" y="978376"/>
                        <a:pt x="175418" y="989063"/>
                      </a:cubicBezTo>
                      <a:cubicBezTo>
                        <a:pt x="168529" y="992298"/>
                        <a:pt x="165154" y="993001"/>
                        <a:pt x="151516" y="994688"/>
                      </a:cubicBezTo>
                      <a:cubicBezTo>
                        <a:pt x="149548" y="994829"/>
                        <a:pt x="143502" y="994548"/>
                        <a:pt x="138019" y="993985"/>
                      </a:cubicBezTo>
                      <a:close/>
                    </a:path>
                  </a:pathLst>
                </a:custGeom>
                <a:grpFill/>
                <a:ln w="1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fish">
              <a:extLst>
                <a:ext uri="{FF2B5EF4-FFF2-40B4-BE49-F238E27FC236}">
                  <a16:creationId xmlns:a16="http://schemas.microsoft.com/office/drawing/2014/main" id="{710C145C-E4A7-935E-403E-AFB03F881248}"/>
                </a:ext>
              </a:extLst>
            </p:cNvPr>
            <p:cNvSpPr>
              <a:spLocks noChangeAspect="1"/>
            </p:cNvSpPr>
            <p:nvPr/>
          </p:nvSpPr>
          <p:spPr>
            <a:xfrm rot="4584792" flipV="1">
              <a:off x="18130933" y="41526442"/>
              <a:ext cx="1208434" cy="689678"/>
            </a:xfrm>
            <a:custGeom>
              <a:avLst/>
              <a:gdLst>
                <a:gd name="connsiteX0" fmla="*/ 4138615 w 10771718"/>
                <a:gd name="connsiteY0" fmla="*/ 6106934 h 6147599"/>
                <a:gd name="connsiteX1" fmla="*/ 3655983 w 10771718"/>
                <a:gd name="connsiteY1" fmla="*/ 5251921 h 6147599"/>
                <a:gd name="connsiteX2" fmla="*/ 3616607 w 10771718"/>
                <a:gd name="connsiteY2" fmla="*/ 5128169 h 6147599"/>
                <a:gd name="connsiteX3" fmla="*/ 3567106 w 10771718"/>
                <a:gd name="connsiteY3" fmla="*/ 4965042 h 6147599"/>
                <a:gd name="connsiteX4" fmla="*/ 3442230 w 10771718"/>
                <a:gd name="connsiteY4" fmla="*/ 4585911 h 6147599"/>
                <a:gd name="connsiteX5" fmla="*/ 3393854 w 10771718"/>
                <a:gd name="connsiteY5" fmla="*/ 4510535 h 6147599"/>
                <a:gd name="connsiteX6" fmla="*/ 3322978 w 10771718"/>
                <a:gd name="connsiteY6" fmla="*/ 4552161 h 6147599"/>
                <a:gd name="connsiteX7" fmla="*/ 2717719 w 10771718"/>
                <a:gd name="connsiteY7" fmla="*/ 4798539 h 6147599"/>
                <a:gd name="connsiteX8" fmla="*/ 2627717 w 10771718"/>
                <a:gd name="connsiteY8" fmla="*/ 4844665 h 6147599"/>
                <a:gd name="connsiteX9" fmla="*/ 2210336 w 10771718"/>
                <a:gd name="connsiteY9" fmla="*/ 5060668 h 6147599"/>
                <a:gd name="connsiteX10" fmla="*/ 2033709 w 10771718"/>
                <a:gd name="connsiteY10" fmla="*/ 5032543 h 6147599"/>
                <a:gd name="connsiteX11" fmla="*/ 1936957 w 10771718"/>
                <a:gd name="connsiteY11" fmla="*/ 4998792 h 6147599"/>
                <a:gd name="connsiteX12" fmla="*/ 1877331 w 10771718"/>
                <a:gd name="connsiteY12" fmla="*/ 5028043 h 6147599"/>
                <a:gd name="connsiteX13" fmla="*/ 1767080 w 10771718"/>
                <a:gd name="connsiteY13" fmla="*/ 5050543 h 6147599"/>
                <a:gd name="connsiteX14" fmla="*/ 1680453 w 10771718"/>
                <a:gd name="connsiteY14" fmla="*/ 5065168 h 6147599"/>
                <a:gd name="connsiteX15" fmla="*/ 1583702 w 10771718"/>
                <a:gd name="connsiteY15" fmla="*/ 5101169 h 6147599"/>
                <a:gd name="connsiteX16" fmla="*/ 1535326 w 10771718"/>
                <a:gd name="connsiteY16" fmla="*/ 5139419 h 6147599"/>
                <a:gd name="connsiteX17" fmla="*/ 1580327 w 10771718"/>
                <a:gd name="connsiteY17" fmla="*/ 5212546 h 6147599"/>
                <a:gd name="connsiteX18" fmla="*/ 1735579 w 10771718"/>
                <a:gd name="connsiteY18" fmla="*/ 5337422 h 6147599"/>
                <a:gd name="connsiteX19" fmla="*/ 1780580 w 10771718"/>
                <a:gd name="connsiteY19" fmla="*/ 5375673 h 6147599"/>
                <a:gd name="connsiteX20" fmla="*/ 1486951 w 10771718"/>
                <a:gd name="connsiteY20" fmla="*/ 5305922 h 6147599"/>
                <a:gd name="connsiteX21" fmla="*/ 1350824 w 10771718"/>
                <a:gd name="connsiteY21" fmla="*/ 5263171 h 6147599"/>
                <a:gd name="connsiteX22" fmla="*/ 1160696 w 10771718"/>
                <a:gd name="connsiteY22" fmla="*/ 5193420 h 6147599"/>
                <a:gd name="connsiteX23" fmla="*/ 1071819 w 10771718"/>
                <a:gd name="connsiteY23" fmla="*/ 5174295 h 6147599"/>
                <a:gd name="connsiteX24" fmla="*/ 856941 w 10771718"/>
                <a:gd name="connsiteY24" fmla="*/ 5158545 h 6147599"/>
                <a:gd name="connsiteX25" fmla="*/ 611688 w 10771718"/>
                <a:gd name="connsiteY25" fmla="*/ 4839040 h 6147599"/>
                <a:gd name="connsiteX26" fmla="*/ 544187 w 10771718"/>
                <a:gd name="connsiteY26" fmla="*/ 4702913 h 6147599"/>
                <a:gd name="connsiteX27" fmla="*/ 442935 w 10771718"/>
                <a:gd name="connsiteY27" fmla="*/ 4425034 h 6147599"/>
                <a:gd name="connsiteX28" fmla="*/ 456435 w 10771718"/>
                <a:gd name="connsiteY28" fmla="*/ 4081904 h 6147599"/>
                <a:gd name="connsiteX29" fmla="*/ 544187 w 10771718"/>
                <a:gd name="connsiteY29" fmla="*/ 3995277 h 6147599"/>
                <a:gd name="connsiteX30" fmla="*/ 604937 w 10771718"/>
                <a:gd name="connsiteY30" fmla="*/ 3963777 h 6147599"/>
                <a:gd name="connsiteX31" fmla="*/ 602687 w 10771718"/>
                <a:gd name="connsiteY31" fmla="*/ 3892901 h 6147599"/>
                <a:gd name="connsiteX32" fmla="*/ 612813 w 10771718"/>
                <a:gd name="connsiteY32" fmla="*/ 3790524 h 6147599"/>
                <a:gd name="connsiteX33" fmla="*/ 625188 w 10771718"/>
                <a:gd name="connsiteY33" fmla="*/ 3688148 h 6147599"/>
                <a:gd name="connsiteX34" fmla="*/ 581312 w 10771718"/>
                <a:gd name="connsiteY34" fmla="*/ 3517145 h 6147599"/>
                <a:gd name="connsiteX35" fmla="*/ 530686 w 10771718"/>
                <a:gd name="connsiteY35" fmla="*/ 3340518 h 6147599"/>
                <a:gd name="connsiteX36" fmla="*/ 591437 w 10771718"/>
                <a:gd name="connsiteY36" fmla="*/ 3384393 h 6147599"/>
                <a:gd name="connsiteX37" fmla="*/ 682564 w 10771718"/>
                <a:gd name="connsiteY37" fmla="*/ 3449644 h 6147599"/>
                <a:gd name="connsiteX38" fmla="*/ 774815 w 10771718"/>
                <a:gd name="connsiteY38" fmla="*/ 3526145 h 6147599"/>
                <a:gd name="connsiteX39" fmla="*/ 834441 w 10771718"/>
                <a:gd name="connsiteY39" fmla="*/ 3572271 h 6147599"/>
                <a:gd name="connsiteX40" fmla="*/ 872691 w 10771718"/>
                <a:gd name="connsiteY40" fmla="*/ 3520520 h 6147599"/>
                <a:gd name="connsiteX41" fmla="*/ 1024569 w 10771718"/>
                <a:gd name="connsiteY41" fmla="*/ 3435019 h 6147599"/>
                <a:gd name="connsiteX42" fmla="*/ 1270947 w 10771718"/>
                <a:gd name="connsiteY42" fmla="*/ 2996263 h 6147599"/>
                <a:gd name="connsiteX43" fmla="*/ 1521826 w 10771718"/>
                <a:gd name="connsiteY43" fmla="*/ 2538381 h 6147599"/>
                <a:gd name="connsiteX44" fmla="*/ 1765955 w 10771718"/>
                <a:gd name="connsiteY44" fmla="*/ 2367378 h 6147599"/>
                <a:gd name="connsiteX45" fmla="*/ 1867206 w 10771718"/>
                <a:gd name="connsiteY45" fmla="*/ 2298752 h 6147599"/>
                <a:gd name="connsiteX46" fmla="*/ 1393574 w 10771718"/>
                <a:gd name="connsiteY46" fmla="*/ 2118750 h 6147599"/>
                <a:gd name="connsiteX47" fmla="*/ 318058 w 10771718"/>
                <a:gd name="connsiteY47" fmla="*/ 1478615 h 6147599"/>
                <a:gd name="connsiteX48" fmla="*/ 71680 w 10771718"/>
                <a:gd name="connsiteY48" fmla="*/ 1260362 h 6147599"/>
                <a:gd name="connsiteX49" fmla="*/ -5947 w 10771718"/>
                <a:gd name="connsiteY49" fmla="*/ 1195111 h 6147599"/>
                <a:gd name="connsiteX50" fmla="*/ 61554 w 10771718"/>
                <a:gd name="connsiteY50" fmla="*/ 1184986 h 6147599"/>
                <a:gd name="connsiteX51" fmla="*/ 162806 w 10771718"/>
                <a:gd name="connsiteY51" fmla="*/ 1168111 h 6147599"/>
                <a:gd name="connsiteX52" fmla="*/ 196556 w 10771718"/>
                <a:gd name="connsiteY52" fmla="*/ 1099484 h 6147599"/>
                <a:gd name="connsiteX53" fmla="*/ 217932 w 10771718"/>
                <a:gd name="connsiteY53" fmla="*/ 1053359 h 6147599"/>
                <a:gd name="connsiteX54" fmla="*/ 276433 w 10771718"/>
                <a:gd name="connsiteY54" fmla="*/ 1020733 h 6147599"/>
                <a:gd name="connsiteX55" fmla="*/ 419310 w 10771718"/>
                <a:gd name="connsiteY55" fmla="*/ 972358 h 6147599"/>
                <a:gd name="connsiteX56" fmla="*/ 473310 w 10771718"/>
                <a:gd name="connsiteY56" fmla="*/ 977983 h 6147599"/>
                <a:gd name="connsiteX57" fmla="*/ 517186 w 10771718"/>
                <a:gd name="connsiteY57" fmla="*/ 993733 h 6147599"/>
                <a:gd name="connsiteX58" fmla="*/ 622938 w 10771718"/>
                <a:gd name="connsiteY58" fmla="*/ 973483 h 6147599"/>
                <a:gd name="connsiteX59" fmla="*/ 706189 w 10771718"/>
                <a:gd name="connsiteY59" fmla="*/ 908232 h 6147599"/>
                <a:gd name="connsiteX60" fmla="*/ 769190 w 10771718"/>
                <a:gd name="connsiteY60" fmla="*/ 905982 h 6147599"/>
                <a:gd name="connsiteX61" fmla="*/ 817566 w 10771718"/>
                <a:gd name="connsiteY61" fmla="*/ 926232 h 6147599"/>
                <a:gd name="connsiteX62" fmla="*/ 897442 w 10771718"/>
                <a:gd name="connsiteY62" fmla="*/ 985858 h 6147599"/>
                <a:gd name="connsiteX63" fmla="*/ 980693 w 10771718"/>
                <a:gd name="connsiteY63" fmla="*/ 1058984 h 6147599"/>
                <a:gd name="connsiteX64" fmla="*/ 1092070 w 10771718"/>
                <a:gd name="connsiteY64" fmla="*/ 1063484 h 6147599"/>
                <a:gd name="connsiteX65" fmla="*/ 1125820 w 10771718"/>
                <a:gd name="connsiteY65" fmla="*/ 958857 h 6147599"/>
                <a:gd name="connsiteX66" fmla="*/ 1147195 w 10771718"/>
                <a:gd name="connsiteY66" fmla="*/ 928482 h 6147599"/>
                <a:gd name="connsiteX67" fmla="*/ 1203446 w 10771718"/>
                <a:gd name="connsiteY67" fmla="*/ 928482 h 6147599"/>
                <a:gd name="connsiteX68" fmla="*/ 1392449 w 10771718"/>
                <a:gd name="connsiteY68" fmla="*/ 950982 h 6147599"/>
                <a:gd name="connsiteX69" fmla="*/ 1491451 w 10771718"/>
                <a:gd name="connsiteY69" fmla="*/ 973483 h 6147599"/>
                <a:gd name="connsiteX70" fmla="*/ 1534201 w 10771718"/>
                <a:gd name="connsiteY70" fmla="*/ 973483 h 6147599"/>
                <a:gd name="connsiteX71" fmla="*/ 1618577 w 10771718"/>
                <a:gd name="connsiteY71" fmla="*/ 972358 h 6147599"/>
                <a:gd name="connsiteX72" fmla="*/ 1706329 w 10771718"/>
                <a:gd name="connsiteY72" fmla="*/ 966732 h 6147599"/>
                <a:gd name="connsiteX73" fmla="*/ 1855956 w 10771718"/>
                <a:gd name="connsiteY73" fmla="*/ 1067984 h 6147599"/>
                <a:gd name="connsiteX74" fmla="*/ 1905457 w 10771718"/>
                <a:gd name="connsiteY74" fmla="*/ 1089359 h 6147599"/>
                <a:gd name="connsiteX75" fmla="*/ 1938082 w 10771718"/>
                <a:gd name="connsiteY75" fmla="*/ 1117485 h 6147599"/>
                <a:gd name="connsiteX76" fmla="*/ 1950457 w 10771718"/>
                <a:gd name="connsiteY76" fmla="*/ 1152360 h 6147599"/>
                <a:gd name="connsiteX77" fmla="*/ 2040459 w 10771718"/>
                <a:gd name="connsiteY77" fmla="*/ 1150110 h 6147599"/>
                <a:gd name="connsiteX78" fmla="*/ 2160836 w 10771718"/>
                <a:gd name="connsiteY78" fmla="*/ 1168111 h 6147599"/>
                <a:gd name="connsiteX79" fmla="*/ 2205836 w 10771718"/>
                <a:gd name="connsiteY79" fmla="*/ 1180486 h 6147599"/>
                <a:gd name="connsiteX80" fmla="*/ 2221586 w 10771718"/>
                <a:gd name="connsiteY80" fmla="*/ 1205236 h 6147599"/>
                <a:gd name="connsiteX81" fmla="*/ 2354338 w 10771718"/>
                <a:gd name="connsiteY81" fmla="*/ 1319988 h 6147599"/>
                <a:gd name="connsiteX82" fmla="*/ 2402714 w 10771718"/>
                <a:gd name="connsiteY82" fmla="*/ 1351488 h 6147599"/>
                <a:gd name="connsiteX83" fmla="*/ 2384714 w 10771718"/>
                <a:gd name="connsiteY83" fmla="*/ 1764369 h 6147599"/>
                <a:gd name="connsiteX84" fmla="*/ 2367839 w 10771718"/>
                <a:gd name="connsiteY84" fmla="*/ 1840870 h 6147599"/>
                <a:gd name="connsiteX85" fmla="*/ 2462340 w 10771718"/>
                <a:gd name="connsiteY85" fmla="*/ 1773369 h 6147599"/>
                <a:gd name="connsiteX86" fmla="*/ 2803220 w 10771718"/>
                <a:gd name="connsiteY86" fmla="*/ 1493240 h 6147599"/>
                <a:gd name="connsiteX87" fmla="*/ 3162100 w 10771718"/>
                <a:gd name="connsiteY87" fmla="*/ 1263737 h 6147599"/>
                <a:gd name="connsiteX88" fmla="*/ 3875361 w 10771718"/>
                <a:gd name="connsiteY88" fmla="*/ 863231 h 6147599"/>
                <a:gd name="connsiteX89" fmla="*/ 4064364 w 10771718"/>
                <a:gd name="connsiteY89" fmla="*/ 749604 h 6147599"/>
                <a:gd name="connsiteX90" fmla="*/ 4122865 w 10771718"/>
                <a:gd name="connsiteY90" fmla="*/ 674228 h 6147599"/>
                <a:gd name="connsiteX91" fmla="*/ 4271367 w 10771718"/>
                <a:gd name="connsiteY91" fmla="*/ 400849 h 6147599"/>
                <a:gd name="connsiteX92" fmla="*/ 4528996 w 10771718"/>
                <a:gd name="connsiteY92" fmla="*/ 166846 h 6147599"/>
                <a:gd name="connsiteX93" fmla="*/ 4671873 w 10771718"/>
                <a:gd name="connsiteY93" fmla="*/ 43094 h 6147599"/>
                <a:gd name="connsiteX94" fmla="*/ 4748374 w 10771718"/>
                <a:gd name="connsiteY94" fmla="*/ 9343 h 6147599"/>
                <a:gd name="connsiteX95" fmla="*/ 4764124 w 10771718"/>
                <a:gd name="connsiteY95" fmla="*/ 44219 h 6147599"/>
                <a:gd name="connsiteX96" fmla="*/ 4786625 w 10771718"/>
                <a:gd name="connsiteY96" fmla="*/ 65594 h 6147599"/>
                <a:gd name="connsiteX97" fmla="*/ 4802375 w 10771718"/>
                <a:gd name="connsiteY97" fmla="*/ 100470 h 6147599"/>
                <a:gd name="connsiteX98" fmla="*/ 4826000 w 10771718"/>
                <a:gd name="connsiteY98" fmla="*/ 138720 h 6147599"/>
                <a:gd name="connsiteX99" fmla="*/ 4902501 w 10771718"/>
                <a:gd name="connsiteY99" fmla="*/ 149970 h 6147599"/>
                <a:gd name="connsiteX100" fmla="*/ 4972252 w 10771718"/>
                <a:gd name="connsiteY100" fmla="*/ 164596 h 6147599"/>
                <a:gd name="connsiteX101" fmla="*/ 5073504 w 10771718"/>
                <a:gd name="connsiteY101" fmla="*/ 211846 h 6147599"/>
                <a:gd name="connsiteX102" fmla="*/ 5159005 w 10771718"/>
                <a:gd name="connsiteY102" fmla="*/ 250097 h 6147599"/>
                <a:gd name="connsiteX103" fmla="*/ 5152255 w 10771718"/>
                <a:gd name="connsiteY103" fmla="*/ 322098 h 6147599"/>
                <a:gd name="connsiteX104" fmla="*/ 5161255 w 10771718"/>
                <a:gd name="connsiteY104" fmla="*/ 406474 h 6147599"/>
                <a:gd name="connsiteX105" fmla="*/ 5192756 w 10771718"/>
                <a:gd name="connsiteY105" fmla="*/ 450350 h 6147599"/>
                <a:gd name="connsiteX106" fmla="*/ 5345758 w 10771718"/>
                <a:gd name="connsiteY106" fmla="*/ 486350 h 6147599"/>
                <a:gd name="connsiteX107" fmla="*/ 5412134 w 10771718"/>
                <a:gd name="connsiteY107" fmla="*/ 497601 h 6147599"/>
                <a:gd name="connsiteX108" fmla="*/ 5475135 w 10771718"/>
                <a:gd name="connsiteY108" fmla="*/ 547101 h 6147599"/>
                <a:gd name="connsiteX109" fmla="*/ 5540386 w 10771718"/>
                <a:gd name="connsiteY109" fmla="*/ 614602 h 6147599"/>
                <a:gd name="connsiteX110" fmla="*/ 5526885 w 10771718"/>
                <a:gd name="connsiteY110" fmla="*/ 687728 h 6147599"/>
                <a:gd name="connsiteX111" fmla="*/ 5625887 w 10771718"/>
                <a:gd name="connsiteY111" fmla="*/ 712479 h 6147599"/>
                <a:gd name="connsiteX112" fmla="*/ 5973517 w 10771718"/>
                <a:gd name="connsiteY112" fmla="*/ 793480 h 6147599"/>
                <a:gd name="connsiteX113" fmla="*/ 6907281 w 10771718"/>
                <a:gd name="connsiteY113" fmla="*/ 1199611 h 6147599"/>
                <a:gd name="connsiteX114" fmla="*/ 7256036 w 10771718"/>
                <a:gd name="connsiteY114" fmla="*/ 1424614 h 6147599"/>
                <a:gd name="connsiteX115" fmla="*/ 7392163 w 10771718"/>
                <a:gd name="connsiteY115" fmla="*/ 1525866 h 6147599"/>
                <a:gd name="connsiteX116" fmla="*/ 8160549 w 10771718"/>
                <a:gd name="connsiteY116" fmla="*/ 2251502 h 6147599"/>
                <a:gd name="connsiteX117" fmla="*/ 8246051 w 10771718"/>
                <a:gd name="connsiteY117" fmla="*/ 2321253 h 6147599"/>
                <a:gd name="connsiteX118" fmla="*/ 8283176 w 10771718"/>
                <a:gd name="connsiteY118" fmla="*/ 2331378 h 6147599"/>
                <a:gd name="connsiteX119" fmla="*/ 8411428 w 10771718"/>
                <a:gd name="connsiteY119" fmla="*/ 2393254 h 6147599"/>
                <a:gd name="connsiteX120" fmla="*/ 8603806 w 10771718"/>
                <a:gd name="connsiteY120" fmla="*/ 2527131 h 6147599"/>
                <a:gd name="connsiteX121" fmla="*/ 8853559 w 10771718"/>
                <a:gd name="connsiteY121" fmla="*/ 2884886 h 6147599"/>
                <a:gd name="connsiteX122" fmla="*/ 8945811 w 10771718"/>
                <a:gd name="connsiteY122" fmla="*/ 3035638 h 6147599"/>
                <a:gd name="connsiteX123" fmla="*/ 9084188 w 10771718"/>
                <a:gd name="connsiteY123" fmla="*/ 3350643 h 6147599"/>
                <a:gd name="connsiteX124" fmla="*/ 9215815 w 10771718"/>
                <a:gd name="connsiteY124" fmla="*/ 3648772 h 6147599"/>
                <a:gd name="connsiteX125" fmla="*/ 9301316 w 10771718"/>
                <a:gd name="connsiteY125" fmla="*/ 3665648 h 6147599"/>
                <a:gd name="connsiteX126" fmla="*/ 9674822 w 10771718"/>
                <a:gd name="connsiteY126" fmla="*/ 3626272 h 6147599"/>
                <a:gd name="connsiteX127" fmla="*/ 9877325 w 10771718"/>
                <a:gd name="connsiteY127" fmla="*/ 3474395 h 6147599"/>
                <a:gd name="connsiteX128" fmla="*/ 9993201 w 10771718"/>
                <a:gd name="connsiteY128" fmla="*/ 3377643 h 6147599"/>
                <a:gd name="connsiteX129" fmla="*/ 10047202 w 10771718"/>
                <a:gd name="connsiteY129" fmla="*/ 3423769 h 6147599"/>
                <a:gd name="connsiteX130" fmla="*/ 10078703 w 10771718"/>
                <a:gd name="connsiteY130" fmla="*/ 3581271 h 6147599"/>
                <a:gd name="connsiteX131" fmla="*/ 10089953 w 10771718"/>
                <a:gd name="connsiteY131" fmla="*/ 3670148 h 6147599"/>
                <a:gd name="connsiteX132" fmla="*/ 10250830 w 10771718"/>
                <a:gd name="connsiteY132" fmla="*/ 3620647 h 6147599"/>
                <a:gd name="connsiteX133" fmla="*/ 10502834 w 10771718"/>
                <a:gd name="connsiteY133" fmla="*/ 3601522 h 6147599"/>
                <a:gd name="connsiteX134" fmla="*/ 10694087 w 10771718"/>
                <a:gd name="connsiteY134" fmla="*/ 3660022 h 6147599"/>
                <a:gd name="connsiteX135" fmla="*/ 10764963 w 10771718"/>
                <a:gd name="connsiteY135" fmla="*/ 3670148 h 6147599"/>
                <a:gd name="connsiteX136" fmla="*/ 10605210 w 10771718"/>
                <a:gd name="connsiteY136" fmla="*/ 3837775 h 6147599"/>
                <a:gd name="connsiteX137" fmla="*/ 10175454 w 10771718"/>
                <a:gd name="connsiteY137" fmla="*/ 4040278 h 6147599"/>
                <a:gd name="connsiteX138" fmla="*/ 9416068 w 10771718"/>
                <a:gd name="connsiteY138" fmla="*/ 4099904 h 6147599"/>
                <a:gd name="connsiteX139" fmla="*/ 8921060 w 10771718"/>
                <a:gd name="connsiteY139" fmla="*/ 3868151 h 6147599"/>
                <a:gd name="connsiteX140" fmla="*/ 8761308 w 10771718"/>
                <a:gd name="connsiteY140" fmla="*/ 3768024 h 6147599"/>
                <a:gd name="connsiteX141" fmla="*/ 8613931 w 10771718"/>
                <a:gd name="connsiteY141" fmla="*/ 3683648 h 6147599"/>
                <a:gd name="connsiteX142" fmla="*/ 8392303 w 10771718"/>
                <a:gd name="connsiteY142" fmla="*/ 3388893 h 6147599"/>
                <a:gd name="connsiteX143" fmla="*/ 8178550 w 10771718"/>
                <a:gd name="connsiteY143" fmla="*/ 3153765 h 6147599"/>
                <a:gd name="connsiteX144" fmla="*/ 8231425 w 10771718"/>
                <a:gd name="connsiteY144" fmla="*/ 3431644 h 6147599"/>
                <a:gd name="connsiteX145" fmla="*/ 8441803 w 10771718"/>
                <a:gd name="connsiteY145" fmla="*/ 3698273 h 6147599"/>
                <a:gd name="connsiteX146" fmla="*/ 8343927 w 10771718"/>
                <a:gd name="connsiteY146" fmla="*/ 3817525 h 6147599"/>
                <a:gd name="connsiteX147" fmla="*/ 8279801 w 10771718"/>
                <a:gd name="connsiteY147" fmla="*/ 3823150 h 6147599"/>
                <a:gd name="connsiteX148" fmla="*/ 8276426 w 10771718"/>
                <a:gd name="connsiteY148" fmla="*/ 3881651 h 6147599"/>
                <a:gd name="connsiteX149" fmla="*/ 8370928 w 10771718"/>
                <a:gd name="connsiteY149" fmla="*/ 4093154 h 6147599"/>
                <a:gd name="connsiteX150" fmla="*/ 8453053 w 10771718"/>
                <a:gd name="connsiteY150" fmla="*/ 4222531 h 6147599"/>
                <a:gd name="connsiteX151" fmla="*/ 8527305 w 10771718"/>
                <a:gd name="connsiteY151" fmla="*/ 4515035 h 6147599"/>
                <a:gd name="connsiteX152" fmla="*/ 8473304 w 10771718"/>
                <a:gd name="connsiteY152" fmla="*/ 4573536 h 6147599"/>
                <a:gd name="connsiteX153" fmla="*/ 8343927 w 10771718"/>
                <a:gd name="connsiteY153" fmla="*/ 4611787 h 6147599"/>
                <a:gd name="connsiteX154" fmla="*/ 8244926 w 10771718"/>
                <a:gd name="connsiteY154" fmla="*/ 4633162 h 6147599"/>
                <a:gd name="connsiteX155" fmla="*/ 8275301 w 10771718"/>
                <a:gd name="connsiteY155" fmla="*/ 4891916 h 6147599"/>
                <a:gd name="connsiteX156" fmla="*/ 8315802 w 10771718"/>
                <a:gd name="connsiteY156" fmla="*/ 5068543 h 6147599"/>
                <a:gd name="connsiteX157" fmla="*/ 8196550 w 10771718"/>
                <a:gd name="connsiteY157" fmla="*/ 5133794 h 6147599"/>
                <a:gd name="connsiteX158" fmla="*/ 8111049 w 10771718"/>
                <a:gd name="connsiteY158" fmla="*/ 5222671 h 6147599"/>
                <a:gd name="connsiteX159" fmla="*/ 8156049 w 10771718"/>
                <a:gd name="connsiteY159" fmla="*/ 5365548 h 6147599"/>
                <a:gd name="connsiteX160" fmla="*/ 8240426 w 10771718"/>
                <a:gd name="connsiteY160" fmla="*/ 5614176 h 6147599"/>
                <a:gd name="connsiteX161" fmla="*/ 8217925 w 10771718"/>
                <a:gd name="connsiteY161" fmla="*/ 5685053 h 6147599"/>
                <a:gd name="connsiteX162" fmla="*/ 8121174 w 10771718"/>
                <a:gd name="connsiteY162" fmla="*/ 5575926 h 6147599"/>
                <a:gd name="connsiteX163" fmla="*/ 7931046 w 10771718"/>
                <a:gd name="connsiteY163" fmla="*/ 5353173 h 6147599"/>
                <a:gd name="connsiteX164" fmla="*/ 7779169 w 10771718"/>
                <a:gd name="connsiteY164" fmla="*/ 5178795 h 6147599"/>
                <a:gd name="connsiteX165" fmla="*/ 7710543 w 10771718"/>
                <a:gd name="connsiteY165" fmla="*/ 5096669 h 6147599"/>
                <a:gd name="connsiteX166" fmla="*/ 7586791 w 10771718"/>
                <a:gd name="connsiteY166" fmla="*/ 4875041 h 6147599"/>
                <a:gd name="connsiteX167" fmla="*/ 7391038 w 10771718"/>
                <a:gd name="connsiteY167" fmla="*/ 4278782 h 6147599"/>
                <a:gd name="connsiteX168" fmla="*/ 7391038 w 10771718"/>
                <a:gd name="connsiteY168" fmla="*/ 3591396 h 6147599"/>
                <a:gd name="connsiteX169" fmla="*/ 7396663 w 10771718"/>
                <a:gd name="connsiteY169" fmla="*/ 3242641 h 6147599"/>
                <a:gd name="connsiteX170" fmla="*/ 7377538 w 10771718"/>
                <a:gd name="connsiteY170" fmla="*/ 3041263 h 6147599"/>
                <a:gd name="connsiteX171" fmla="*/ 7337037 w 10771718"/>
                <a:gd name="connsiteY171" fmla="*/ 2922012 h 6147599"/>
                <a:gd name="connsiteX172" fmla="*/ 7233536 w 10771718"/>
                <a:gd name="connsiteY172" fmla="*/ 2809510 h 6147599"/>
                <a:gd name="connsiteX173" fmla="*/ 6964657 w 10771718"/>
                <a:gd name="connsiteY173" fmla="*/ 2571006 h 6147599"/>
                <a:gd name="connsiteX174" fmla="*/ 6879155 w 10771718"/>
                <a:gd name="connsiteY174" fmla="*/ 2506880 h 6147599"/>
                <a:gd name="connsiteX175" fmla="*/ 6507900 w 10771718"/>
                <a:gd name="connsiteY175" fmla="*/ 2338128 h 6147599"/>
                <a:gd name="connsiteX176" fmla="*/ 5799139 w 10771718"/>
                <a:gd name="connsiteY176" fmla="*/ 2394379 h 6147599"/>
                <a:gd name="connsiteX177" fmla="*/ 5638262 w 10771718"/>
                <a:gd name="connsiteY177" fmla="*/ 2439379 h 6147599"/>
                <a:gd name="connsiteX178" fmla="*/ 5575261 w 10771718"/>
                <a:gd name="connsiteY178" fmla="*/ 2466380 h 6147599"/>
                <a:gd name="connsiteX179" fmla="*/ 5506635 w 10771718"/>
                <a:gd name="connsiteY179" fmla="*/ 2513630 h 6147599"/>
                <a:gd name="connsiteX180" fmla="*/ 5432384 w 10771718"/>
                <a:gd name="connsiteY180" fmla="*/ 2580006 h 6147599"/>
                <a:gd name="connsiteX181" fmla="*/ 5252381 w 10771718"/>
                <a:gd name="connsiteY181" fmla="*/ 2664383 h 6147599"/>
                <a:gd name="connsiteX182" fmla="*/ 5088129 w 10771718"/>
                <a:gd name="connsiteY182" fmla="*/ 2693633 h 6147599"/>
                <a:gd name="connsiteX183" fmla="*/ 5191631 w 10771718"/>
                <a:gd name="connsiteY183" fmla="*/ 2743134 h 6147599"/>
                <a:gd name="connsiteX184" fmla="*/ 5316507 w 10771718"/>
                <a:gd name="connsiteY184" fmla="*/ 2731884 h 6147599"/>
                <a:gd name="connsiteX185" fmla="*/ 5321007 w 10771718"/>
                <a:gd name="connsiteY185" fmla="*/ 2778009 h 6147599"/>
                <a:gd name="connsiteX186" fmla="*/ 5305257 w 10771718"/>
                <a:gd name="connsiteY186" fmla="*/ 2821885 h 6147599"/>
                <a:gd name="connsiteX187" fmla="*/ 5277132 w 10771718"/>
                <a:gd name="connsiteY187" fmla="*/ 2882636 h 6147599"/>
                <a:gd name="connsiteX188" fmla="*/ 5116254 w 10771718"/>
                <a:gd name="connsiteY188" fmla="*/ 3032263 h 6147599"/>
                <a:gd name="connsiteX189" fmla="*/ 5034128 w 10771718"/>
                <a:gd name="connsiteY189" fmla="*/ 3147015 h 6147599"/>
                <a:gd name="connsiteX190" fmla="*/ 5022878 w 10771718"/>
                <a:gd name="connsiteY190" fmla="*/ 3193141 h 6147599"/>
                <a:gd name="connsiteX191" fmla="*/ 4919376 w 10771718"/>
                <a:gd name="connsiteY191" fmla="*/ 3214516 h 6147599"/>
                <a:gd name="connsiteX192" fmla="*/ 4771999 w 10771718"/>
                <a:gd name="connsiteY192" fmla="*/ 3267392 h 6147599"/>
                <a:gd name="connsiteX193" fmla="*/ 4810250 w 10771718"/>
                <a:gd name="connsiteY193" fmla="*/ 3268517 h 6147599"/>
                <a:gd name="connsiteX194" fmla="*/ 4903626 w 10771718"/>
                <a:gd name="connsiteY194" fmla="*/ 3264017 h 6147599"/>
                <a:gd name="connsiteX195" fmla="*/ 5030753 w 10771718"/>
                <a:gd name="connsiteY195" fmla="*/ 3315767 h 6147599"/>
                <a:gd name="connsiteX196" fmla="*/ 5090379 w 10771718"/>
                <a:gd name="connsiteY196" fmla="*/ 3361893 h 6147599"/>
                <a:gd name="connsiteX197" fmla="*/ 5031878 w 10771718"/>
                <a:gd name="connsiteY197" fmla="*/ 3375393 h 6147599"/>
                <a:gd name="connsiteX198" fmla="*/ 4756249 w 10771718"/>
                <a:gd name="connsiteY198" fmla="*/ 3418144 h 6147599"/>
                <a:gd name="connsiteX199" fmla="*/ 4618997 w 10771718"/>
                <a:gd name="connsiteY199" fmla="*/ 3453019 h 6147599"/>
                <a:gd name="connsiteX200" fmla="*/ 4375993 w 10771718"/>
                <a:gd name="connsiteY200" fmla="*/ 3680273 h 6147599"/>
                <a:gd name="connsiteX201" fmla="*/ 4027238 w 10771718"/>
                <a:gd name="connsiteY201" fmla="*/ 4096529 h 6147599"/>
                <a:gd name="connsiteX202" fmla="*/ 3999113 w 10771718"/>
                <a:gd name="connsiteY202" fmla="*/ 4143780 h 6147599"/>
                <a:gd name="connsiteX203" fmla="*/ 4221866 w 10771718"/>
                <a:gd name="connsiteY203" fmla="*/ 4139280 h 6147599"/>
                <a:gd name="connsiteX204" fmla="*/ 4354618 w 10771718"/>
                <a:gd name="connsiteY204" fmla="*/ 4115654 h 6147599"/>
                <a:gd name="connsiteX205" fmla="*/ 4452495 w 10771718"/>
                <a:gd name="connsiteY205" fmla="*/ 4171905 h 6147599"/>
                <a:gd name="connsiteX206" fmla="*/ 4478370 w 10771718"/>
                <a:gd name="connsiteY206" fmla="*/ 4223656 h 6147599"/>
                <a:gd name="connsiteX207" fmla="*/ 4541371 w 10771718"/>
                <a:gd name="connsiteY207" fmla="*/ 4273157 h 6147599"/>
                <a:gd name="connsiteX208" fmla="*/ 4564996 w 10771718"/>
                <a:gd name="connsiteY208" fmla="*/ 4322657 h 6147599"/>
                <a:gd name="connsiteX209" fmla="*/ 4621247 w 10771718"/>
                <a:gd name="connsiteY209" fmla="*/ 4404784 h 6147599"/>
                <a:gd name="connsiteX210" fmla="*/ 4649372 w 10771718"/>
                <a:gd name="connsiteY210" fmla="*/ 4457659 h 6147599"/>
                <a:gd name="connsiteX211" fmla="*/ 4611122 w 10771718"/>
                <a:gd name="connsiteY211" fmla="*/ 4481285 h 6147599"/>
                <a:gd name="connsiteX212" fmla="*/ 4530121 w 10771718"/>
                <a:gd name="connsiteY212" fmla="*/ 4590411 h 6147599"/>
                <a:gd name="connsiteX213" fmla="*/ 4584122 w 10771718"/>
                <a:gd name="connsiteY213" fmla="*/ 4627537 h 6147599"/>
                <a:gd name="connsiteX214" fmla="*/ 4639247 w 10771718"/>
                <a:gd name="connsiteY214" fmla="*/ 4666912 h 6147599"/>
                <a:gd name="connsiteX215" fmla="*/ 4686498 w 10771718"/>
                <a:gd name="connsiteY215" fmla="*/ 4737788 h 6147599"/>
                <a:gd name="connsiteX216" fmla="*/ 4752874 w 10771718"/>
                <a:gd name="connsiteY216" fmla="*/ 4871665 h 6147599"/>
                <a:gd name="connsiteX217" fmla="*/ 4773124 w 10771718"/>
                <a:gd name="connsiteY217" fmla="*/ 4923416 h 6147599"/>
                <a:gd name="connsiteX218" fmla="*/ 4778749 w 10771718"/>
                <a:gd name="connsiteY218" fmla="*/ 4950417 h 6147599"/>
                <a:gd name="connsiteX219" fmla="*/ 4707873 w 10771718"/>
                <a:gd name="connsiteY219" fmla="*/ 5001042 h 6147599"/>
                <a:gd name="connsiteX220" fmla="*/ 4656123 w 10771718"/>
                <a:gd name="connsiteY220" fmla="*/ 5134919 h 6147599"/>
                <a:gd name="connsiteX221" fmla="*/ 4675248 w 10771718"/>
                <a:gd name="connsiteY221" fmla="*/ 5167545 h 6147599"/>
                <a:gd name="connsiteX222" fmla="*/ 4640372 w 10771718"/>
                <a:gd name="connsiteY222" fmla="*/ 5174295 h 6147599"/>
                <a:gd name="connsiteX223" fmla="*/ 4605497 w 10771718"/>
                <a:gd name="connsiteY223" fmla="*/ 5182170 h 6147599"/>
                <a:gd name="connsiteX224" fmla="*/ 4613372 w 10771718"/>
                <a:gd name="connsiteY224" fmla="*/ 5246296 h 6147599"/>
                <a:gd name="connsiteX225" fmla="*/ 4602122 w 10771718"/>
                <a:gd name="connsiteY225" fmla="*/ 5348673 h 6147599"/>
                <a:gd name="connsiteX226" fmla="*/ 4584122 w 10771718"/>
                <a:gd name="connsiteY226" fmla="*/ 5406048 h 6147599"/>
                <a:gd name="connsiteX227" fmla="*/ 4564996 w 10771718"/>
                <a:gd name="connsiteY227" fmla="*/ 5428549 h 6147599"/>
                <a:gd name="connsiteX228" fmla="*/ 4531246 w 10771718"/>
                <a:gd name="connsiteY228" fmla="*/ 5430799 h 6147599"/>
                <a:gd name="connsiteX229" fmla="*/ 4499745 w 10771718"/>
                <a:gd name="connsiteY229" fmla="*/ 5449924 h 6147599"/>
                <a:gd name="connsiteX230" fmla="*/ 4500870 w 10771718"/>
                <a:gd name="connsiteY230" fmla="*/ 5510675 h 6147599"/>
                <a:gd name="connsiteX231" fmla="*/ 4548121 w 10771718"/>
                <a:gd name="connsiteY231" fmla="*/ 5593926 h 6147599"/>
                <a:gd name="connsiteX232" fmla="*/ 4573996 w 10771718"/>
                <a:gd name="connsiteY232" fmla="*/ 5763804 h 6147599"/>
                <a:gd name="connsiteX233" fmla="*/ 4575121 w 10771718"/>
                <a:gd name="connsiteY233" fmla="*/ 5814429 h 6147599"/>
                <a:gd name="connsiteX234" fmla="*/ 4561621 w 10771718"/>
                <a:gd name="connsiteY234" fmla="*/ 5832430 h 6147599"/>
                <a:gd name="connsiteX235" fmla="*/ 4404119 w 10771718"/>
                <a:gd name="connsiteY235" fmla="*/ 5850430 h 6147599"/>
                <a:gd name="connsiteX236" fmla="*/ 4330993 w 10771718"/>
                <a:gd name="connsiteY236" fmla="*/ 5959557 h 6147599"/>
                <a:gd name="connsiteX237" fmla="*/ 4303992 w 10771718"/>
                <a:gd name="connsiteY237" fmla="*/ 5985432 h 6147599"/>
                <a:gd name="connsiteX238" fmla="*/ 4269117 w 10771718"/>
                <a:gd name="connsiteY238" fmla="*/ 6021432 h 6147599"/>
                <a:gd name="connsiteX239" fmla="*/ 4198241 w 10771718"/>
                <a:gd name="connsiteY239" fmla="*/ 6144059 h 6147599"/>
                <a:gd name="connsiteX240" fmla="*/ 4138615 w 10771718"/>
                <a:gd name="connsiteY240" fmla="*/ 6106934 h 614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0771718" h="6147599">
                  <a:moveTo>
                    <a:pt x="4138615" y="6106934"/>
                  </a:moveTo>
                  <a:cubicBezTo>
                    <a:pt x="4019363" y="5979807"/>
                    <a:pt x="3705483" y="5424049"/>
                    <a:pt x="3655983" y="5251921"/>
                  </a:cubicBezTo>
                  <a:cubicBezTo>
                    <a:pt x="3644732" y="5214796"/>
                    <a:pt x="3626732" y="5159670"/>
                    <a:pt x="3616607" y="5128169"/>
                  </a:cubicBezTo>
                  <a:cubicBezTo>
                    <a:pt x="3605357" y="5097794"/>
                    <a:pt x="3582857" y="5023543"/>
                    <a:pt x="3567106" y="4965042"/>
                  </a:cubicBezTo>
                  <a:cubicBezTo>
                    <a:pt x="3492855" y="4695038"/>
                    <a:pt x="3478230" y="4652287"/>
                    <a:pt x="3442230" y="4585911"/>
                  </a:cubicBezTo>
                  <a:cubicBezTo>
                    <a:pt x="3419729" y="4547661"/>
                    <a:pt x="3398354" y="4513910"/>
                    <a:pt x="3393854" y="4510535"/>
                  </a:cubicBezTo>
                  <a:cubicBezTo>
                    <a:pt x="3388229" y="4507160"/>
                    <a:pt x="3356728" y="4526285"/>
                    <a:pt x="3322978" y="4552161"/>
                  </a:cubicBezTo>
                  <a:cubicBezTo>
                    <a:pt x="3154225" y="4683788"/>
                    <a:pt x="3004598" y="4744539"/>
                    <a:pt x="2717719" y="4798539"/>
                  </a:cubicBezTo>
                  <a:cubicBezTo>
                    <a:pt x="2655843" y="4809790"/>
                    <a:pt x="2643468" y="4815415"/>
                    <a:pt x="2627717" y="4844665"/>
                  </a:cubicBezTo>
                  <a:cubicBezTo>
                    <a:pt x="2562466" y="4966167"/>
                    <a:pt x="2404964" y="5047168"/>
                    <a:pt x="2210336" y="5060668"/>
                  </a:cubicBezTo>
                  <a:cubicBezTo>
                    <a:pt x="2141710" y="5065168"/>
                    <a:pt x="2115835" y="5060668"/>
                    <a:pt x="2033709" y="5032543"/>
                  </a:cubicBezTo>
                  <a:lnTo>
                    <a:pt x="1936957" y="4998792"/>
                  </a:lnTo>
                  <a:lnTo>
                    <a:pt x="1877331" y="5028043"/>
                  </a:lnTo>
                  <a:cubicBezTo>
                    <a:pt x="1827831" y="5051668"/>
                    <a:pt x="1807580" y="5056168"/>
                    <a:pt x="1767080" y="5050543"/>
                  </a:cubicBezTo>
                  <a:cubicBezTo>
                    <a:pt x="1727704" y="5043793"/>
                    <a:pt x="1709704" y="5047168"/>
                    <a:pt x="1680453" y="5065168"/>
                  </a:cubicBezTo>
                  <a:cubicBezTo>
                    <a:pt x="1659078" y="5077544"/>
                    <a:pt x="1616327" y="5094419"/>
                    <a:pt x="1583702" y="5101169"/>
                  </a:cubicBezTo>
                  <a:cubicBezTo>
                    <a:pt x="1525201" y="5114669"/>
                    <a:pt x="1511701" y="5124794"/>
                    <a:pt x="1535326" y="5139419"/>
                  </a:cubicBezTo>
                  <a:cubicBezTo>
                    <a:pt x="1542076" y="5143920"/>
                    <a:pt x="1562327" y="5176545"/>
                    <a:pt x="1580327" y="5212546"/>
                  </a:cubicBezTo>
                  <a:cubicBezTo>
                    <a:pt x="1620828" y="5293547"/>
                    <a:pt x="1654578" y="5320547"/>
                    <a:pt x="1735579" y="5337422"/>
                  </a:cubicBezTo>
                  <a:cubicBezTo>
                    <a:pt x="1830081" y="5356548"/>
                    <a:pt x="1841331" y="5366673"/>
                    <a:pt x="1780580" y="5375673"/>
                  </a:cubicBezTo>
                  <a:cubicBezTo>
                    <a:pt x="1693954" y="5389173"/>
                    <a:pt x="1572452" y="5359923"/>
                    <a:pt x="1486951" y="5305922"/>
                  </a:cubicBezTo>
                  <a:cubicBezTo>
                    <a:pt x="1458825" y="5287922"/>
                    <a:pt x="1408199" y="5272171"/>
                    <a:pt x="1350824" y="5263171"/>
                  </a:cubicBezTo>
                  <a:cubicBezTo>
                    <a:pt x="1238322" y="5244046"/>
                    <a:pt x="1227072" y="5240671"/>
                    <a:pt x="1160696" y="5193420"/>
                  </a:cubicBezTo>
                  <a:cubicBezTo>
                    <a:pt x="1107820" y="5156295"/>
                    <a:pt x="1106695" y="5156295"/>
                    <a:pt x="1071819" y="5174295"/>
                  </a:cubicBezTo>
                  <a:cubicBezTo>
                    <a:pt x="1026819" y="5197920"/>
                    <a:pt x="928942" y="5190045"/>
                    <a:pt x="856941" y="5158545"/>
                  </a:cubicBezTo>
                  <a:cubicBezTo>
                    <a:pt x="757940" y="5114669"/>
                    <a:pt x="660063" y="4986417"/>
                    <a:pt x="611688" y="4839040"/>
                  </a:cubicBezTo>
                  <a:cubicBezTo>
                    <a:pt x="598187" y="4799664"/>
                    <a:pt x="567812" y="4738914"/>
                    <a:pt x="544187" y="4702913"/>
                  </a:cubicBezTo>
                  <a:cubicBezTo>
                    <a:pt x="485686" y="4618537"/>
                    <a:pt x="472185" y="4579161"/>
                    <a:pt x="442935" y="4425034"/>
                  </a:cubicBezTo>
                  <a:cubicBezTo>
                    <a:pt x="413685" y="4264156"/>
                    <a:pt x="417060" y="4161780"/>
                    <a:pt x="456435" y="4081904"/>
                  </a:cubicBezTo>
                  <a:cubicBezTo>
                    <a:pt x="478936" y="4035778"/>
                    <a:pt x="494686" y="4020028"/>
                    <a:pt x="544187" y="3995277"/>
                  </a:cubicBezTo>
                  <a:lnTo>
                    <a:pt x="604937" y="3963777"/>
                  </a:lnTo>
                  <a:lnTo>
                    <a:pt x="602687" y="3892901"/>
                  </a:lnTo>
                  <a:cubicBezTo>
                    <a:pt x="601562" y="3854650"/>
                    <a:pt x="606062" y="3808525"/>
                    <a:pt x="612813" y="3790524"/>
                  </a:cubicBezTo>
                  <a:cubicBezTo>
                    <a:pt x="618438" y="3773649"/>
                    <a:pt x="625188" y="3727523"/>
                    <a:pt x="625188" y="3688148"/>
                  </a:cubicBezTo>
                  <a:cubicBezTo>
                    <a:pt x="626313" y="3627397"/>
                    <a:pt x="619563" y="3601522"/>
                    <a:pt x="581312" y="3517145"/>
                  </a:cubicBezTo>
                  <a:cubicBezTo>
                    <a:pt x="536311" y="3418144"/>
                    <a:pt x="518311" y="3354018"/>
                    <a:pt x="530686" y="3340518"/>
                  </a:cubicBezTo>
                  <a:cubicBezTo>
                    <a:pt x="534061" y="3337143"/>
                    <a:pt x="561062" y="3356268"/>
                    <a:pt x="591437" y="3384393"/>
                  </a:cubicBezTo>
                  <a:cubicBezTo>
                    <a:pt x="620688" y="3411394"/>
                    <a:pt x="661188" y="3440644"/>
                    <a:pt x="682564" y="3449644"/>
                  </a:cubicBezTo>
                  <a:cubicBezTo>
                    <a:pt x="703939" y="3458644"/>
                    <a:pt x="745565" y="3493520"/>
                    <a:pt x="774815" y="3526145"/>
                  </a:cubicBezTo>
                  <a:cubicBezTo>
                    <a:pt x="810815" y="3565521"/>
                    <a:pt x="831066" y="3581271"/>
                    <a:pt x="834441" y="3572271"/>
                  </a:cubicBezTo>
                  <a:cubicBezTo>
                    <a:pt x="837816" y="3563271"/>
                    <a:pt x="854691" y="3540771"/>
                    <a:pt x="872691" y="3520520"/>
                  </a:cubicBezTo>
                  <a:cubicBezTo>
                    <a:pt x="900817" y="3487895"/>
                    <a:pt x="934567" y="3468770"/>
                    <a:pt x="1024569" y="3435019"/>
                  </a:cubicBezTo>
                  <a:cubicBezTo>
                    <a:pt x="1075194" y="3414769"/>
                    <a:pt x="1166321" y="3253891"/>
                    <a:pt x="1270947" y="2996263"/>
                  </a:cubicBezTo>
                  <a:cubicBezTo>
                    <a:pt x="1349698" y="2800510"/>
                    <a:pt x="1439700" y="2637382"/>
                    <a:pt x="1521826" y="2538381"/>
                  </a:cubicBezTo>
                  <a:cubicBezTo>
                    <a:pt x="1565702" y="2485505"/>
                    <a:pt x="1655703" y="2423629"/>
                    <a:pt x="1765955" y="2367378"/>
                  </a:cubicBezTo>
                  <a:cubicBezTo>
                    <a:pt x="1803080" y="2349378"/>
                    <a:pt x="1848081" y="2317878"/>
                    <a:pt x="1867206" y="2298752"/>
                  </a:cubicBezTo>
                  <a:cubicBezTo>
                    <a:pt x="1925707" y="2238001"/>
                    <a:pt x="1916707" y="2233501"/>
                    <a:pt x="1393574" y="2118750"/>
                  </a:cubicBezTo>
                  <a:cubicBezTo>
                    <a:pt x="915442" y="2014123"/>
                    <a:pt x="792815" y="1940997"/>
                    <a:pt x="318058" y="1478615"/>
                  </a:cubicBezTo>
                  <a:cubicBezTo>
                    <a:pt x="225807" y="1388614"/>
                    <a:pt x="114430" y="1289612"/>
                    <a:pt x="71680" y="1260362"/>
                  </a:cubicBezTo>
                  <a:cubicBezTo>
                    <a:pt x="28929" y="1229986"/>
                    <a:pt x="-5947" y="1200736"/>
                    <a:pt x="-5947" y="1195111"/>
                  </a:cubicBezTo>
                  <a:cubicBezTo>
                    <a:pt x="-5947" y="1189486"/>
                    <a:pt x="24429" y="1184986"/>
                    <a:pt x="61554" y="1184986"/>
                  </a:cubicBezTo>
                  <a:cubicBezTo>
                    <a:pt x="100930" y="1184986"/>
                    <a:pt x="144806" y="1177111"/>
                    <a:pt x="162806" y="1168111"/>
                  </a:cubicBezTo>
                  <a:cubicBezTo>
                    <a:pt x="193181" y="1152360"/>
                    <a:pt x="196556" y="1144485"/>
                    <a:pt x="196556" y="1099484"/>
                  </a:cubicBezTo>
                  <a:cubicBezTo>
                    <a:pt x="196556" y="1053359"/>
                    <a:pt x="198806" y="1047734"/>
                    <a:pt x="217932" y="1053359"/>
                  </a:cubicBezTo>
                  <a:cubicBezTo>
                    <a:pt x="232557" y="1056734"/>
                    <a:pt x="251682" y="1046609"/>
                    <a:pt x="276433" y="1020733"/>
                  </a:cubicBezTo>
                  <a:cubicBezTo>
                    <a:pt x="320308" y="975733"/>
                    <a:pt x="376559" y="956607"/>
                    <a:pt x="419310" y="972358"/>
                  </a:cubicBezTo>
                  <a:cubicBezTo>
                    <a:pt x="435060" y="979108"/>
                    <a:pt x="459810" y="981358"/>
                    <a:pt x="473310" y="977983"/>
                  </a:cubicBezTo>
                  <a:cubicBezTo>
                    <a:pt x="489061" y="973483"/>
                    <a:pt x="504811" y="979108"/>
                    <a:pt x="517186" y="993733"/>
                  </a:cubicBezTo>
                  <a:cubicBezTo>
                    <a:pt x="546437" y="1026358"/>
                    <a:pt x="571187" y="1021858"/>
                    <a:pt x="622938" y="973483"/>
                  </a:cubicBezTo>
                  <a:cubicBezTo>
                    <a:pt x="647688" y="950982"/>
                    <a:pt x="684814" y="921732"/>
                    <a:pt x="706189" y="908232"/>
                  </a:cubicBezTo>
                  <a:cubicBezTo>
                    <a:pt x="743314" y="885731"/>
                    <a:pt x="744440" y="885731"/>
                    <a:pt x="769190" y="905982"/>
                  </a:cubicBezTo>
                  <a:cubicBezTo>
                    <a:pt x="783815" y="917232"/>
                    <a:pt x="805190" y="926232"/>
                    <a:pt x="817566" y="926232"/>
                  </a:cubicBezTo>
                  <a:cubicBezTo>
                    <a:pt x="829941" y="926232"/>
                    <a:pt x="865941" y="953232"/>
                    <a:pt x="897442" y="985858"/>
                  </a:cubicBezTo>
                  <a:cubicBezTo>
                    <a:pt x="930067" y="1019608"/>
                    <a:pt x="967193" y="1052234"/>
                    <a:pt x="980693" y="1058984"/>
                  </a:cubicBezTo>
                  <a:cubicBezTo>
                    <a:pt x="1007693" y="1073609"/>
                    <a:pt x="1072944" y="1076984"/>
                    <a:pt x="1092070" y="1063484"/>
                  </a:cubicBezTo>
                  <a:cubicBezTo>
                    <a:pt x="1117945" y="1046609"/>
                    <a:pt x="1132570" y="1001608"/>
                    <a:pt x="1125820" y="958857"/>
                  </a:cubicBezTo>
                  <a:cubicBezTo>
                    <a:pt x="1119070" y="916107"/>
                    <a:pt x="1119070" y="914982"/>
                    <a:pt x="1147195" y="928482"/>
                  </a:cubicBezTo>
                  <a:cubicBezTo>
                    <a:pt x="1168571" y="937482"/>
                    <a:pt x="1182071" y="937482"/>
                    <a:pt x="1203446" y="928482"/>
                  </a:cubicBezTo>
                  <a:cubicBezTo>
                    <a:pt x="1251822" y="905982"/>
                    <a:pt x="1310323" y="912732"/>
                    <a:pt x="1392449" y="950982"/>
                  </a:cubicBezTo>
                  <a:cubicBezTo>
                    <a:pt x="1456575" y="980233"/>
                    <a:pt x="1473450" y="984733"/>
                    <a:pt x="1491451" y="973483"/>
                  </a:cubicBezTo>
                  <a:cubicBezTo>
                    <a:pt x="1508326" y="963357"/>
                    <a:pt x="1517326" y="963357"/>
                    <a:pt x="1534201" y="973483"/>
                  </a:cubicBezTo>
                  <a:cubicBezTo>
                    <a:pt x="1551076" y="983608"/>
                    <a:pt x="1570202" y="983608"/>
                    <a:pt x="1618577" y="972358"/>
                  </a:cubicBezTo>
                  <a:cubicBezTo>
                    <a:pt x="1653453" y="964482"/>
                    <a:pt x="1692829" y="962232"/>
                    <a:pt x="1706329" y="966732"/>
                  </a:cubicBezTo>
                  <a:cubicBezTo>
                    <a:pt x="1738954" y="976858"/>
                    <a:pt x="1818830" y="1030858"/>
                    <a:pt x="1855956" y="1067984"/>
                  </a:cubicBezTo>
                  <a:cubicBezTo>
                    <a:pt x="1875081" y="1087109"/>
                    <a:pt x="1891957" y="1093859"/>
                    <a:pt x="1905457" y="1089359"/>
                  </a:cubicBezTo>
                  <a:cubicBezTo>
                    <a:pt x="1921207" y="1084859"/>
                    <a:pt x="1929082" y="1090484"/>
                    <a:pt x="1938082" y="1117485"/>
                  </a:cubicBezTo>
                  <a:lnTo>
                    <a:pt x="1950457" y="1152360"/>
                  </a:lnTo>
                  <a:lnTo>
                    <a:pt x="2040459" y="1150110"/>
                  </a:lnTo>
                  <a:cubicBezTo>
                    <a:pt x="2109085" y="1148985"/>
                    <a:pt x="2138335" y="1153485"/>
                    <a:pt x="2160836" y="1168111"/>
                  </a:cubicBezTo>
                  <a:cubicBezTo>
                    <a:pt x="2176586" y="1178236"/>
                    <a:pt x="2196836" y="1183861"/>
                    <a:pt x="2205836" y="1180486"/>
                  </a:cubicBezTo>
                  <a:cubicBezTo>
                    <a:pt x="2217086" y="1175986"/>
                    <a:pt x="2221586" y="1183861"/>
                    <a:pt x="2221586" y="1205236"/>
                  </a:cubicBezTo>
                  <a:cubicBezTo>
                    <a:pt x="2222711" y="1261487"/>
                    <a:pt x="2290212" y="1319988"/>
                    <a:pt x="2354338" y="1319988"/>
                  </a:cubicBezTo>
                  <a:cubicBezTo>
                    <a:pt x="2383589" y="1319988"/>
                    <a:pt x="2393714" y="1325613"/>
                    <a:pt x="2402714" y="1351488"/>
                  </a:cubicBezTo>
                  <a:cubicBezTo>
                    <a:pt x="2419589" y="1391989"/>
                    <a:pt x="2407214" y="1674368"/>
                    <a:pt x="2384714" y="1764369"/>
                  </a:cubicBezTo>
                  <a:cubicBezTo>
                    <a:pt x="2375714" y="1801495"/>
                    <a:pt x="2368964" y="1835245"/>
                    <a:pt x="2367839" y="1840870"/>
                  </a:cubicBezTo>
                  <a:cubicBezTo>
                    <a:pt x="2366714" y="1864496"/>
                    <a:pt x="2400464" y="1840870"/>
                    <a:pt x="2462340" y="1773369"/>
                  </a:cubicBezTo>
                  <a:cubicBezTo>
                    <a:pt x="2538841" y="1688993"/>
                    <a:pt x="2722219" y="1539366"/>
                    <a:pt x="2803220" y="1493240"/>
                  </a:cubicBezTo>
                  <a:cubicBezTo>
                    <a:pt x="2952847" y="1409989"/>
                    <a:pt x="3058599" y="1341363"/>
                    <a:pt x="3162100" y="1263737"/>
                  </a:cubicBezTo>
                  <a:cubicBezTo>
                    <a:pt x="3333103" y="1133235"/>
                    <a:pt x="3643607" y="958857"/>
                    <a:pt x="3875361" y="863231"/>
                  </a:cubicBezTo>
                  <a:cubicBezTo>
                    <a:pt x="3984488" y="818230"/>
                    <a:pt x="4013738" y="800230"/>
                    <a:pt x="4064364" y="749604"/>
                  </a:cubicBezTo>
                  <a:cubicBezTo>
                    <a:pt x="4095864" y="715854"/>
                    <a:pt x="4122865" y="682103"/>
                    <a:pt x="4122865" y="674228"/>
                  </a:cubicBezTo>
                  <a:cubicBezTo>
                    <a:pt x="4122865" y="643853"/>
                    <a:pt x="4224116" y="458225"/>
                    <a:pt x="4271367" y="400849"/>
                  </a:cubicBezTo>
                  <a:cubicBezTo>
                    <a:pt x="4320868" y="342348"/>
                    <a:pt x="4380494" y="288347"/>
                    <a:pt x="4528996" y="166846"/>
                  </a:cubicBezTo>
                  <a:cubicBezTo>
                    <a:pt x="4575121" y="129720"/>
                    <a:pt x="4639247" y="74594"/>
                    <a:pt x="4671873" y="43094"/>
                  </a:cubicBezTo>
                  <a:cubicBezTo>
                    <a:pt x="4729249" y="-9782"/>
                    <a:pt x="4732624" y="-12032"/>
                    <a:pt x="4748374" y="9343"/>
                  </a:cubicBezTo>
                  <a:cubicBezTo>
                    <a:pt x="4757374" y="20593"/>
                    <a:pt x="4764124" y="36344"/>
                    <a:pt x="4764124" y="44219"/>
                  </a:cubicBezTo>
                  <a:cubicBezTo>
                    <a:pt x="4764124" y="52094"/>
                    <a:pt x="4774249" y="62219"/>
                    <a:pt x="4786625" y="65594"/>
                  </a:cubicBezTo>
                  <a:cubicBezTo>
                    <a:pt x="4803500" y="71219"/>
                    <a:pt x="4808000" y="79094"/>
                    <a:pt x="4802375" y="100470"/>
                  </a:cubicBezTo>
                  <a:cubicBezTo>
                    <a:pt x="4796750" y="121845"/>
                    <a:pt x="4801250" y="129720"/>
                    <a:pt x="4826000" y="138720"/>
                  </a:cubicBezTo>
                  <a:cubicBezTo>
                    <a:pt x="4841750" y="144345"/>
                    <a:pt x="4876626" y="149970"/>
                    <a:pt x="4902501" y="149970"/>
                  </a:cubicBezTo>
                  <a:cubicBezTo>
                    <a:pt x="4929502" y="149970"/>
                    <a:pt x="4959877" y="156720"/>
                    <a:pt x="4972252" y="164596"/>
                  </a:cubicBezTo>
                  <a:cubicBezTo>
                    <a:pt x="4984627" y="172471"/>
                    <a:pt x="5030753" y="193846"/>
                    <a:pt x="5073504" y="211846"/>
                  </a:cubicBezTo>
                  <a:cubicBezTo>
                    <a:pt x="5117379" y="228722"/>
                    <a:pt x="5155630" y="246722"/>
                    <a:pt x="5159005" y="250097"/>
                  </a:cubicBezTo>
                  <a:cubicBezTo>
                    <a:pt x="5163505" y="253472"/>
                    <a:pt x="5160130" y="286097"/>
                    <a:pt x="5152255" y="322098"/>
                  </a:cubicBezTo>
                  <a:cubicBezTo>
                    <a:pt x="5141005" y="380599"/>
                    <a:pt x="5141005" y="388474"/>
                    <a:pt x="5161255" y="406474"/>
                  </a:cubicBezTo>
                  <a:cubicBezTo>
                    <a:pt x="5173630" y="416599"/>
                    <a:pt x="5187130" y="436850"/>
                    <a:pt x="5192756" y="450350"/>
                  </a:cubicBezTo>
                  <a:cubicBezTo>
                    <a:pt x="5206256" y="486350"/>
                    <a:pt x="5281632" y="504351"/>
                    <a:pt x="5345758" y="486350"/>
                  </a:cubicBezTo>
                  <a:cubicBezTo>
                    <a:pt x="5391883" y="473975"/>
                    <a:pt x="5396384" y="475100"/>
                    <a:pt x="5412134" y="497601"/>
                  </a:cubicBezTo>
                  <a:cubicBezTo>
                    <a:pt x="5422259" y="511101"/>
                    <a:pt x="5450384" y="532476"/>
                    <a:pt x="5475135" y="547101"/>
                  </a:cubicBezTo>
                  <a:cubicBezTo>
                    <a:pt x="5569636" y="598852"/>
                    <a:pt x="5565136" y="593227"/>
                    <a:pt x="5540386" y="614602"/>
                  </a:cubicBezTo>
                  <a:cubicBezTo>
                    <a:pt x="5516760" y="634853"/>
                    <a:pt x="5512260" y="662978"/>
                    <a:pt x="5526885" y="687728"/>
                  </a:cubicBezTo>
                  <a:cubicBezTo>
                    <a:pt x="5532511" y="694478"/>
                    <a:pt x="5576386" y="705729"/>
                    <a:pt x="5625887" y="712479"/>
                  </a:cubicBezTo>
                  <a:cubicBezTo>
                    <a:pt x="5749639" y="728229"/>
                    <a:pt x="5758639" y="730479"/>
                    <a:pt x="5973517" y="793480"/>
                  </a:cubicBezTo>
                  <a:cubicBezTo>
                    <a:pt x="6304272" y="890231"/>
                    <a:pt x="6566401" y="1003858"/>
                    <a:pt x="6907281" y="1199611"/>
                  </a:cubicBezTo>
                  <a:cubicBezTo>
                    <a:pt x="7073783" y="1294112"/>
                    <a:pt x="7163785" y="1352613"/>
                    <a:pt x="7256036" y="1424614"/>
                  </a:cubicBezTo>
                  <a:cubicBezTo>
                    <a:pt x="7287537" y="1448240"/>
                    <a:pt x="7348287" y="1494365"/>
                    <a:pt x="7392163" y="1525866"/>
                  </a:cubicBezTo>
                  <a:cubicBezTo>
                    <a:pt x="7582291" y="1665368"/>
                    <a:pt x="7670042" y="1748619"/>
                    <a:pt x="8160549" y="2251502"/>
                  </a:cubicBezTo>
                  <a:cubicBezTo>
                    <a:pt x="8198800" y="2289752"/>
                    <a:pt x="8237051" y="2321253"/>
                    <a:pt x="8246051" y="2321253"/>
                  </a:cubicBezTo>
                  <a:cubicBezTo>
                    <a:pt x="8256176" y="2321253"/>
                    <a:pt x="8271926" y="2325753"/>
                    <a:pt x="8283176" y="2331378"/>
                  </a:cubicBezTo>
                  <a:cubicBezTo>
                    <a:pt x="8293301" y="2337003"/>
                    <a:pt x="8351802" y="2365128"/>
                    <a:pt x="8411428" y="2393254"/>
                  </a:cubicBezTo>
                  <a:cubicBezTo>
                    <a:pt x="8498054" y="2434879"/>
                    <a:pt x="8538555" y="2461880"/>
                    <a:pt x="8603806" y="2527131"/>
                  </a:cubicBezTo>
                  <a:cubicBezTo>
                    <a:pt x="8690432" y="2611507"/>
                    <a:pt x="8781558" y="2743134"/>
                    <a:pt x="8853559" y="2884886"/>
                  </a:cubicBezTo>
                  <a:cubicBezTo>
                    <a:pt x="8876060" y="2929887"/>
                    <a:pt x="8917685" y="2998513"/>
                    <a:pt x="8945811" y="3035638"/>
                  </a:cubicBezTo>
                  <a:cubicBezTo>
                    <a:pt x="9017812" y="3130140"/>
                    <a:pt x="9057187" y="3220141"/>
                    <a:pt x="9084188" y="3350643"/>
                  </a:cubicBezTo>
                  <a:cubicBezTo>
                    <a:pt x="9131439" y="3574521"/>
                    <a:pt x="9164064" y="3648772"/>
                    <a:pt x="9215815" y="3648772"/>
                  </a:cubicBezTo>
                  <a:cubicBezTo>
                    <a:pt x="9233815" y="3648772"/>
                    <a:pt x="9272066" y="3656647"/>
                    <a:pt x="9301316" y="3665648"/>
                  </a:cubicBezTo>
                  <a:cubicBezTo>
                    <a:pt x="9416068" y="3700523"/>
                    <a:pt x="9547695" y="3685898"/>
                    <a:pt x="9674822" y="3626272"/>
                  </a:cubicBezTo>
                  <a:cubicBezTo>
                    <a:pt x="9746823" y="3591396"/>
                    <a:pt x="9787323" y="3561021"/>
                    <a:pt x="9877325" y="3474395"/>
                  </a:cubicBezTo>
                  <a:cubicBezTo>
                    <a:pt x="9938075" y="3413644"/>
                    <a:pt x="9990951" y="3370893"/>
                    <a:pt x="9993201" y="3377643"/>
                  </a:cubicBezTo>
                  <a:cubicBezTo>
                    <a:pt x="9995451" y="3384393"/>
                    <a:pt x="10020202" y="3405769"/>
                    <a:pt x="10047202" y="3423769"/>
                  </a:cubicBezTo>
                  <a:cubicBezTo>
                    <a:pt x="10128203" y="3480020"/>
                    <a:pt x="10134953" y="3513770"/>
                    <a:pt x="10078703" y="3581271"/>
                  </a:cubicBezTo>
                  <a:cubicBezTo>
                    <a:pt x="10043827" y="3621772"/>
                    <a:pt x="10047202" y="3648772"/>
                    <a:pt x="10089953" y="3670148"/>
                  </a:cubicBezTo>
                  <a:cubicBezTo>
                    <a:pt x="10120328" y="3684773"/>
                    <a:pt x="10129328" y="3681398"/>
                    <a:pt x="10250830" y="3620647"/>
                  </a:cubicBezTo>
                  <a:cubicBezTo>
                    <a:pt x="10395957" y="3548646"/>
                    <a:pt x="10415083" y="3546396"/>
                    <a:pt x="10502834" y="3601522"/>
                  </a:cubicBezTo>
                  <a:cubicBezTo>
                    <a:pt x="10572585" y="3645397"/>
                    <a:pt x="10618711" y="3660022"/>
                    <a:pt x="10694087" y="3660022"/>
                  </a:cubicBezTo>
                  <a:cubicBezTo>
                    <a:pt x="10730087" y="3660022"/>
                    <a:pt x="10761588" y="3664522"/>
                    <a:pt x="10764963" y="3670148"/>
                  </a:cubicBezTo>
                  <a:cubicBezTo>
                    <a:pt x="10775088" y="3685898"/>
                    <a:pt x="10688462" y="3777024"/>
                    <a:pt x="10605210" y="3837775"/>
                  </a:cubicBezTo>
                  <a:cubicBezTo>
                    <a:pt x="10517459" y="3903026"/>
                    <a:pt x="10328456" y="3991902"/>
                    <a:pt x="10175454" y="4040278"/>
                  </a:cubicBezTo>
                  <a:cubicBezTo>
                    <a:pt x="9975201" y="4103279"/>
                    <a:pt x="9617446" y="4131404"/>
                    <a:pt x="9416068" y="4099904"/>
                  </a:cubicBezTo>
                  <a:cubicBezTo>
                    <a:pt x="9241690" y="4071779"/>
                    <a:pt x="9058312" y="3986277"/>
                    <a:pt x="8921060" y="3868151"/>
                  </a:cubicBezTo>
                  <a:cubicBezTo>
                    <a:pt x="8887310" y="3840025"/>
                    <a:pt x="8816434" y="3795024"/>
                    <a:pt x="8761308" y="3768024"/>
                  </a:cubicBezTo>
                  <a:cubicBezTo>
                    <a:pt x="8707307" y="3741024"/>
                    <a:pt x="8640931" y="3702773"/>
                    <a:pt x="8613931" y="3683648"/>
                  </a:cubicBezTo>
                  <a:cubicBezTo>
                    <a:pt x="8548680" y="3635272"/>
                    <a:pt x="8472179" y="3535146"/>
                    <a:pt x="8392303" y="3388893"/>
                  </a:cubicBezTo>
                  <a:cubicBezTo>
                    <a:pt x="8287676" y="3198766"/>
                    <a:pt x="8216800" y="3122264"/>
                    <a:pt x="8178550" y="3153765"/>
                  </a:cubicBezTo>
                  <a:cubicBezTo>
                    <a:pt x="8130174" y="3193141"/>
                    <a:pt x="8152674" y="3312392"/>
                    <a:pt x="8231425" y="3431644"/>
                  </a:cubicBezTo>
                  <a:cubicBezTo>
                    <a:pt x="8291051" y="3522770"/>
                    <a:pt x="8400178" y="3661147"/>
                    <a:pt x="8441803" y="3698273"/>
                  </a:cubicBezTo>
                  <a:cubicBezTo>
                    <a:pt x="8495804" y="3746649"/>
                    <a:pt x="8445178" y="3808525"/>
                    <a:pt x="8343927" y="3817525"/>
                  </a:cubicBezTo>
                  <a:lnTo>
                    <a:pt x="8279801" y="3823150"/>
                  </a:lnTo>
                  <a:lnTo>
                    <a:pt x="8276426" y="3881651"/>
                  </a:lnTo>
                  <a:cubicBezTo>
                    <a:pt x="8271926" y="3951402"/>
                    <a:pt x="8286551" y="3982902"/>
                    <a:pt x="8370928" y="4093154"/>
                  </a:cubicBezTo>
                  <a:cubicBezTo>
                    <a:pt x="8403553" y="4137029"/>
                    <a:pt x="8440678" y="4194405"/>
                    <a:pt x="8453053" y="4222531"/>
                  </a:cubicBezTo>
                  <a:cubicBezTo>
                    <a:pt x="8485679" y="4296782"/>
                    <a:pt x="8535180" y="4490285"/>
                    <a:pt x="8527305" y="4515035"/>
                  </a:cubicBezTo>
                  <a:cubicBezTo>
                    <a:pt x="8523930" y="4527410"/>
                    <a:pt x="8499179" y="4553286"/>
                    <a:pt x="8473304" y="4573536"/>
                  </a:cubicBezTo>
                  <a:cubicBezTo>
                    <a:pt x="8430553" y="4607287"/>
                    <a:pt x="8420428" y="4610662"/>
                    <a:pt x="8343927" y="4611787"/>
                  </a:cubicBezTo>
                  <a:cubicBezTo>
                    <a:pt x="8275301" y="4611787"/>
                    <a:pt x="8257301" y="4616287"/>
                    <a:pt x="8244926" y="4633162"/>
                  </a:cubicBezTo>
                  <a:cubicBezTo>
                    <a:pt x="8207800" y="4683788"/>
                    <a:pt x="8216800" y="4767039"/>
                    <a:pt x="8275301" y="4891916"/>
                  </a:cubicBezTo>
                  <a:cubicBezTo>
                    <a:pt x="8305677" y="4959417"/>
                    <a:pt x="8323677" y="5035918"/>
                    <a:pt x="8315802" y="5068543"/>
                  </a:cubicBezTo>
                  <a:cubicBezTo>
                    <a:pt x="8306802" y="5102294"/>
                    <a:pt x="8249426" y="5133794"/>
                    <a:pt x="8196550" y="5133794"/>
                  </a:cubicBezTo>
                  <a:cubicBezTo>
                    <a:pt x="8151549" y="5133794"/>
                    <a:pt x="8121174" y="5165295"/>
                    <a:pt x="8111049" y="5222671"/>
                  </a:cubicBezTo>
                  <a:cubicBezTo>
                    <a:pt x="8104299" y="5263171"/>
                    <a:pt x="8108799" y="5278921"/>
                    <a:pt x="8156049" y="5365548"/>
                  </a:cubicBezTo>
                  <a:cubicBezTo>
                    <a:pt x="8211175" y="5465674"/>
                    <a:pt x="8240426" y="5551176"/>
                    <a:pt x="8240426" y="5614176"/>
                  </a:cubicBezTo>
                  <a:cubicBezTo>
                    <a:pt x="8240426" y="5654677"/>
                    <a:pt x="8230300" y="5685053"/>
                    <a:pt x="8217925" y="5685053"/>
                  </a:cubicBezTo>
                  <a:cubicBezTo>
                    <a:pt x="8212300" y="5685053"/>
                    <a:pt x="8169550" y="5635552"/>
                    <a:pt x="8121174" y="5575926"/>
                  </a:cubicBezTo>
                  <a:cubicBezTo>
                    <a:pt x="8072798" y="5515175"/>
                    <a:pt x="7987297" y="5415049"/>
                    <a:pt x="7931046" y="5353173"/>
                  </a:cubicBezTo>
                  <a:cubicBezTo>
                    <a:pt x="7874795" y="5291297"/>
                    <a:pt x="7806169" y="5212546"/>
                    <a:pt x="7779169" y="5178795"/>
                  </a:cubicBezTo>
                  <a:cubicBezTo>
                    <a:pt x="7751043" y="5145045"/>
                    <a:pt x="7720668" y="5107919"/>
                    <a:pt x="7710543" y="5096669"/>
                  </a:cubicBezTo>
                  <a:cubicBezTo>
                    <a:pt x="7694793" y="5079794"/>
                    <a:pt x="7670042" y="5034793"/>
                    <a:pt x="7586791" y="4875041"/>
                  </a:cubicBezTo>
                  <a:cubicBezTo>
                    <a:pt x="7505790" y="4719788"/>
                    <a:pt x="7411288" y="4430659"/>
                    <a:pt x="7391038" y="4278782"/>
                  </a:cubicBezTo>
                  <a:cubicBezTo>
                    <a:pt x="7371913" y="4131404"/>
                    <a:pt x="7371913" y="3815275"/>
                    <a:pt x="7391038" y="3591396"/>
                  </a:cubicBezTo>
                  <a:cubicBezTo>
                    <a:pt x="7409038" y="3387768"/>
                    <a:pt x="7410163" y="3345018"/>
                    <a:pt x="7396663" y="3242641"/>
                  </a:cubicBezTo>
                  <a:cubicBezTo>
                    <a:pt x="7388788" y="3178515"/>
                    <a:pt x="7379788" y="3087389"/>
                    <a:pt x="7377538" y="3041263"/>
                  </a:cubicBezTo>
                  <a:cubicBezTo>
                    <a:pt x="7373038" y="2963637"/>
                    <a:pt x="7369663" y="2953512"/>
                    <a:pt x="7337037" y="2922012"/>
                  </a:cubicBezTo>
                  <a:cubicBezTo>
                    <a:pt x="7316787" y="2902886"/>
                    <a:pt x="7270661" y="2852260"/>
                    <a:pt x="7233536" y="2809510"/>
                  </a:cubicBezTo>
                  <a:cubicBezTo>
                    <a:pt x="7160410" y="2725134"/>
                    <a:pt x="7072658" y="2646382"/>
                    <a:pt x="6964657" y="2571006"/>
                  </a:cubicBezTo>
                  <a:cubicBezTo>
                    <a:pt x="6927531" y="2544006"/>
                    <a:pt x="6888156" y="2514755"/>
                    <a:pt x="6879155" y="2506880"/>
                  </a:cubicBezTo>
                  <a:cubicBezTo>
                    <a:pt x="6837530" y="2470880"/>
                    <a:pt x="6626027" y="2375253"/>
                    <a:pt x="6507900" y="2338128"/>
                  </a:cubicBezTo>
                  <a:cubicBezTo>
                    <a:pt x="6288522" y="2271752"/>
                    <a:pt x="6152395" y="2281877"/>
                    <a:pt x="5799139" y="2394379"/>
                  </a:cubicBezTo>
                  <a:cubicBezTo>
                    <a:pt x="5733889" y="2415754"/>
                    <a:pt x="5661887" y="2434879"/>
                    <a:pt x="5638262" y="2439379"/>
                  </a:cubicBezTo>
                  <a:cubicBezTo>
                    <a:pt x="5614637" y="2442754"/>
                    <a:pt x="5586511" y="2455130"/>
                    <a:pt x="5575261" y="2466380"/>
                  </a:cubicBezTo>
                  <a:cubicBezTo>
                    <a:pt x="5564011" y="2477630"/>
                    <a:pt x="5533636" y="2499005"/>
                    <a:pt x="5506635" y="2513630"/>
                  </a:cubicBezTo>
                  <a:cubicBezTo>
                    <a:pt x="5478510" y="2528256"/>
                    <a:pt x="5445884" y="2558631"/>
                    <a:pt x="5432384" y="2580006"/>
                  </a:cubicBezTo>
                  <a:cubicBezTo>
                    <a:pt x="5384008" y="2655383"/>
                    <a:pt x="5382883" y="2655383"/>
                    <a:pt x="5252381" y="2664383"/>
                  </a:cubicBezTo>
                  <a:cubicBezTo>
                    <a:pt x="5168005" y="2670008"/>
                    <a:pt x="5116254" y="2679008"/>
                    <a:pt x="5088129" y="2693633"/>
                  </a:cubicBezTo>
                  <a:cubicBezTo>
                    <a:pt x="5006003" y="2735259"/>
                    <a:pt x="5040878" y="2751009"/>
                    <a:pt x="5191631" y="2743134"/>
                  </a:cubicBezTo>
                  <a:cubicBezTo>
                    <a:pt x="5249006" y="2740884"/>
                    <a:pt x="5305257" y="2735259"/>
                    <a:pt x="5316507" y="2731884"/>
                  </a:cubicBezTo>
                  <a:cubicBezTo>
                    <a:pt x="5342383" y="2722884"/>
                    <a:pt x="5342383" y="2727384"/>
                    <a:pt x="5321007" y="2778009"/>
                  </a:cubicBezTo>
                  <a:cubicBezTo>
                    <a:pt x="5312007" y="2799385"/>
                    <a:pt x="5305257" y="2819635"/>
                    <a:pt x="5305257" y="2821885"/>
                  </a:cubicBezTo>
                  <a:cubicBezTo>
                    <a:pt x="5304132" y="2825260"/>
                    <a:pt x="5291757" y="2852260"/>
                    <a:pt x="5277132" y="2882636"/>
                  </a:cubicBezTo>
                  <a:cubicBezTo>
                    <a:pt x="5245631" y="2943387"/>
                    <a:pt x="5204006" y="2982762"/>
                    <a:pt x="5116254" y="3032263"/>
                  </a:cubicBezTo>
                  <a:cubicBezTo>
                    <a:pt x="5048753" y="3070514"/>
                    <a:pt x="5034128" y="3090764"/>
                    <a:pt x="5034128" y="3147015"/>
                  </a:cubicBezTo>
                  <a:cubicBezTo>
                    <a:pt x="5034128" y="3168390"/>
                    <a:pt x="5029628" y="3189765"/>
                    <a:pt x="5022878" y="3193141"/>
                  </a:cubicBezTo>
                  <a:cubicBezTo>
                    <a:pt x="5017253" y="3196516"/>
                    <a:pt x="4970002" y="3206641"/>
                    <a:pt x="4919376" y="3214516"/>
                  </a:cubicBezTo>
                  <a:cubicBezTo>
                    <a:pt x="4805750" y="3233641"/>
                    <a:pt x="4756249" y="3251641"/>
                    <a:pt x="4771999" y="3267392"/>
                  </a:cubicBezTo>
                  <a:cubicBezTo>
                    <a:pt x="4778749" y="3274142"/>
                    <a:pt x="4793375" y="3274142"/>
                    <a:pt x="4810250" y="3268517"/>
                  </a:cubicBezTo>
                  <a:cubicBezTo>
                    <a:pt x="4824875" y="3262892"/>
                    <a:pt x="4867626" y="3260642"/>
                    <a:pt x="4903626" y="3264017"/>
                  </a:cubicBezTo>
                  <a:cubicBezTo>
                    <a:pt x="4959877" y="3268517"/>
                    <a:pt x="4980127" y="3276392"/>
                    <a:pt x="5030753" y="3315767"/>
                  </a:cubicBezTo>
                  <a:lnTo>
                    <a:pt x="5090379" y="3361893"/>
                  </a:lnTo>
                  <a:lnTo>
                    <a:pt x="5031878" y="3375393"/>
                  </a:lnTo>
                  <a:cubicBezTo>
                    <a:pt x="4973377" y="3388893"/>
                    <a:pt x="4848500" y="3408019"/>
                    <a:pt x="4756249" y="3418144"/>
                  </a:cubicBezTo>
                  <a:cubicBezTo>
                    <a:pt x="4731499" y="3420394"/>
                    <a:pt x="4669623" y="3436144"/>
                    <a:pt x="4618997" y="3453019"/>
                  </a:cubicBezTo>
                  <a:cubicBezTo>
                    <a:pt x="4516621" y="3486770"/>
                    <a:pt x="4496370" y="3505895"/>
                    <a:pt x="4375993" y="3680273"/>
                  </a:cubicBezTo>
                  <a:cubicBezTo>
                    <a:pt x="4240991" y="3879401"/>
                    <a:pt x="4120615" y="4022278"/>
                    <a:pt x="4027238" y="4096529"/>
                  </a:cubicBezTo>
                  <a:cubicBezTo>
                    <a:pt x="3990113" y="4125779"/>
                    <a:pt x="3985613" y="4133654"/>
                    <a:pt x="3999113" y="4143780"/>
                  </a:cubicBezTo>
                  <a:cubicBezTo>
                    <a:pt x="4023863" y="4159530"/>
                    <a:pt x="4153240" y="4157280"/>
                    <a:pt x="4221866" y="4139280"/>
                  </a:cubicBezTo>
                  <a:cubicBezTo>
                    <a:pt x="4254492" y="4130279"/>
                    <a:pt x="4314118" y="4119029"/>
                    <a:pt x="4354618" y="4115654"/>
                  </a:cubicBezTo>
                  <a:cubicBezTo>
                    <a:pt x="4442369" y="4105529"/>
                    <a:pt x="4461495" y="4116779"/>
                    <a:pt x="4452495" y="4171905"/>
                  </a:cubicBezTo>
                  <a:cubicBezTo>
                    <a:pt x="4446869" y="4206781"/>
                    <a:pt x="4450245" y="4212406"/>
                    <a:pt x="4478370" y="4223656"/>
                  </a:cubicBezTo>
                  <a:cubicBezTo>
                    <a:pt x="4535746" y="4246156"/>
                    <a:pt x="4544746" y="4252906"/>
                    <a:pt x="4541371" y="4273157"/>
                  </a:cubicBezTo>
                  <a:cubicBezTo>
                    <a:pt x="4539121" y="4284407"/>
                    <a:pt x="4549246" y="4305782"/>
                    <a:pt x="4564996" y="4322657"/>
                  </a:cubicBezTo>
                  <a:cubicBezTo>
                    <a:pt x="4579621" y="4338408"/>
                    <a:pt x="4604372" y="4375533"/>
                    <a:pt x="4621247" y="4404784"/>
                  </a:cubicBezTo>
                  <a:lnTo>
                    <a:pt x="4649372" y="4457659"/>
                  </a:lnTo>
                  <a:lnTo>
                    <a:pt x="4611122" y="4481285"/>
                  </a:lnTo>
                  <a:cubicBezTo>
                    <a:pt x="4564996" y="4510535"/>
                    <a:pt x="4524496" y="4564536"/>
                    <a:pt x="4530121" y="4590411"/>
                  </a:cubicBezTo>
                  <a:cubicBezTo>
                    <a:pt x="4532371" y="4601661"/>
                    <a:pt x="4554871" y="4617412"/>
                    <a:pt x="4584122" y="4627537"/>
                  </a:cubicBezTo>
                  <a:cubicBezTo>
                    <a:pt x="4616747" y="4638787"/>
                    <a:pt x="4635872" y="4652287"/>
                    <a:pt x="4639247" y="4666912"/>
                  </a:cubicBezTo>
                  <a:cubicBezTo>
                    <a:pt x="4641497" y="4679288"/>
                    <a:pt x="4662873" y="4710788"/>
                    <a:pt x="4686498" y="4737788"/>
                  </a:cubicBezTo>
                  <a:cubicBezTo>
                    <a:pt x="4734874" y="4789539"/>
                    <a:pt x="4752874" y="4826665"/>
                    <a:pt x="4752874" y="4871665"/>
                  </a:cubicBezTo>
                  <a:cubicBezTo>
                    <a:pt x="4752874" y="4888541"/>
                    <a:pt x="4761874" y="4911041"/>
                    <a:pt x="4773124" y="4923416"/>
                  </a:cubicBezTo>
                  <a:cubicBezTo>
                    <a:pt x="4786625" y="4939166"/>
                    <a:pt x="4787750" y="4947042"/>
                    <a:pt x="4778749" y="4950417"/>
                  </a:cubicBezTo>
                  <a:cubicBezTo>
                    <a:pt x="4770874" y="4952667"/>
                    <a:pt x="4739374" y="4975167"/>
                    <a:pt x="4707873" y="5001042"/>
                  </a:cubicBezTo>
                  <a:cubicBezTo>
                    <a:pt x="4642622" y="5052793"/>
                    <a:pt x="4629122" y="5088794"/>
                    <a:pt x="4656123" y="5134919"/>
                  </a:cubicBezTo>
                  <a:lnTo>
                    <a:pt x="4675248" y="5167545"/>
                  </a:lnTo>
                  <a:lnTo>
                    <a:pt x="4640372" y="5174295"/>
                  </a:lnTo>
                  <a:lnTo>
                    <a:pt x="4605497" y="5182170"/>
                  </a:lnTo>
                  <a:lnTo>
                    <a:pt x="4613372" y="5246296"/>
                  </a:lnTo>
                  <a:cubicBezTo>
                    <a:pt x="4618997" y="5295797"/>
                    <a:pt x="4615622" y="5320547"/>
                    <a:pt x="4602122" y="5348673"/>
                  </a:cubicBezTo>
                  <a:cubicBezTo>
                    <a:pt x="4591997" y="5367798"/>
                    <a:pt x="4584122" y="5393673"/>
                    <a:pt x="4584122" y="5406048"/>
                  </a:cubicBezTo>
                  <a:cubicBezTo>
                    <a:pt x="4584122" y="5417299"/>
                    <a:pt x="4575121" y="5427424"/>
                    <a:pt x="4564996" y="5428549"/>
                  </a:cubicBezTo>
                  <a:cubicBezTo>
                    <a:pt x="4553746" y="5428549"/>
                    <a:pt x="4537996" y="5430799"/>
                    <a:pt x="4531246" y="5430799"/>
                  </a:cubicBezTo>
                  <a:cubicBezTo>
                    <a:pt x="4523371" y="5431924"/>
                    <a:pt x="4509870" y="5439799"/>
                    <a:pt x="4499745" y="5449924"/>
                  </a:cubicBezTo>
                  <a:cubicBezTo>
                    <a:pt x="4483995" y="5465674"/>
                    <a:pt x="4483995" y="5471299"/>
                    <a:pt x="4500870" y="5510675"/>
                  </a:cubicBezTo>
                  <a:cubicBezTo>
                    <a:pt x="4510995" y="5534300"/>
                    <a:pt x="4532371" y="5571426"/>
                    <a:pt x="4548121" y="5593926"/>
                  </a:cubicBezTo>
                  <a:cubicBezTo>
                    <a:pt x="4578496" y="5632177"/>
                    <a:pt x="4580746" y="5650177"/>
                    <a:pt x="4573996" y="5763804"/>
                  </a:cubicBezTo>
                  <a:cubicBezTo>
                    <a:pt x="4572871" y="5779554"/>
                    <a:pt x="4573996" y="5802054"/>
                    <a:pt x="4575121" y="5814429"/>
                  </a:cubicBezTo>
                  <a:cubicBezTo>
                    <a:pt x="4577371" y="5830180"/>
                    <a:pt x="4572871" y="5835805"/>
                    <a:pt x="4561621" y="5832430"/>
                  </a:cubicBezTo>
                  <a:cubicBezTo>
                    <a:pt x="4526746" y="5824555"/>
                    <a:pt x="4486245" y="5829055"/>
                    <a:pt x="4404119" y="5850430"/>
                  </a:cubicBezTo>
                  <a:cubicBezTo>
                    <a:pt x="4311867" y="5874055"/>
                    <a:pt x="4308492" y="5879680"/>
                    <a:pt x="4330993" y="5959557"/>
                  </a:cubicBezTo>
                  <a:cubicBezTo>
                    <a:pt x="4339993" y="5991057"/>
                    <a:pt x="4338868" y="5992182"/>
                    <a:pt x="4303992" y="5985432"/>
                  </a:cubicBezTo>
                  <a:cubicBezTo>
                    <a:pt x="4270242" y="5978682"/>
                    <a:pt x="4269117" y="5978682"/>
                    <a:pt x="4269117" y="6021432"/>
                  </a:cubicBezTo>
                  <a:cubicBezTo>
                    <a:pt x="4269117" y="6069808"/>
                    <a:pt x="4229741" y="6138434"/>
                    <a:pt x="4198241" y="6144059"/>
                  </a:cubicBezTo>
                  <a:cubicBezTo>
                    <a:pt x="4185866" y="6146309"/>
                    <a:pt x="4162240" y="6131684"/>
                    <a:pt x="4138615" y="6106934"/>
                  </a:cubicBezTo>
                  <a:close/>
                </a:path>
              </a:pathLst>
            </a:custGeom>
            <a:solidFill>
              <a:srgbClr val="365E32"/>
            </a:solidFill>
            <a:ln w="1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13"/>
            </a:p>
          </p:txBody>
        </p:sp>
        <p:pic>
          <p:nvPicPr>
            <p:cNvPr id="5" name="camel">
              <a:extLst>
                <a:ext uri="{FF2B5EF4-FFF2-40B4-BE49-F238E27FC236}">
                  <a16:creationId xmlns:a16="http://schemas.microsoft.com/office/drawing/2014/main" id="{DA6642BC-B898-5025-FF1B-E55BE8747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4795" y="39815313"/>
              <a:ext cx="3430440" cy="2775297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FE062522-3CDF-38EF-D0FE-8C1B82224D72}"/>
                </a:ext>
              </a:extLst>
            </p:cNvPr>
            <p:cNvGrpSpPr/>
            <p:nvPr/>
          </p:nvGrpSpPr>
          <p:grpSpPr>
            <a:xfrm>
              <a:off x="195442" y="41676692"/>
              <a:ext cx="31982971" cy="1350058"/>
              <a:chOff x="129652" y="6528232"/>
              <a:chExt cx="11289080" cy="230492"/>
            </a:xfrm>
            <a:solidFill>
              <a:srgbClr val="81A263"/>
            </a:solidFill>
          </p:grpSpPr>
          <p:grpSp>
            <p:nvGrpSpPr>
              <p:cNvPr id="7" name="grass">
                <a:extLst>
                  <a:ext uri="{FF2B5EF4-FFF2-40B4-BE49-F238E27FC236}">
                    <a16:creationId xmlns:a16="http://schemas.microsoft.com/office/drawing/2014/main" id="{AD12F6E2-A741-B662-0F23-87533FD6DF28}"/>
                  </a:ext>
                </a:extLst>
              </p:cNvPr>
              <p:cNvGrpSpPr/>
              <p:nvPr/>
            </p:nvGrpSpPr>
            <p:grpSpPr>
              <a:xfrm>
                <a:off x="129652" y="6550672"/>
                <a:ext cx="5688268" cy="208052"/>
                <a:chOff x="606839" y="5699953"/>
                <a:chExt cx="5688268" cy="208052"/>
              </a:xfrm>
              <a:grpFill/>
            </p:grpSpPr>
            <p:sp>
              <p:nvSpPr>
                <p:cNvPr id="13" name="grass">
                  <a:extLst>
                    <a:ext uri="{FF2B5EF4-FFF2-40B4-BE49-F238E27FC236}">
                      <a16:creationId xmlns:a16="http://schemas.microsoft.com/office/drawing/2014/main" id="{69EF21C9-DFC9-9075-8B1A-65462772EACA}"/>
                    </a:ext>
                  </a:extLst>
                </p:cNvPr>
                <p:cNvSpPr/>
                <p:nvPr/>
              </p:nvSpPr>
              <p:spPr>
                <a:xfrm flipV="1">
                  <a:off x="606839" y="5699953"/>
                  <a:ext cx="1210848" cy="208052"/>
                </a:xfrm>
                <a:custGeom>
                  <a:avLst/>
                  <a:gdLst>
                    <a:gd name="connsiteX0" fmla="*/ 327996 w 2152619"/>
                    <a:gd name="connsiteY0" fmla="*/ 350330 h 369871"/>
                    <a:gd name="connsiteX1" fmla="*/ 278186 w 2152619"/>
                    <a:gd name="connsiteY1" fmla="*/ 278105 h 369871"/>
                    <a:gd name="connsiteX2" fmla="*/ 260794 w 2152619"/>
                    <a:gd name="connsiteY2" fmla="*/ 257180 h 369871"/>
                    <a:gd name="connsiteX3" fmla="*/ 253871 w 2152619"/>
                    <a:gd name="connsiteY3" fmla="*/ 255493 h 369871"/>
                    <a:gd name="connsiteX4" fmla="*/ 240532 w 2152619"/>
                    <a:gd name="connsiteY4" fmla="*/ 270343 h 369871"/>
                    <a:gd name="connsiteX5" fmla="*/ 220608 w 2152619"/>
                    <a:gd name="connsiteY5" fmla="*/ 292787 h 369871"/>
                    <a:gd name="connsiteX6" fmla="*/ 221284 w 2152619"/>
                    <a:gd name="connsiteY6" fmla="*/ 317087 h 369871"/>
                    <a:gd name="connsiteX7" fmla="*/ 215036 w 2152619"/>
                    <a:gd name="connsiteY7" fmla="*/ 312699 h 369871"/>
                    <a:gd name="connsiteX8" fmla="*/ 207776 w 2152619"/>
                    <a:gd name="connsiteY8" fmla="*/ 304430 h 369871"/>
                    <a:gd name="connsiteX9" fmla="*/ 192579 w 2152619"/>
                    <a:gd name="connsiteY9" fmla="*/ 309493 h 369871"/>
                    <a:gd name="connsiteX10" fmla="*/ 178565 w 2152619"/>
                    <a:gd name="connsiteY10" fmla="*/ 313880 h 369871"/>
                    <a:gd name="connsiteX11" fmla="*/ 191904 w 2152619"/>
                    <a:gd name="connsiteY11" fmla="*/ 307468 h 369871"/>
                    <a:gd name="connsiteX12" fmla="*/ 205581 w 2152619"/>
                    <a:gd name="connsiteY12" fmla="*/ 299199 h 369871"/>
                    <a:gd name="connsiteX13" fmla="*/ 201528 w 2152619"/>
                    <a:gd name="connsiteY13" fmla="*/ 286712 h 369871"/>
                    <a:gd name="connsiteX14" fmla="*/ 197476 w 2152619"/>
                    <a:gd name="connsiteY14" fmla="*/ 257180 h 369871"/>
                    <a:gd name="connsiteX15" fmla="*/ 199840 w 2152619"/>
                    <a:gd name="connsiteY15" fmla="*/ 229843 h 369871"/>
                    <a:gd name="connsiteX16" fmla="*/ 202035 w 2152619"/>
                    <a:gd name="connsiteY16" fmla="*/ 221912 h 369871"/>
                    <a:gd name="connsiteX17" fmla="*/ 195787 w 2152619"/>
                    <a:gd name="connsiteY17" fmla="*/ 215499 h 369871"/>
                    <a:gd name="connsiteX18" fmla="*/ 182786 w 2152619"/>
                    <a:gd name="connsiteY18" fmla="*/ 200312 h 369871"/>
                    <a:gd name="connsiteX19" fmla="*/ 175526 w 2152619"/>
                    <a:gd name="connsiteY19" fmla="*/ 191368 h 369871"/>
                    <a:gd name="connsiteX20" fmla="*/ 167421 w 2152619"/>
                    <a:gd name="connsiteY20" fmla="*/ 203012 h 369871"/>
                    <a:gd name="connsiteX21" fmla="*/ 159654 w 2152619"/>
                    <a:gd name="connsiteY21" fmla="*/ 214824 h 369871"/>
                    <a:gd name="connsiteX22" fmla="*/ 167927 w 2152619"/>
                    <a:gd name="connsiteY22" fmla="*/ 220899 h 369871"/>
                    <a:gd name="connsiteX23" fmla="*/ 176370 w 2152619"/>
                    <a:gd name="connsiteY23" fmla="*/ 227818 h 369871"/>
                    <a:gd name="connsiteX24" fmla="*/ 165057 w 2152619"/>
                    <a:gd name="connsiteY24" fmla="*/ 221405 h 369871"/>
                    <a:gd name="connsiteX25" fmla="*/ 158134 w 2152619"/>
                    <a:gd name="connsiteY25" fmla="*/ 216680 h 369871"/>
                    <a:gd name="connsiteX26" fmla="*/ 152562 w 2152619"/>
                    <a:gd name="connsiteY26" fmla="*/ 223937 h 369871"/>
                    <a:gd name="connsiteX27" fmla="*/ 134158 w 2152619"/>
                    <a:gd name="connsiteY27" fmla="*/ 246043 h 369871"/>
                    <a:gd name="connsiteX28" fmla="*/ 124195 w 2152619"/>
                    <a:gd name="connsiteY28" fmla="*/ 252962 h 369871"/>
                    <a:gd name="connsiteX29" fmla="*/ 147328 w 2152619"/>
                    <a:gd name="connsiteY29" fmla="*/ 211449 h 369871"/>
                    <a:gd name="connsiteX30" fmla="*/ 128586 w 2152619"/>
                    <a:gd name="connsiteY30" fmla="*/ 196599 h 369871"/>
                    <a:gd name="connsiteX31" fmla="*/ 110350 w 2152619"/>
                    <a:gd name="connsiteY31" fmla="*/ 182930 h 369871"/>
                    <a:gd name="connsiteX32" fmla="*/ 103765 w 2152619"/>
                    <a:gd name="connsiteY32" fmla="*/ 187149 h 369871"/>
                    <a:gd name="connsiteX33" fmla="*/ 84347 w 2152619"/>
                    <a:gd name="connsiteY33" fmla="*/ 211112 h 369871"/>
                    <a:gd name="connsiteX34" fmla="*/ 22211 w 2152619"/>
                    <a:gd name="connsiteY34" fmla="*/ 291774 h 369871"/>
                    <a:gd name="connsiteX35" fmla="*/ 1105 w 2152619"/>
                    <a:gd name="connsiteY35" fmla="*/ 311180 h 369871"/>
                    <a:gd name="connsiteX36" fmla="*/ 45850 w 2152619"/>
                    <a:gd name="connsiteY36" fmla="*/ 244524 h 369871"/>
                    <a:gd name="connsiteX37" fmla="*/ 62059 w 2152619"/>
                    <a:gd name="connsiteY37" fmla="*/ 211955 h 369871"/>
                    <a:gd name="connsiteX38" fmla="*/ 2793 w 2152619"/>
                    <a:gd name="connsiteY38" fmla="*/ 238618 h 369871"/>
                    <a:gd name="connsiteX39" fmla="*/ 16808 w 2152619"/>
                    <a:gd name="connsiteY39" fmla="*/ 230518 h 369871"/>
                    <a:gd name="connsiteX40" fmla="*/ 58682 w 2152619"/>
                    <a:gd name="connsiteY40" fmla="*/ 205037 h 369871"/>
                    <a:gd name="connsiteX41" fmla="*/ 80464 w 2152619"/>
                    <a:gd name="connsiteY41" fmla="*/ 173143 h 369871"/>
                    <a:gd name="connsiteX42" fmla="*/ 85360 w 2152619"/>
                    <a:gd name="connsiteY42" fmla="*/ 160655 h 369871"/>
                    <a:gd name="connsiteX43" fmla="*/ 73710 w 2152619"/>
                    <a:gd name="connsiteY43" fmla="*/ 147830 h 369871"/>
                    <a:gd name="connsiteX44" fmla="*/ 14613 w 2152619"/>
                    <a:gd name="connsiteY44" fmla="*/ 52655 h 369871"/>
                    <a:gd name="connsiteX45" fmla="*/ 4144 w 2152619"/>
                    <a:gd name="connsiteY45" fmla="*/ 3887 h 369871"/>
                    <a:gd name="connsiteX46" fmla="*/ 4144 w 2152619"/>
                    <a:gd name="connsiteY46" fmla="*/ -2863 h 369871"/>
                    <a:gd name="connsiteX47" fmla="*/ 21366 w 2152619"/>
                    <a:gd name="connsiteY47" fmla="*/ -2357 h 369871"/>
                    <a:gd name="connsiteX48" fmla="*/ 38420 w 2152619"/>
                    <a:gd name="connsiteY48" fmla="*/ -1851 h 369871"/>
                    <a:gd name="connsiteX49" fmla="*/ 38083 w 2152619"/>
                    <a:gd name="connsiteY49" fmla="*/ 10805 h 369871"/>
                    <a:gd name="connsiteX50" fmla="*/ 50408 w 2152619"/>
                    <a:gd name="connsiteY50" fmla="*/ 68349 h 369871"/>
                    <a:gd name="connsiteX51" fmla="*/ 87893 w 2152619"/>
                    <a:gd name="connsiteY51" fmla="*/ 135343 h 369871"/>
                    <a:gd name="connsiteX52" fmla="*/ 91608 w 2152619"/>
                    <a:gd name="connsiteY52" fmla="*/ 139899 h 369871"/>
                    <a:gd name="connsiteX53" fmla="*/ 93634 w 2152619"/>
                    <a:gd name="connsiteY53" fmla="*/ 134837 h 369871"/>
                    <a:gd name="connsiteX54" fmla="*/ 93127 w 2152619"/>
                    <a:gd name="connsiteY54" fmla="*/ 125555 h 369871"/>
                    <a:gd name="connsiteX55" fmla="*/ 85867 w 2152619"/>
                    <a:gd name="connsiteY55" fmla="*/ 91299 h 369871"/>
                    <a:gd name="connsiteX56" fmla="*/ 86880 w 2152619"/>
                    <a:gd name="connsiteY56" fmla="*/ 81343 h 369871"/>
                    <a:gd name="connsiteX57" fmla="*/ 77931 w 2152619"/>
                    <a:gd name="connsiteY57" fmla="*/ 71387 h 369871"/>
                    <a:gd name="connsiteX58" fmla="*/ 49564 w 2152619"/>
                    <a:gd name="connsiteY58" fmla="*/ 6418 h 369871"/>
                    <a:gd name="connsiteX59" fmla="*/ 49058 w 2152619"/>
                    <a:gd name="connsiteY59" fmla="*/ -1851 h 369871"/>
                    <a:gd name="connsiteX60" fmla="*/ 63748 w 2152619"/>
                    <a:gd name="connsiteY60" fmla="*/ -2357 h 369871"/>
                    <a:gd name="connsiteX61" fmla="*/ 78437 w 2152619"/>
                    <a:gd name="connsiteY61" fmla="*/ -2357 h 369871"/>
                    <a:gd name="connsiteX62" fmla="*/ 76749 w 2152619"/>
                    <a:gd name="connsiteY62" fmla="*/ 3887 h 369871"/>
                    <a:gd name="connsiteX63" fmla="*/ 89413 w 2152619"/>
                    <a:gd name="connsiteY63" fmla="*/ 62612 h 369871"/>
                    <a:gd name="connsiteX64" fmla="*/ 100725 w 2152619"/>
                    <a:gd name="connsiteY64" fmla="*/ 57887 h 369871"/>
                    <a:gd name="connsiteX65" fmla="*/ 109506 w 2152619"/>
                    <a:gd name="connsiteY65" fmla="*/ 49449 h 369871"/>
                    <a:gd name="connsiteX66" fmla="*/ 109843 w 2152619"/>
                    <a:gd name="connsiteY66" fmla="*/ 23799 h 369871"/>
                    <a:gd name="connsiteX67" fmla="*/ 110350 w 2152619"/>
                    <a:gd name="connsiteY67" fmla="*/ -1851 h 369871"/>
                    <a:gd name="connsiteX68" fmla="*/ 138379 w 2152619"/>
                    <a:gd name="connsiteY68" fmla="*/ -2357 h 369871"/>
                    <a:gd name="connsiteX69" fmla="*/ 166408 w 2152619"/>
                    <a:gd name="connsiteY69" fmla="*/ -2695 h 369871"/>
                    <a:gd name="connsiteX70" fmla="*/ 165057 w 2152619"/>
                    <a:gd name="connsiteY70" fmla="*/ 10299 h 369871"/>
                    <a:gd name="connsiteX71" fmla="*/ 165732 w 2152619"/>
                    <a:gd name="connsiteY71" fmla="*/ 86743 h 369871"/>
                    <a:gd name="connsiteX72" fmla="*/ 167252 w 2152619"/>
                    <a:gd name="connsiteY72" fmla="*/ 94337 h 369871"/>
                    <a:gd name="connsiteX73" fmla="*/ 172655 w 2152619"/>
                    <a:gd name="connsiteY73" fmla="*/ 85055 h 369871"/>
                    <a:gd name="connsiteX74" fmla="*/ 178734 w 2152619"/>
                    <a:gd name="connsiteY74" fmla="*/ 70712 h 369871"/>
                    <a:gd name="connsiteX75" fmla="*/ 183461 w 2152619"/>
                    <a:gd name="connsiteY75" fmla="*/ 9624 h 369871"/>
                    <a:gd name="connsiteX76" fmla="*/ 183124 w 2152619"/>
                    <a:gd name="connsiteY76" fmla="*/ -2695 h 369871"/>
                    <a:gd name="connsiteX77" fmla="*/ 217062 w 2152619"/>
                    <a:gd name="connsiteY77" fmla="*/ -2695 h 369871"/>
                    <a:gd name="connsiteX78" fmla="*/ 251001 w 2152619"/>
                    <a:gd name="connsiteY78" fmla="*/ -2695 h 369871"/>
                    <a:gd name="connsiteX79" fmla="*/ 250157 w 2152619"/>
                    <a:gd name="connsiteY79" fmla="*/ 5405 h 369871"/>
                    <a:gd name="connsiteX80" fmla="*/ 246949 w 2152619"/>
                    <a:gd name="connsiteY80" fmla="*/ 101424 h 369871"/>
                    <a:gd name="connsiteX81" fmla="*/ 250326 w 2152619"/>
                    <a:gd name="connsiteY81" fmla="*/ 131799 h 369871"/>
                    <a:gd name="connsiteX82" fmla="*/ 264002 w 2152619"/>
                    <a:gd name="connsiteY82" fmla="*/ 115768 h 369871"/>
                    <a:gd name="connsiteX83" fmla="*/ 276159 w 2152619"/>
                    <a:gd name="connsiteY83" fmla="*/ 97205 h 369871"/>
                    <a:gd name="connsiteX84" fmla="*/ 275146 w 2152619"/>
                    <a:gd name="connsiteY84" fmla="*/ 71387 h 369871"/>
                    <a:gd name="connsiteX85" fmla="*/ 264171 w 2152619"/>
                    <a:gd name="connsiteY85" fmla="*/ 3212 h 369871"/>
                    <a:gd name="connsiteX86" fmla="*/ 262483 w 2152619"/>
                    <a:gd name="connsiteY86" fmla="*/ -2020 h 369871"/>
                    <a:gd name="connsiteX87" fmla="*/ 282745 w 2152619"/>
                    <a:gd name="connsiteY87" fmla="*/ -2695 h 369871"/>
                    <a:gd name="connsiteX88" fmla="*/ 303006 w 2152619"/>
                    <a:gd name="connsiteY88" fmla="*/ -2695 h 369871"/>
                    <a:gd name="connsiteX89" fmla="*/ 303006 w 2152619"/>
                    <a:gd name="connsiteY89" fmla="*/ 2030 h 369871"/>
                    <a:gd name="connsiteX90" fmla="*/ 301149 w 2152619"/>
                    <a:gd name="connsiteY90" fmla="*/ 24980 h 369871"/>
                    <a:gd name="connsiteX91" fmla="*/ 300136 w 2152619"/>
                    <a:gd name="connsiteY91" fmla="*/ 44049 h 369871"/>
                    <a:gd name="connsiteX92" fmla="*/ 307228 w 2152619"/>
                    <a:gd name="connsiteY92" fmla="*/ 8612 h 369871"/>
                    <a:gd name="connsiteX93" fmla="*/ 308410 w 2152619"/>
                    <a:gd name="connsiteY93" fmla="*/ -2695 h 369871"/>
                    <a:gd name="connsiteX94" fmla="*/ 462906 w 2152619"/>
                    <a:gd name="connsiteY94" fmla="*/ -2695 h 369871"/>
                    <a:gd name="connsiteX95" fmla="*/ 616390 w 2152619"/>
                    <a:gd name="connsiteY95" fmla="*/ 5 h 369871"/>
                    <a:gd name="connsiteX96" fmla="*/ 616221 w 2152619"/>
                    <a:gd name="connsiteY96" fmla="*/ 28018 h 369871"/>
                    <a:gd name="connsiteX97" fmla="*/ 623988 w 2152619"/>
                    <a:gd name="connsiteY97" fmla="*/ 55524 h 369871"/>
                    <a:gd name="connsiteX98" fmla="*/ 637834 w 2152619"/>
                    <a:gd name="connsiteY98" fmla="*/ 74930 h 369871"/>
                    <a:gd name="connsiteX99" fmla="*/ 642055 w 2152619"/>
                    <a:gd name="connsiteY99" fmla="*/ 10130 h 369871"/>
                    <a:gd name="connsiteX100" fmla="*/ 641549 w 2152619"/>
                    <a:gd name="connsiteY100" fmla="*/ -1851 h 369871"/>
                    <a:gd name="connsiteX101" fmla="*/ 693723 w 2152619"/>
                    <a:gd name="connsiteY101" fmla="*/ -2357 h 369871"/>
                    <a:gd name="connsiteX102" fmla="*/ 745897 w 2152619"/>
                    <a:gd name="connsiteY102" fmla="*/ -2695 h 369871"/>
                    <a:gd name="connsiteX103" fmla="*/ 744884 w 2152619"/>
                    <a:gd name="connsiteY103" fmla="*/ 21605 h 369871"/>
                    <a:gd name="connsiteX104" fmla="*/ 741169 w 2152619"/>
                    <a:gd name="connsiteY104" fmla="*/ 65818 h 369871"/>
                    <a:gd name="connsiteX105" fmla="*/ 741676 w 2152619"/>
                    <a:gd name="connsiteY105" fmla="*/ 90455 h 369871"/>
                    <a:gd name="connsiteX106" fmla="*/ 744884 w 2152619"/>
                    <a:gd name="connsiteY106" fmla="*/ 95518 h 369871"/>
                    <a:gd name="connsiteX107" fmla="*/ 746910 w 2152619"/>
                    <a:gd name="connsiteY107" fmla="*/ 83030 h 369871"/>
                    <a:gd name="connsiteX108" fmla="*/ 751976 w 2152619"/>
                    <a:gd name="connsiteY108" fmla="*/ 16712 h 369871"/>
                    <a:gd name="connsiteX109" fmla="*/ 751469 w 2152619"/>
                    <a:gd name="connsiteY109" fmla="*/ -1851 h 369871"/>
                    <a:gd name="connsiteX110" fmla="*/ 805332 w 2152619"/>
                    <a:gd name="connsiteY110" fmla="*/ -1851 h 369871"/>
                    <a:gd name="connsiteX111" fmla="*/ 859026 w 2152619"/>
                    <a:gd name="connsiteY111" fmla="*/ -1851 h 369871"/>
                    <a:gd name="connsiteX112" fmla="*/ 859026 w 2152619"/>
                    <a:gd name="connsiteY112" fmla="*/ 10805 h 369871"/>
                    <a:gd name="connsiteX113" fmla="*/ 858857 w 2152619"/>
                    <a:gd name="connsiteY113" fmla="*/ 23462 h 369871"/>
                    <a:gd name="connsiteX114" fmla="*/ 860714 w 2152619"/>
                    <a:gd name="connsiteY114" fmla="*/ 10468 h 369871"/>
                    <a:gd name="connsiteX115" fmla="*/ 862403 w 2152619"/>
                    <a:gd name="connsiteY115" fmla="*/ -2695 h 369871"/>
                    <a:gd name="connsiteX116" fmla="*/ 916266 w 2152619"/>
                    <a:gd name="connsiteY116" fmla="*/ -2695 h 369871"/>
                    <a:gd name="connsiteX117" fmla="*/ 969960 w 2152619"/>
                    <a:gd name="connsiteY117" fmla="*/ -2695 h 369871"/>
                    <a:gd name="connsiteX118" fmla="*/ 969960 w 2152619"/>
                    <a:gd name="connsiteY118" fmla="*/ 3718 h 369871"/>
                    <a:gd name="connsiteX119" fmla="*/ 966583 w 2152619"/>
                    <a:gd name="connsiteY119" fmla="*/ 23799 h 369871"/>
                    <a:gd name="connsiteX120" fmla="*/ 974856 w 2152619"/>
                    <a:gd name="connsiteY120" fmla="*/ 75605 h 369871"/>
                    <a:gd name="connsiteX121" fmla="*/ 1040370 w 2152619"/>
                    <a:gd name="connsiteY121" fmla="*/ 177868 h 369871"/>
                    <a:gd name="connsiteX122" fmla="*/ 1037837 w 2152619"/>
                    <a:gd name="connsiteY122" fmla="*/ 170105 h 369871"/>
                    <a:gd name="connsiteX123" fmla="*/ 1014705 w 2152619"/>
                    <a:gd name="connsiteY123" fmla="*/ 78305 h 369871"/>
                    <a:gd name="connsiteX124" fmla="*/ 1008795 w 2152619"/>
                    <a:gd name="connsiteY124" fmla="*/ 4562 h 369871"/>
                    <a:gd name="connsiteX125" fmla="*/ 1008795 w 2152619"/>
                    <a:gd name="connsiteY125" fmla="*/ -2695 h 369871"/>
                    <a:gd name="connsiteX126" fmla="*/ 1037162 w 2152619"/>
                    <a:gd name="connsiteY126" fmla="*/ -2695 h 369871"/>
                    <a:gd name="connsiteX127" fmla="*/ 1065697 w 2152619"/>
                    <a:gd name="connsiteY127" fmla="*/ -2695 h 369871"/>
                    <a:gd name="connsiteX128" fmla="*/ 1066710 w 2152619"/>
                    <a:gd name="connsiteY128" fmla="*/ 17218 h 369871"/>
                    <a:gd name="connsiteX129" fmla="*/ 1091869 w 2152619"/>
                    <a:gd name="connsiteY129" fmla="*/ 110874 h 369871"/>
                    <a:gd name="connsiteX130" fmla="*/ 1094064 w 2152619"/>
                    <a:gd name="connsiteY130" fmla="*/ 121168 h 369871"/>
                    <a:gd name="connsiteX131" fmla="*/ 1067217 w 2152619"/>
                    <a:gd name="connsiteY131" fmla="*/ 83874 h 369871"/>
                    <a:gd name="connsiteX132" fmla="*/ 1058099 w 2152619"/>
                    <a:gd name="connsiteY132" fmla="*/ 69193 h 369871"/>
                    <a:gd name="connsiteX133" fmla="*/ 1057423 w 2152619"/>
                    <a:gd name="connsiteY133" fmla="*/ 85562 h 369871"/>
                    <a:gd name="connsiteX134" fmla="*/ 1063840 w 2152619"/>
                    <a:gd name="connsiteY134" fmla="*/ 113405 h 369871"/>
                    <a:gd name="connsiteX135" fmla="*/ 1063333 w 2152619"/>
                    <a:gd name="connsiteY135" fmla="*/ 120155 h 369871"/>
                    <a:gd name="connsiteX136" fmla="*/ 1061982 w 2152619"/>
                    <a:gd name="connsiteY136" fmla="*/ 139562 h 369871"/>
                    <a:gd name="connsiteX137" fmla="*/ 1087310 w 2152619"/>
                    <a:gd name="connsiteY137" fmla="*/ 238280 h 369871"/>
                    <a:gd name="connsiteX138" fmla="*/ 1102506 w 2152619"/>
                    <a:gd name="connsiteY138" fmla="*/ 272368 h 369871"/>
                    <a:gd name="connsiteX139" fmla="*/ 1177644 w 2152619"/>
                    <a:gd name="connsiteY139" fmla="*/ 253468 h 369871"/>
                    <a:gd name="connsiteX140" fmla="*/ 1225259 w 2152619"/>
                    <a:gd name="connsiteY140" fmla="*/ 223768 h 369871"/>
                    <a:gd name="connsiteX141" fmla="*/ 1228130 w 2152619"/>
                    <a:gd name="connsiteY141" fmla="*/ 217693 h 369871"/>
                    <a:gd name="connsiteX142" fmla="*/ 1217323 w 2152619"/>
                    <a:gd name="connsiteY142" fmla="*/ 210437 h 369871"/>
                    <a:gd name="connsiteX143" fmla="*/ 1192840 w 2152619"/>
                    <a:gd name="connsiteY143" fmla="*/ 192549 h 369871"/>
                    <a:gd name="connsiteX144" fmla="*/ 1177982 w 2152619"/>
                    <a:gd name="connsiteY144" fmla="*/ 182762 h 369871"/>
                    <a:gd name="connsiteX145" fmla="*/ 1174436 w 2152619"/>
                    <a:gd name="connsiteY145" fmla="*/ 214318 h 369871"/>
                    <a:gd name="connsiteX146" fmla="*/ 1171565 w 2152619"/>
                    <a:gd name="connsiteY146" fmla="*/ 244524 h 369871"/>
                    <a:gd name="connsiteX147" fmla="*/ 1170214 w 2152619"/>
                    <a:gd name="connsiteY147" fmla="*/ 209087 h 369871"/>
                    <a:gd name="connsiteX148" fmla="*/ 1168864 w 2152619"/>
                    <a:gd name="connsiteY148" fmla="*/ 173649 h 369871"/>
                    <a:gd name="connsiteX149" fmla="*/ 1157720 w 2152619"/>
                    <a:gd name="connsiteY149" fmla="*/ 162343 h 369871"/>
                    <a:gd name="connsiteX150" fmla="*/ 1145394 w 2152619"/>
                    <a:gd name="connsiteY150" fmla="*/ 150868 h 369871"/>
                    <a:gd name="connsiteX151" fmla="*/ 1138133 w 2152619"/>
                    <a:gd name="connsiteY151" fmla="*/ 221743 h 369871"/>
                    <a:gd name="connsiteX152" fmla="*/ 1134925 w 2152619"/>
                    <a:gd name="connsiteY152" fmla="*/ 235243 h 369871"/>
                    <a:gd name="connsiteX153" fmla="*/ 1129353 w 2152619"/>
                    <a:gd name="connsiteY153" fmla="*/ 175337 h 369871"/>
                    <a:gd name="connsiteX154" fmla="*/ 1124625 w 2152619"/>
                    <a:gd name="connsiteY154" fmla="*/ 126399 h 369871"/>
                    <a:gd name="connsiteX155" fmla="*/ 1114157 w 2152619"/>
                    <a:gd name="connsiteY155" fmla="*/ 111212 h 369871"/>
                    <a:gd name="connsiteX156" fmla="*/ 1073802 w 2152619"/>
                    <a:gd name="connsiteY156" fmla="*/ 6249 h 369871"/>
                    <a:gd name="connsiteX157" fmla="*/ 1072789 w 2152619"/>
                    <a:gd name="connsiteY157" fmla="*/ -2695 h 369871"/>
                    <a:gd name="connsiteX158" fmla="*/ 1090687 w 2152619"/>
                    <a:gd name="connsiteY158" fmla="*/ -2695 h 369871"/>
                    <a:gd name="connsiteX159" fmla="*/ 1108416 w 2152619"/>
                    <a:gd name="connsiteY159" fmla="*/ -2695 h 369871"/>
                    <a:gd name="connsiteX160" fmla="*/ 1108416 w 2152619"/>
                    <a:gd name="connsiteY160" fmla="*/ 13843 h 369871"/>
                    <a:gd name="connsiteX161" fmla="*/ 1111793 w 2152619"/>
                    <a:gd name="connsiteY161" fmla="*/ 44387 h 369871"/>
                    <a:gd name="connsiteX162" fmla="*/ 1117702 w 2152619"/>
                    <a:gd name="connsiteY162" fmla="*/ 56368 h 369871"/>
                    <a:gd name="connsiteX163" fmla="*/ 1111793 w 2152619"/>
                    <a:gd name="connsiteY163" fmla="*/ -1345 h 369871"/>
                    <a:gd name="connsiteX164" fmla="*/ 1224077 w 2152619"/>
                    <a:gd name="connsiteY164" fmla="*/ -2695 h 369871"/>
                    <a:gd name="connsiteX165" fmla="*/ 1336362 w 2152619"/>
                    <a:gd name="connsiteY165" fmla="*/ -1345 h 369871"/>
                    <a:gd name="connsiteX166" fmla="*/ 1332141 w 2152619"/>
                    <a:gd name="connsiteY166" fmla="*/ 16712 h 369871"/>
                    <a:gd name="connsiteX167" fmla="*/ 1324542 w 2152619"/>
                    <a:gd name="connsiteY167" fmla="*/ 58055 h 369871"/>
                    <a:gd name="connsiteX168" fmla="*/ 1318802 w 2152619"/>
                    <a:gd name="connsiteY168" fmla="*/ 92312 h 369871"/>
                    <a:gd name="connsiteX169" fmla="*/ 1316606 w 2152619"/>
                    <a:gd name="connsiteY169" fmla="*/ 101930 h 369871"/>
                    <a:gd name="connsiteX170" fmla="*/ 1324880 w 2152619"/>
                    <a:gd name="connsiteY170" fmla="*/ 115093 h 369871"/>
                    <a:gd name="connsiteX171" fmla="*/ 1334336 w 2152619"/>
                    <a:gd name="connsiteY171" fmla="*/ 128424 h 369871"/>
                    <a:gd name="connsiteX172" fmla="*/ 1370807 w 2152619"/>
                    <a:gd name="connsiteY172" fmla="*/ 62780 h 369871"/>
                    <a:gd name="connsiteX173" fmla="*/ 1375028 w 2152619"/>
                    <a:gd name="connsiteY173" fmla="*/ 51305 h 369871"/>
                    <a:gd name="connsiteX174" fmla="*/ 1370976 w 2152619"/>
                    <a:gd name="connsiteY174" fmla="*/ 31562 h 369871"/>
                    <a:gd name="connsiteX175" fmla="*/ 1365910 w 2152619"/>
                    <a:gd name="connsiteY175" fmla="*/ 4562 h 369871"/>
                    <a:gd name="connsiteX176" fmla="*/ 1364728 w 2152619"/>
                    <a:gd name="connsiteY176" fmla="*/ -2695 h 369871"/>
                    <a:gd name="connsiteX177" fmla="*/ 1442230 w 2152619"/>
                    <a:gd name="connsiteY177" fmla="*/ -2695 h 369871"/>
                    <a:gd name="connsiteX178" fmla="*/ 1519901 w 2152619"/>
                    <a:gd name="connsiteY178" fmla="*/ -2695 h 369871"/>
                    <a:gd name="connsiteX179" fmla="*/ 1519732 w 2152619"/>
                    <a:gd name="connsiteY179" fmla="*/ 26499 h 369871"/>
                    <a:gd name="connsiteX180" fmla="*/ 1521927 w 2152619"/>
                    <a:gd name="connsiteY180" fmla="*/ 68855 h 369871"/>
                    <a:gd name="connsiteX181" fmla="*/ 1526823 w 2152619"/>
                    <a:gd name="connsiteY181" fmla="*/ 77293 h 369871"/>
                    <a:gd name="connsiteX182" fmla="*/ 1534253 w 2152619"/>
                    <a:gd name="connsiteY182" fmla="*/ 59237 h 369871"/>
                    <a:gd name="connsiteX183" fmla="*/ 1538980 w 2152619"/>
                    <a:gd name="connsiteY183" fmla="*/ 21774 h 369871"/>
                    <a:gd name="connsiteX184" fmla="*/ 1538980 w 2152619"/>
                    <a:gd name="connsiteY184" fmla="*/ -2695 h 369871"/>
                    <a:gd name="connsiteX185" fmla="*/ 1581868 w 2152619"/>
                    <a:gd name="connsiteY185" fmla="*/ -2695 h 369871"/>
                    <a:gd name="connsiteX186" fmla="*/ 1624925 w 2152619"/>
                    <a:gd name="connsiteY186" fmla="*/ -2695 h 369871"/>
                    <a:gd name="connsiteX187" fmla="*/ 1624587 w 2152619"/>
                    <a:gd name="connsiteY187" fmla="*/ 14687 h 369871"/>
                    <a:gd name="connsiteX188" fmla="*/ 1629821 w 2152619"/>
                    <a:gd name="connsiteY188" fmla="*/ 47930 h 369871"/>
                    <a:gd name="connsiteX189" fmla="*/ 1672371 w 2152619"/>
                    <a:gd name="connsiteY189" fmla="*/ 125555 h 369871"/>
                    <a:gd name="connsiteX190" fmla="*/ 1675917 w 2152619"/>
                    <a:gd name="connsiteY190" fmla="*/ 129774 h 369871"/>
                    <a:gd name="connsiteX191" fmla="*/ 1675242 w 2152619"/>
                    <a:gd name="connsiteY191" fmla="*/ 124712 h 369871"/>
                    <a:gd name="connsiteX192" fmla="*/ 1667306 w 2152619"/>
                    <a:gd name="connsiteY192" fmla="*/ 100243 h 369871"/>
                    <a:gd name="connsiteX193" fmla="*/ 1644849 w 2152619"/>
                    <a:gd name="connsiteY193" fmla="*/ 4393 h 369871"/>
                    <a:gd name="connsiteX194" fmla="*/ 1644005 w 2152619"/>
                    <a:gd name="connsiteY194" fmla="*/ -2695 h 369871"/>
                    <a:gd name="connsiteX195" fmla="*/ 1693815 w 2152619"/>
                    <a:gd name="connsiteY195" fmla="*/ -2357 h 369871"/>
                    <a:gd name="connsiteX196" fmla="*/ 1743794 w 2152619"/>
                    <a:gd name="connsiteY196" fmla="*/ -1851 h 369871"/>
                    <a:gd name="connsiteX197" fmla="*/ 1743457 w 2152619"/>
                    <a:gd name="connsiteY197" fmla="*/ 12493 h 369871"/>
                    <a:gd name="connsiteX198" fmla="*/ 1745652 w 2152619"/>
                    <a:gd name="connsiteY198" fmla="*/ 35274 h 369871"/>
                    <a:gd name="connsiteX199" fmla="*/ 1748184 w 2152619"/>
                    <a:gd name="connsiteY199" fmla="*/ 20593 h 369871"/>
                    <a:gd name="connsiteX200" fmla="*/ 1748353 w 2152619"/>
                    <a:gd name="connsiteY200" fmla="*/ -2695 h 369871"/>
                    <a:gd name="connsiteX201" fmla="*/ 1815217 w 2152619"/>
                    <a:gd name="connsiteY201" fmla="*/ -2695 h 369871"/>
                    <a:gd name="connsiteX202" fmla="*/ 1882250 w 2152619"/>
                    <a:gd name="connsiteY202" fmla="*/ -2695 h 369871"/>
                    <a:gd name="connsiteX203" fmla="*/ 1880900 w 2152619"/>
                    <a:gd name="connsiteY203" fmla="*/ 6080 h 369871"/>
                    <a:gd name="connsiteX204" fmla="*/ 1878029 w 2152619"/>
                    <a:gd name="connsiteY204" fmla="*/ 101930 h 369871"/>
                    <a:gd name="connsiteX205" fmla="*/ 1900993 w 2152619"/>
                    <a:gd name="connsiteY205" fmla="*/ 57887 h 369871"/>
                    <a:gd name="connsiteX206" fmla="*/ 1906227 w 2152619"/>
                    <a:gd name="connsiteY206" fmla="*/ 10805 h 369871"/>
                    <a:gd name="connsiteX207" fmla="*/ 1903694 w 2152619"/>
                    <a:gd name="connsiteY207" fmla="*/ -501 h 369871"/>
                    <a:gd name="connsiteX208" fmla="*/ 1925644 w 2152619"/>
                    <a:gd name="connsiteY208" fmla="*/ -2695 h 369871"/>
                    <a:gd name="connsiteX209" fmla="*/ 1945738 w 2152619"/>
                    <a:gd name="connsiteY209" fmla="*/ 8105 h 369871"/>
                    <a:gd name="connsiteX210" fmla="*/ 1961778 w 2152619"/>
                    <a:gd name="connsiteY210" fmla="*/ 69024 h 369871"/>
                    <a:gd name="connsiteX211" fmla="*/ 1964311 w 2152619"/>
                    <a:gd name="connsiteY211" fmla="*/ 59743 h 369871"/>
                    <a:gd name="connsiteX212" fmla="*/ 1960090 w 2152619"/>
                    <a:gd name="connsiteY212" fmla="*/ 5405 h 369871"/>
                    <a:gd name="connsiteX213" fmla="*/ 1958908 w 2152619"/>
                    <a:gd name="connsiteY213" fmla="*/ -2695 h 369871"/>
                    <a:gd name="connsiteX214" fmla="*/ 2029318 w 2152619"/>
                    <a:gd name="connsiteY214" fmla="*/ -2695 h 369871"/>
                    <a:gd name="connsiteX215" fmla="*/ 2099559 w 2152619"/>
                    <a:gd name="connsiteY215" fmla="*/ -2695 h 369871"/>
                    <a:gd name="connsiteX216" fmla="*/ 2098546 w 2152619"/>
                    <a:gd name="connsiteY216" fmla="*/ 4562 h 369871"/>
                    <a:gd name="connsiteX217" fmla="*/ 2080985 w 2152619"/>
                    <a:gd name="connsiteY217" fmla="*/ 85730 h 369871"/>
                    <a:gd name="connsiteX218" fmla="*/ 2076258 w 2152619"/>
                    <a:gd name="connsiteY218" fmla="*/ 102943 h 369871"/>
                    <a:gd name="connsiteX219" fmla="*/ 2086726 w 2152619"/>
                    <a:gd name="connsiteY219" fmla="*/ 85055 h 369871"/>
                    <a:gd name="connsiteX220" fmla="*/ 2109521 w 2152619"/>
                    <a:gd name="connsiteY220" fmla="*/ 20930 h 369871"/>
                    <a:gd name="connsiteX221" fmla="*/ 2112391 w 2152619"/>
                    <a:gd name="connsiteY221" fmla="*/ 2874 h 369871"/>
                    <a:gd name="connsiteX222" fmla="*/ 2113236 w 2152619"/>
                    <a:gd name="connsiteY222" fmla="*/ -2695 h 369871"/>
                    <a:gd name="connsiteX223" fmla="*/ 2130121 w 2152619"/>
                    <a:gd name="connsiteY223" fmla="*/ -2695 h 369871"/>
                    <a:gd name="connsiteX224" fmla="*/ 2146837 w 2152619"/>
                    <a:gd name="connsiteY224" fmla="*/ -2695 h 369871"/>
                    <a:gd name="connsiteX225" fmla="*/ 2145824 w 2152619"/>
                    <a:gd name="connsiteY225" fmla="*/ 2030 h 369871"/>
                    <a:gd name="connsiteX226" fmla="*/ 2119145 w 2152619"/>
                    <a:gd name="connsiteY226" fmla="*/ 74930 h 369871"/>
                    <a:gd name="connsiteX227" fmla="*/ 2081492 w 2152619"/>
                    <a:gd name="connsiteY227" fmla="*/ 132305 h 369871"/>
                    <a:gd name="connsiteX228" fmla="*/ 2074232 w 2152619"/>
                    <a:gd name="connsiteY228" fmla="*/ 140405 h 369871"/>
                    <a:gd name="connsiteX229" fmla="*/ 2079466 w 2152619"/>
                    <a:gd name="connsiteY229" fmla="*/ 155424 h 369871"/>
                    <a:gd name="connsiteX230" fmla="*/ 2132653 w 2152619"/>
                    <a:gd name="connsiteY230" fmla="*/ 260049 h 369871"/>
                    <a:gd name="connsiteX231" fmla="*/ 2123198 w 2152619"/>
                    <a:gd name="connsiteY231" fmla="*/ 252624 h 369871"/>
                    <a:gd name="connsiteX232" fmla="*/ 2068322 w 2152619"/>
                    <a:gd name="connsiteY232" fmla="*/ 177868 h 369871"/>
                    <a:gd name="connsiteX233" fmla="*/ 2055827 w 2152619"/>
                    <a:gd name="connsiteY233" fmla="*/ 159305 h 369871"/>
                    <a:gd name="connsiteX234" fmla="*/ 2038098 w 2152619"/>
                    <a:gd name="connsiteY234" fmla="*/ 182930 h 369871"/>
                    <a:gd name="connsiteX235" fmla="*/ 1997068 w 2152619"/>
                    <a:gd name="connsiteY235" fmla="*/ 245030 h 369871"/>
                    <a:gd name="connsiteX236" fmla="*/ 1983391 w 2152619"/>
                    <a:gd name="connsiteY236" fmla="*/ 264605 h 369871"/>
                    <a:gd name="connsiteX237" fmla="*/ 2006692 w 2152619"/>
                    <a:gd name="connsiteY237" fmla="*/ 270512 h 369871"/>
                    <a:gd name="connsiteX238" fmla="*/ 2034552 w 2152619"/>
                    <a:gd name="connsiteY238" fmla="*/ 278443 h 369871"/>
                    <a:gd name="connsiteX239" fmla="*/ 2036241 w 2152619"/>
                    <a:gd name="connsiteY239" fmla="*/ 279793 h 369871"/>
                    <a:gd name="connsiteX240" fmla="*/ 1987105 w 2152619"/>
                    <a:gd name="connsiteY240" fmla="*/ 270005 h 369871"/>
                    <a:gd name="connsiteX241" fmla="*/ 1972584 w 2152619"/>
                    <a:gd name="connsiteY241" fmla="*/ 276080 h 369871"/>
                    <a:gd name="connsiteX242" fmla="*/ 1953673 w 2152619"/>
                    <a:gd name="connsiteY242" fmla="*/ 297680 h 369871"/>
                    <a:gd name="connsiteX243" fmla="*/ 1940841 w 2152619"/>
                    <a:gd name="connsiteY243" fmla="*/ 313374 h 369871"/>
                    <a:gd name="connsiteX244" fmla="*/ 1964817 w 2152619"/>
                    <a:gd name="connsiteY244" fmla="*/ 355055 h 369871"/>
                    <a:gd name="connsiteX245" fmla="*/ 1948946 w 2152619"/>
                    <a:gd name="connsiteY245" fmla="*/ 337843 h 369871"/>
                    <a:gd name="connsiteX246" fmla="*/ 1934425 w 2152619"/>
                    <a:gd name="connsiteY246" fmla="*/ 319618 h 369871"/>
                    <a:gd name="connsiteX247" fmla="*/ 1929359 w 2152619"/>
                    <a:gd name="connsiteY247" fmla="*/ 323499 h 369871"/>
                    <a:gd name="connsiteX248" fmla="*/ 1925138 w 2152619"/>
                    <a:gd name="connsiteY248" fmla="*/ 327212 h 369871"/>
                    <a:gd name="connsiteX249" fmla="*/ 1929021 w 2152619"/>
                    <a:gd name="connsiteY249" fmla="*/ 321812 h 369871"/>
                    <a:gd name="connsiteX250" fmla="*/ 1932905 w 2152619"/>
                    <a:gd name="connsiteY250" fmla="*/ 316412 h 369871"/>
                    <a:gd name="connsiteX251" fmla="*/ 1926658 w 2152619"/>
                    <a:gd name="connsiteY251" fmla="*/ 306962 h 369871"/>
                    <a:gd name="connsiteX252" fmla="*/ 1920579 w 2152619"/>
                    <a:gd name="connsiteY252" fmla="*/ 297680 h 369871"/>
                    <a:gd name="connsiteX253" fmla="*/ 1911630 w 2152619"/>
                    <a:gd name="connsiteY253" fmla="*/ 310674 h 369871"/>
                    <a:gd name="connsiteX254" fmla="*/ 1868911 w 2152619"/>
                    <a:gd name="connsiteY254" fmla="*/ 366868 h 369871"/>
                    <a:gd name="connsiteX255" fmla="*/ 1874652 w 2152619"/>
                    <a:gd name="connsiteY255" fmla="*/ 357249 h 369871"/>
                    <a:gd name="connsiteX256" fmla="*/ 1907747 w 2152619"/>
                    <a:gd name="connsiteY256" fmla="*/ 299705 h 369871"/>
                    <a:gd name="connsiteX257" fmla="*/ 1913825 w 2152619"/>
                    <a:gd name="connsiteY257" fmla="*/ 287555 h 369871"/>
                    <a:gd name="connsiteX258" fmla="*/ 1905383 w 2152619"/>
                    <a:gd name="connsiteY258" fmla="*/ 273212 h 369871"/>
                    <a:gd name="connsiteX259" fmla="*/ 1892550 w 2152619"/>
                    <a:gd name="connsiteY259" fmla="*/ 250093 h 369871"/>
                    <a:gd name="connsiteX260" fmla="*/ 1869249 w 2152619"/>
                    <a:gd name="connsiteY260" fmla="*/ 222587 h 369871"/>
                    <a:gd name="connsiteX261" fmla="*/ 1841895 w 2152619"/>
                    <a:gd name="connsiteY261" fmla="*/ 191199 h 369871"/>
                    <a:gd name="connsiteX262" fmla="*/ 1830920 w 2152619"/>
                    <a:gd name="connsiteY262" fmla="*/ 179555 h 369871"/>
                    <a:gd name="connsiteX263" fmla="*/ 1836492 w 2152619"/>
                    <a:gd name="connsiteY263" fmla="*/ 197612 h 369871"/>
                    <a:gd name="connsiteX264" fmla="*/ 1847467 w 2152619"/>
                    <a:gd name="connsiteY264" fmla="*/ 285699 h 369871"/>
                    <a:gd name="connsiteX265" fmla="*/ 1860300 w 2152619"/>
                    <a:gd name="connsiteY265" fmla="*/ 307130 h 369871"/>
                    <a:gd name="connsiteX266" fmla="*/ 1870937 w 2152619"/>
                    <a:gd name="connsiteY266" fmla="*/ 312362 h 369871"/>
                    <a:gd name="connsiteX267" fmla="*/ 1843415 w 2152619"/>
                    <a:gd name="connsiteY267" fmla="*/ 302405 h 369871"/>
                    <a:gd name="connsiteX268" fmla="*/ 1835648 w 2152619"/>
                    <a:gd name="connsiteY268" fmla="*/ 309830 h 369871"/>
                    <a:gd name="connsiteX269" fmla="*/ 1825179 w 2152619"/>
                    <a:gd name="connsiteY269" fmla="*/ 323837 h 369871"/>
                    <a:gd name="connsiteX270" fmla="*/ 1820620 w 2152619"/>
                    <a:gd name="connsiteY270" fmla="*/ 328899 h 369871"/>
                    <a:gd name="connsiteX271" fmla="*/ 1824335 w 2152619"/>
                    <a:gd name="connsiteY271" fmla="*/ 322655 h 369871"/>
                    <a:gd name="connsiteX272" fmla="*/ 1826699 w 2152619"/>
                    <a:gd name="connsiteY272" fmla="*/ 314387 h 369871"/>
                    <a:gd name="connsiteX273" fmla="*/ 1827374 w 2152619"/>
                    <a:gd name="connsiteY273" fmla="*/ 313543 h 369871"/>
                    <a:gd name="connsiteX274" fmla="*/ 1836155 w 2152619"/>
                    <a:gd name="connsiteY274" fmla="*/ 299199 h 369871"/>
                    <a:gd name="connsiteX275" fmla="*/ 1826361 w 2152619"/>
                    <a:gd name="connsiteY275" fmla="*/ 286037 h 369871"/>
                    <a:gd name="connsiteX276" fmla="*/ 1783305 w 2152619"/>
                    <a:gd name="connsiteY276" fmla="*/ 231530 h 369871"/>
                    <a:gd name="connsiteX277" fmla="*/ 1757978 w 2152619"/>
                    <a:gd name="connsiteY277" fmla="*/ 222080 h 369871"/>
                    <a:gd name="connsiteX278" fmla="*/ 1750379 w 2152619"/>
                    <a:gd name="connsiteY278" fmla="*/ 225962 h 369871"/>
                    <a:gd name="connsiteX279" fmla="*/ 1760510 w 2152619"/>
                    <a:gd name="connsiteY279" fmla="*/ 243680 h 369871"/>
                    <a:gd name="connsiteX280" fmla="*/ 1797657 w 2152619"/>
                    <a:gd name="connsiteY280" fmla="*/ 298862 h 369871"/>
                    <a:gd name="connsiteX281" fmla="*/ 1813022 w 2152619"/>
                    <a:gd name="connsiteY281" fmla="*/ 306962 h 369871"/>
                    <a:gd name="connsiteX282" fmla="*/ 1823829 w 2152619"/>
                    <a:gd name="connsiteY282" fmla="*/ 312362 h 369871"/>
                    <a:gd name="connsiteX283" fmla="*/ 1808970 w 2152619"/>
                    <a:gd name="connsiteY283" fmla="*/ 307637 h 369871"/>
                    <a:gd name="connsiteX284" fmla="*/ 1787188 w 2152619"/>
                    <a:gd name="connsiteY284" fmla="*/ 294474 h 369871"/>
                    <a:gd name="connsiteX285" fmla="*/ 1743625 w 2152619"/>
                    <a:gd name="connsiteY285" fmla="*/ 241487 h 369871"/>
                    <a:gd name="connsiteX286" fmla="*/ 1739235 w 2152619"/>
                    <a:gd name="connsiteY286" fmla="*/ 234905 h 369871"/>
                    <a:gd name="connsiteX287" fmla="*/ 1736365 w 2152619"/>
                    <a:gd name="connsiteY287" fmla="*/ 238955 h 369871"/>
                    <a:gd name="connsiteX288" fmla="*/ 1731299 w 2152619"/>
                    <a:gd name="connsiteY288" fmla="*/ 253637 h 369871"/>
                    <a:gd name="connsiteX289" fmla="*/ 1744638 w 2152619"/>
                    <a:gd name="connsiteY289" fmla="*/ 318943 h 369871"/>
                    <a:gd name="connsiteX290" fmla="*/ 1750042 w 2152619"/>
                    <a:gd name="connsiteY290" fmla="*/ 327212 h 369871"/>
                    <a:gd name="connsiteX291" fmla="*/ 1743625 w 2152619"/>
                    <a:gd name="connsiteY291" fmla="*/ 320124 h 369871"/>
                    <a:gd name="connsiteX292" fmla="*/ 1719649 w 2152619"/>
                    <a:gd name="connsiteY292" fmla="*/ 266124 h 369871"/>
                    <a:gd name="connsiteX293" fmla="*/ 1714246 w 2152619"/>
                    <a:gd name="connsiteY293" fmla="*/ 264437 h 369871"/>
                    <a:gd name="connsiteX294" fmla="*/ 1716610 w 2152619"/>
                    <a:gd name="connsiteY294" fmla="*/ 258530 h 369871"/>
                    <a:gd name="connsiteX295" fmla="*/ 1719649 w 2152619"/>
                    <a:gd name="connsiteY295" fmla="*/ 246718 h 369871"/>
                    <a:gd name="connsiteX296" fmla="*/ 1722688 w 2152619"/>
                    <a:gd name="connsiteY296" fmla="*/ 228493 h 369871"/>
                    <a:gd name="connsiteX297" fmla="*/ 1717960 w 2152619"/>
                    <a:gd name="connsiteY297" fmla="*/ 219212 h 369871"/>
                    <a:gd name="connsiteX298" fmla="*/ 1701075 w 2152619"/>
                    <a:gd name="connsiteY298" fmla="*/ 243005 h 369871"/>
                    <a:gd name="connsiteX299" fmla="*/ 1687736 w 2152619"/>
                    <a:gd name="connsiteY299" fmla="*/ 260893 h 369871"/>
                    <a:gd name="connsiteX300" fmla="*/ 1698036 w 2152619"/>
                    <a:gd name="connsiteY300" fmla="*/ 276249 h 369871"/>
                    <a:gd name="connsiteX301" fmla="*/ 1721675 w 2152619"/>
                    <a:gd name="connsiteY301" fmla="*/ 309324 h 369871"/>
                    <a:gd name="connsiteX302" fmla="*/ 1735014 w 2152619"/>
                    <a:gd name="connsiteY302" fmla="*/ 327212 h 369871"/>
                    <a:gd name="connsiteX303" fmla="*/ 1721168 w 2152619"/>
                    <a:gd name="connsiteY303" fmla="*/ 312868 h 369871"/>
                    <a:gd name="connsiteX304" fmla="*/ 1694659 w 2152619"/>
                    <a:gd name="connsiteY304" fmla="*/ 283674 h 369871"/>
                    <a:gd name="connsiteX305" fmla="*/ 1681827 w 2152619"/>
                    <a:gd name="connsiteY305" fmla="*/ 268655 h 369871"/>
                    <a:gd name="connsiteX306" fmla="*/ 1672540 w 2152619"/>
                    <a:gd name="connsiteY306" fmla="*/ 279455 h 369871"/>
                    <a:gd name="connsiteX307" fmla="*/ 1648732 w 2152619"/>
                    <a:gd name="connsiteY307" fmla="*/ 303080 h 369871"/>
                    <a:gd name="connsiteX308" fmla="*/ 1675242 w 2152619"/>
                    <a:gd name="connsiteY308" fmla="*/ 353030 h 369871"/>
                    <a:gd name="connsiteX309" fmla="*/ 1682671 w 2152619"/>
                    <a:gd name="connsiteY309" fmla="*/ 366024 h 369871"/>
                    <a:gd name="connsiteX310" fmla="*/ 1659539 w 2152619"/>
                    <a:gd name="connsiteY310" fmla="*/ 336493 h 369871"/>
                    <a:gd name="connsiteX311" fmla="*/ 1636744 w 2152619"/>
                    <a:gd name="connsiteY311" fmla="*/ 307805 h 369871"/>
                    <a:gd name="connsiteX312" fmla="*/ 1629652 w 2152619"/>
                    <a:gd name="connsiteY312" fmla="*/ 310337 h 369871"/>
                    <a:gd name="connsiteX313" fmla="*/ 1628808 w 2152619"/>
                    <a:gd name="connsiteY313" fmla="*/ 308987 h 369871"/>
                    <a:gd name="connsiteX314" fmla="*/ 1636913 w 2152619"/>
                    <a:gd name="connsiteY314" fmla="*/ 305274 h 369871"/>
                    <a:gd name="connsiteX315" fmla="*/ 1627795 w 2152619"/>
                    <a:gd name="connsiteY315" fmla="*/ 290930 h 369871"/>
                    <a:gd name="connsiteX316" fmla="*/ 1611923 w 2152619"/>
                    <a:gd name="connsiteY316" fmla="*/ 264605 h 369871"/>
                    <a:gd name="connsiteX317" fmla="*/ 1605000 w 2152619"/>
                    <a:gd name="connsiteY317" fmla="*/ 252624 h 369871"/>
                    <a:gd name="connsiteX318" fmla="*/ 1591324 w 2152619"/>
                    <a:gd name="connsiteY318" fmla="*/ 256505 h 369871"/>
                    <a:gd name="connsiteX319" fmla="*/ 1560424 w 2152619"/>
                    <a:gd name="connsiteY319" fmla="*/ 263930 h 369871"/>
                    <a:gd name="connsiteX320" fmla="*/ 1541007 w 2152619"/>
                    <a:gd name="connsiteY320" fmla="*/ 270174 h 369871"/>
                    <a:gd name="connsiteX321" fmla="*/ 1525979 w 2152619"/>
                    <a:gd name="connsiteY321" fmla="*/ 293462 h 369871"/>
                    <a:gd name="connsiteX322" fmla="*/ 1493898 w 2152619"/>
                    <a:gd name="connsiteY322" fmla="*/ 339362 h 369871"/>
                    <a:gd name="connsiteX323" fmla="*/ 1477688 w 2152619"/>
                    <a:gd name="connsiteY323" fmla="*/ 357418 h 369871"/>
                    <a:gd name="connsiteX324" fmla="*/ 1523446 w 2152619"/>
                    <a:gd name="connsiteY324" fmla="*/ 271524 h 369871"/>
                    <a:gd name="connsiteX325" fmla="*/ 1480728 w 2152619"/>
                    <a:gd name="connsiteY325" fmla="*/ 279793 h 369871"/>
                    <a:gd name="connsiteX326" fmla="*/ 1483092 w 2152619"/>
                    <a:gd name="connsiteY326" fmla="*/ 278274 h 369871"/>
                    <a:gd name="connsiteX327" fmla="*/ 1506730 w 2152619"/>
                    <a:gd name="connsiteY327" fmla="*/ 271187 h 369871"/>
                    <a:gd name="connsiteX328" fmla="*/ 1526655 w 2152619"/>
                    <a:gd name="connsiteY328" fmla="*/ 264268 h 369871"/>
                    <a:gd name="connsiteX329" fmla="*/ 1515342 w 2152619"/>
                    <a:gd name="connsiteY329" fmla="*/ 246043 h 369871"/>
                    <a:gd name="connsiteX330" fmla="*/ 1499470 w 2152619"/>
                    <a:gd name="connsiteY330" fmla="*/ 226468 h 369871"/>
                    <a:gd name="connsiteX331" fmla="*/ 1495417 w 2152619"/>
                    <a:gd name="connsiteY331" fmla="*/ 224274 h 369871"/>
                    <a:gd name="connsiteX332" fmla="*/ 1483260 w 2152619"/>
                    <a:gd name="connsiteY332" fmla="*/ 241655 h 369871"/>
                    <a:gd name="connsiteX333" fmla="*/ 1490859 w 2152619"/>
                    <a:gd name="connsiteY333" fmla="*/ 254818 h 369871"/>
                    <a:gd name="connsiteX334" fmla="*/ 1497950 w 2152619"/>
                    <a:gd name="connsiteY334" fmla="*/ 266630 h 369871"/>
                    <a:gd name="connsiteX335" fmla="*/ 1488157 w 2152619"/>
                    <a:gd name="connsiteY335" fmla="*/ 256337 h 369871"/>
                    <a:gd name="connsiteX336" fmla="*/ 1479039 w 2152619"/>
                    <a:gd name="connsiteY336" fmla="*/ 245368 h 369871"/>
                    <a:gd name="connsiteX337" fmla="*/ 1468402 w 2152619"/>
                    <a:gd name="connsiteY337" fmla="*/ 256674 h 369871"/>
                    <a:gd name="connsiteX338" fmla="*/ 1457764 w 2152619"/>
                    <a:gd name="connsiteY338" fmla="*/ 268149 h 369871"/>
                    <a:gd name="connsiteX339" fmla="*/ 1466375 w 2152619"/>
                    <a:gd name="connsiteY339" fmla="*/ 254987 h 369871"/>
                    <a:gd name="connsiteX340" fmla="*/ 1472792 w 2152619"/>
                    <a:gd name="connsiteY340" fmla="*/ 238618 h 369871"/>
                    <a:gd name="connsiteX341" fmla="*/ 1458102 w 2152619"/>
                    <a:gd name="connsiteY341" fmla="*/ 218705 h 369871"/>
                    <a:gd name="connsiteX342" fmla="*/ 1445438 w 2152619"/>
                    <a:gd name="connsiteY342" fmla="*/ 201830 h 369871"/>
                    <a:gd name="connsiteX343" fmla="*/ 1433112 w 2152619"/>
                    <a:gd name="connsiteY343" fmla="*/ 210268 h 369871"/>
                    <a:gd name="connsiteX344" fmla="*/ 1419942 w 2152619"/>
                    <a:gd name="connsiteY344" fmla="*/ 220055 h 369871"/>
                    <a:gd name="connsiteX345" fmla="*/ 1423488 w 2152619"/>
                    <a:gd name="connsiteY345" fmla="*/ 224949 h 369871"/>
                    <a:gd name="connsiteX346" fmla="*/ 1421799 w 2152619"/>
                    <a:gd name="connsiteY346" fmla="*/ 225962 h 369871"/>
                    <a:gd name="connsiteX347" fmla="*/ 1404408 w 2152619"/>
                    <a:gd name="connsiteY347" fmla="*/ 241824 h 369871"/>
                    <a:gd name="connsiteX348" fmla="*/ 1391575 w 2152619"/>
                    <a:gd name="connsiteY348" fmla="*/ 258530 h 369871"/>
                    <a:gd name="connsiteX349" fmla="*/ 1382289 w 2152619"/>
                    <a:gd name="connsiteY349" fmla="*/ 271355 h 369871"/>
                    <a:gd name="connsiteX350" fmla="*/ 1395290 w 2152619"/>
                    <a:gd name="connsiteY350" fmla="*/ 275574 h 369871"/>
                    <a:gd name="connsiteX351" fmla="*/ 1407109 w 2152619"/>
                    <a:gd name="connsiteY351" fmla="*/ 279962 h 369871"/>
                    <a:gd name="connsiteX352" fmla="*/ 1393770 w 2152619"/>
                    <a:gd name="connsiteY352" fmla="*/ 277262 h 369871"/>
                    <a:gd name="connsiteX353" fmla="*/ 1380094 w 2152619"/>
                    <a:gd name="connsiteY353" fmla="*/ 274055 h 369871"/>
                    <a:gd name="connsiteX354" fmla="*/ 1371989 w 2152619"/>
                    <a:gd name="connsiteY354" fmla="*/ 282493 h 369871"/>
                    <a:gd name="connsiteX355" fmla="*/ 1365066 w 2152619"/>
                    <a:gd name="connsiteY355" fmla="*/ 290762 h 369871"/>
                    <a:gd name="connsiteX356" fmla="*/ 1378574 w 2152619"/>
                    <a:gd name="connsiteY356" fmla="*/ 308987 h 369871"/>
                    <a:gd name="connsiteX357" fmla="*/ 1392251 w 2152619"/>
                    <a:gd name="connsiteY357" fmla="*/ 327212 h 369871"/>
                    <a:gd name="connsiteX358" fmla="*/ 1376886 w 2152619"/>
                    <a:gd name="connsiteY358" fmla="*/ 311180 h 369871"/>
                    <a:gd name="connsiteX359" fmla="*/ 1361520 w 2152619"/>
                    <a:gd name="connsiteY359" fmla="*/ 295149 h 369871"/>
                    <a:gd name="connsiteX360" fmla="*/ 1348012 w 2152619"/>
                    <a:gd name="connsiteY360" fmla="*/ 309324 h 369871"/>
                    <a:gd name="connsiteX361" fmla="*/ 1335349 w 2152619"/>
                    <a:gd name="connsiteY361" fmla="*/ 325693 h 369871"/>
                    <a:gd name="connsiteX362" fmla="*/ 1328932 w 2152619"/>
                    <a:gd name="connsiteY362" fmla="*/ 321137 h 369871"/>
                    <a:gd name="connsiteX363" fmla="*/ 1325893 w 2152619"/>
                    <a:gd name="connsiteY363" fmla="*/ 316074 h 369871"/>
                    <a:gd name="connsiteX364" fmla="*/ 1320152 w 2152619"/>
                    <a:gd name="connsiteY364" fmla="*/ 322487 h 369871"/>
                    <a:gd name="connsiteX365" fmla="*/ 1314243 w 2152619"/>
                    <a:gd name="connsiteY365" fmla="*/ 328899 h 369871"/>
                    <a:gd name="connsiteX366" fmla="*/ 1318802 w 2152619"/>
                    <a:gd name="connsiteY366" fmla="*/ 321643 h 369871"/>
                    <a:gd name="connsiteX367" fmla="*/ 1320490 w 2152619"/>
                    <a:gd name="connsiteY367" fmla="*/ 309830 h 369871"/>
                    <a:gd name="connsiteX368" fmla="*/ 1304281 w 2152619"/>
                    <a:gd name="connsiteY368" fmla="*/ 263762 h 369871"/>
                    <a:gd name="connsiteX369" fmla="*/ 1293474 w 2152619"/>
                    <a:gd name="connsiteY369" fmla="*/ 256505 h 369871"/>
                    <a:gd name="connsiteX370" fmla="*/ 1253119 w 2152619"/>
                    <a:gd name="connsiteY370" fmla="*/ 236255 h 369871"/>
                    <a:gd name="connsiteX371" fmla="*/ 1244001 w 2152619"/>
                    <a:gd name="connsiteY371" fmla="*/ 230180 h 369871"/>
                    <a:gd name="connsiteX372" fmla="*/ 1216141 w 2152619"/>
                    <a:gd name="connsiteY372" fmla="*/ 261399 h 369871"/>
                    <a:gd name="connsiteX373" fmla="*/ 1165149 w 2152619"/>
                    <a:gd name="connsiteY373" fmla="*/ 308312 h 369871"/>
                    <a:gd name="connsiteX374" fmla="*/ 1151135 w 2152619"/>
                    <a:gd name="connsiteY374" fmla="*/ 312362 h 369871"/>
                    <a:gd name="connsiteX375" fmla="*/ 1162447 w 2152619"/>
                    <a:gd name="connsiteY375" fmla="*/ 306962 h 369871"/>
                    <a:gd name="connsiteX376" fmla="*/ 1196386 w 2152619"/>
                    <a:gd name="connsiteY376" fmla="*/ 273212 h 369871"/>
                    <a:gd name="connsiteX377" fmla="*/ 1207024 w 2152619"/>
                    <a:gd name="connsiteY377" fmla="*/ 252793 h 369871"/>
                    <a:gd name="connsiteX378" fmla="*/ 1140497 w 2152619"/>
                    <a:gd name="connsiteY378" fmla="*/ 268149 h 369871"/>
                    <a:gd name="connsiteX379" fmla="*/ 1104701 w 2152619"/>
                    <a:gd name="connsiteY379" fmla="*/ 275068 h 369871"/>
                    <a:gd name="connsiteX380" fmla="*/ 1110273 w 2152619"/>
                    <a:gd name="connsiteY380" fmla="*/ 293124 h 369871"/>
                    <a:gd name="connsiteX381" fmla="*/ 1145900 w 2152619"/>
                    <a:gd name="connsiteY381" fmla="*/ 355899 h 369871"/>
                    <a:gd name="connsiteX382" fmla="*/ 1147251 w 2152619"/>
                    <a:gd name="connsiteY382" fmla="*/ 360118 h 369871"/>
                    <a:gd name="connsiteX383" fmla="*/ 1100649 w 2152619"/>
                    <a:gd name="connsiteY383" fmla="*/ 296668 h 369871"/>
                    <a:gd name="connsiteX384" fmla="*/ 1084946 w 2152619"/>
                    <a:gd name="connsiteY384" fmla="*/ 279793 h 369871"/>
                    <a:gd name="connsiteX385" fmla="*/ 1084270 w 2152619"/>
                    <a:gd name="connsiteY385" fmla="*/ 278612 h 369871"/>
                    <a:gd name="connsiteX386" fmla="*/ 1088154 w 2152619"/>
                    <a:gd name="connsiteY386" fmla="*/ 276587 h 369871"/>
                    <a:gd name="connsiteX387" fmla="*/ 1084439 w 2152619"/>
                    <a:gd name="connsiteY387" fmla="*/ 270680 h 369871"/>
                    <a:gd name="connsiteX388" fmla="*/ 1073126 w 2152619"/>
                    <a:gd name="connsiteY388" fmla="*/ 250262 h 369871"/>
                    <a:gd name="connsiteX389" fmla="*/ 1065359 w 2152619"/>
                    <a:gd name="connsiteY389" fmla="*/ 235749 h 369871"/>
                    <a:gd name="connsiteX390" fmla="*/ 1065190 w 2152619"/>
                    <a:gd name="connsiteY390" fmla="*/ 256168 h 369871"/>
                    <a:gd name="connsiteX391" fmla="*/ 1060632 w 2152619"/>
                    <a:gd name="connsiteY391" fmla="*/ 288230 h 369871"/>
                    <a:gd name="connsiteX392" fmla="*/ 1037330 w 2152619"/>
                    <a:gd name="connsiteY392" fmla="*/ 325524 h 369871"/>
                    <a:gd name="connsiteX393" fmla="*/ 1040707 w 2152619"/>
                    <a:gd name="connsiteY393" fmla="*/ 318099 h 369871"/>
                    <a:gd name="connsiteX394" fmla="*/ 1052864 w 2152619"/>
                    <a:gd name="connsiteY394" fmla="*/ 248743 h 369871"/>
                    <a:gd name="connsiteX395" fmla="*/ 1013860 w 2152619"/>
                    <a:gd name="connsiteY395" fmla="*/ 177868 h 369871"/>
                    <a:gd name="connsiteX396" fmla="*/ 962361 w 2152619"/>
                    <a:gd name="connsiteY396" fmla="*/ 104968 h 369871"/>
                    <a:gd name="connsiteX397" fmla="*/ 953581 w 2152619"/>
                    <a:gd name="connsiteY397" fmla="*/ 92480 h 369871"/>
                    <a:gd name="connsiteX398" fmla="*/ 967596 w 2152619"/>
                    <a:gd name="connsiteY398" fmla="*/ 147155 h 369871"/>
                    <a:gd name="connsiteX399" fmla="*/ 1018757 w 2152619"/>
                    <a:gd name="connsiteY399" fmla="*/ 252962 h 369871"/>
                    <a:gd name="connsiteX400" fmla="*/ 1023316 w 2152619"/>
                    <a:gd name="connsiteY400" fmla="*/ 263087 h 369871"/>
                    <a:gd name="connsiteX401" fmla="*/ 959829 w 2152619"/>
                    <a:gd name="connsiteY401" fmla="*/ 178880 h 369871"/>
                    <a:gd name="connsiteX402" fmla="*/ 923357 w 2152619"/>
                    <a:gd name="connsiteY402" fmla="*/ 107837 h 369871"/>
                    <a:gd name="connsiteX403" fmla="*/ 920149 w 2152619"/>
                    <a:gd name="connsiteY403" fmla="*/ 99399 h 369871"/>
                    <a:gd name="connsiteX404" fmla="*/ 919136 w 2152619"/>
                    <a:gd name="connsiteY404" fmla="*/ 117118 h 369871"/>
                    <a:gd name="connsiteX405" fmla="*/ 917785 w 2152619"/>
                    <a:gd name="connsiteY405" fmla="*/ 165380 h 369871"/>
                    <a:gd name="connsiteX406" fmla="*/ 916435 w 2152619"/>
                    <a:gd name="connsiteY406" fmla="*/ 219380 h 369871"/>
                    <a:gd name="connsiteX407" fmla="*/ 915253 w 2152619"/>
                    <a:gd name="connsiteY407" fmla="*/ 242837 h 369871"/>
                    <a:gd name="connsiteX408" fmla="*/ 907317 w 2152619"/>
                    <a:gd name="connsiteY408" fmla="*/ 164368 h 369871"/>
                    <a:gd name="connsiteX409" fmla="*/ 899212 w 2152619"/>
                    <a:gd name="connsiteY409" fmla="*/ 85224 h 369871"/>
                    <a:gd name="connsiteX410" fmla="*/ 896173 w 2152619"/>
                    <a:gd name="connsiteY410" fmla="*/ 87080 h 369871"/>
                    <a:gd name="connsiteX411" fmla="*/ 886211 w 2152619"/>
                    <a:gd name="connsiteY411" fmla="*/ 93155 h 369871"/>
                    <a:gd name="connsiteX412" fmla="*/ 870845 w 2152619"/>
                    <a:gd name="connsiteY412" fmla="*/ 117287 h 369871"/>
                    <a:gd name="connsiteX413" fmla="*/ 881652 w 2152619"/>
                    <a:gd name="connsiteY413" fmla="*/ 140237 h 369871"/>
                    <a:gd name="connsiteX414" fmla="*/ 883847 w 2152619"/>
                    <a:gd name="connsiteY414" fmla="*/ 142768 h 369871"/>
                    <a:gd name="connsiteX415" fmla="*/ 869157 w 2152619"/>
                    <a:gd name="connsiteY415" fmla="*/ 132305 h 369871"/>
                    <a:gd name="connsiteX416" fmla="*/ 864091 w 2152619"/>
                    <a:gd name="connsiteY416" fmla="*/ 127243 h 369871"/>
                    <a:gd name="connsiteX417" fmla="*/ 862065 w 2152619"/>
                    <a:gd name="connsiteY417" fmla="*/ 145468 h 369871"/>
                    <a:gd name="connsiteX418" fmla="*/ 860039 w 2152619"/>
                    <a:gd name="connsiteY418" fmla="*/ 163693 h 369871"/>
                    <a:gd name="connsiteX419" fmla="*/ 865273 w 2152619"/>
                    <a:gd name="connsiteY419" fmla="*/ 177193 h 369871"/>
                    <a:gd name="connsiteX420" fmla="*/ 880639 w 2152619"/>
                    <a:gd name="connsiteY420" fmla="*/ 210943 h 369871"/>
                    <a:gd name="connsiteX421" fmla="*/ 897355 w 2152619"/>
                    <a:gd name="connsiteY421" fmla="*/ 234399 h 369871"/>
                    <a:gd name="connsiteX422" fmla="*/ 903433 w 2152619"/>
                    <a:gd name="connsiteY422" fmla="*/ 238112 h 369871"/>
                    <a:gd name="connsiteX423" fmla="*/ 899043 w 2152619"/>
                    <a:gd name="connsiteY423" fmla="*/ 236930 h 369871"/>
                    <a:gd name="connsiteX424" fmla="*/ 894484 w 2152619"/>
                    <a:gd name="connsiteY424" fmla="*/ 235918 h 369871"/>
                    <a:gd name="connsiteX425" fmla="*/ 937034 w 2152619"/>
                    <a:gd name="connsiteY425" fmla="*/ 300043 h 369871"/>
                    <a:gd name="connsiteX426" fmla="*/ 951893 w 2152619"/>
                    <a:gd name="connsiteY426" fmla="*/ 307805 h 369871"/>
                    <a:gd name="connsiteX427" fmla="*/ 961011 w 2152619"/>
                    <a:gd name="connsiteY427" fmla="*/ 312362 h 369871"/>
                    <a:gd name="connsiteX428" fmla="*/ 931800 w 2152619"/>
                    <a:gd name="connsiteY428" fmla="*/ 300887 h 369871"/>
                    <a:gd name="connsiteX429" fmla="*/ 929098 w 2152619"/>
                    <a:gd name="connsiteY429" fmla="*/ 299368 h 369871"/>
                    <a:gd name="connsiteX430" fmla="*/ 936359 w 2152619"/>
                    <a:gd name="connsiteY430" fmla="*/ 310843 h 369871"/>
                    <a:gd name="connsiteX431" fmla="*/ 946827 w 2152619"/>
                    <a:gd name="connsiteY431" fmla="*/ 324343 h 369871"/>
                    <a:gd name="connsiteX432" fmla="*/ 947503 w 2152619"/>
                    <a:gd name="connsiteY432" fmla="*/ 326368 h 369871"/>
                    <a:gd name="connsiteX433" fmla="*/ 892965 w 2152619"/>
                    <a:gd name="connsiteY433" fmla="*/ 265618 h 369871"/>
                    <a:gd name="connsiteX434" fmla="*/ 868313 w 2152619"/>
                    <a:gd name="connsiteY434" fmla="*/ 233218 h 369871"/>
                    <a:gd name="connsiteX435" fmla="*/ 855142 w 2152619"/>
                    <a:gd name="connsiteY435" fmla="*/ 216680 h 369871"/>
                    <a:gd name="connsiteX436" fmla="*/ 815125 w 2152619"/>
                    <a:gd name="connsiteY436" fmla="*/ 194405 h 369871"/>
                    <a:gd name="connsiteX437" fmla="*/ 807189 w 2152619"/>
                    <a:gd name="connsiteY437" fmla="*/ 189680 h 369871"/>
                    <a:gd name="connsiteX438" fmla="*/ 812761 w 2152619"/>
                    <a:gd name="connsiteY438" fmla="*/ 204530 h 369871"/>
                    <a:gd name="connsiteX439" fmla="*/ 822048 w 2152619"/>
                    <a:gd name="connsiteY439" fmla="*/ 230349 h 369871"/>
                    <a:gd name="connsiteX440" fmla="*/ 822048 w 2152619"/>
                    <a:gd name="connsiteY440" fmla="*/ 280974 h 369871"/>
                    <a:gd name="connsiteX441" fmla="*/ 800773 w 2152619"/>
                    <a:gd name="connsiteY441" fmla="*/ 320124 h 369871"/>
                    <a:gd name="connsiteX442" fmla="*/ 794357 w 2152619"/>
                    <a:gd name="connsiteY442" fmla="*/ 327212 h 369871"/>
                    <a:gd name="connsiteX443" fmla="*/ 799760 w 2152619"/>
                    <a:gd name="connsiteY443" fmla="*/ 318943 h 369871"/>
                    <a:gd name="connsiteX444" fmla="*/ 804319 w 2152619"/>
                    <a:gd name="connsiteY444" fmla="*/ 226805 h 369871"/>
                    <a:gd name="connsiteX445" fmla="*/ 785914 w 2152619"/>
                    <a:gd name="connsiteY445" fmla="*/ 196430 h 369871"/>
                    <a:gd name="connsiteX446" fmla="*/ 763289 w 2152619"/>
                    <a:gd name="connsiteY446" fmla="*/ 227987 h 369871"/>
                    <a:gd name="connsiteX447" fmla="*/ 769029 w 2152619"/>
                    <a:gd name="connsiteY447" fmla="*/ 233555 h 369871"/>
                    <a:gd name="connsiteX448" fmla="*/ 775783 w 2152619"/>
                    <a:gd name="connsiteY448" fmla="*/ 237774 h 369871"/>
                    <a:gd name="connsiteX449" fmla="*/ 763964 w 2152619"/>
                    <a:gd name="connsiteY449" fmla="*/ 233555 h 369871"/>
                    <a:gd name="connsiteX450" fmla="*/ 750287 w 2152619"/>
                    <a:gd name="connsiteY450" fmla="*/ 245874 h 369871"/>
                    <a:gd name="connsiteX451" fmla="*/ 738468 w 2152619"/>
                    <a:gd name="connsiteY451" fmla="*/ 261568 h 369871"/>
                    <a:gd name="connsiteX452" fmla="*/ 756028 w 2152619"/>
                    <a:gd name="connsiteY452" fmla="*/ 267980 h 369871"/>
                    <a:gd name="connsiteX453" fmla="*/ 797396 w 2152619"/>
                    <a:gd name="connsiteY453" fmla="*/ 279962 h 369871"/>
                    <a:gd name="connsiteX454" fmla="*/ 784226 w 2152619"/>
                    <a:gd name="connsiteY454" fmla="*/ 277430 h 369871"/>
                    <a:gd name="connsiteX455" fmla="*/ 755522 w 2152619"/>
                    <a:gd name="connsiteY455" fmla="*/ 271524 h 369871"/>
                    <a:gd name="connsiteX456" fmla="*/ 736779 w 2152619"/>
                    <a:gd name="connsiteY456" fmla="*/ 267980 h 369871"/>
                    <a:gd name="connsiteX457" fmla="*/ 718712 w 2152619"/>
                    <a:gd name="connsiteY457" fmla="*/ 284518 h 369871"/>
                    <a:gd name="connsiteX458" fmla="*/ 691359 w 2152619"/>
                    <a:gd name="connsiteY458" fmla="*/ 314555 h 369871"/>
                    <a:gd name="connsiteX459" fmla="*/ 679371 w 2152619"/>
                    <a:gd name="connsiteY459" fmla="*/ 327212 h 369871"/>
                    <a:gd name="connsiteX460" fmla="*/ 690177 w 2152619"/>
                    <a:gd name="connsiteY460" fmla="*/ 312868 h 369871"/>
                    <a:gd name="connsiteX461" fmla="*/ 712296 w 2152619"/>
                    <a:gd name="connsiteY461" fmla="*/ 282155 h 369871"/>
                    <a:gd name="connsiteX462" fmla="*/ 723440 w 2152619"/>
                    <a:gd name="connsiteY462" fmla="*/ 265955 h 369871"/>
                    <a:gd name="connsiteX463" fmla="*/ 713816 w 2152619"/>
                    <a:gd name="connsiteY463" fmla="*/ 263930 h 369871"/>
                    <a:gd name="connsiteX464" fmla="*/ 698619 w 2152619"/>
                    <a:gd name="connsiteY464" fmla="*/ 260555 h 369871"/>
                    <a:gd name="connsiteX465" fmla="*/ 672279 w 2152619"/>
                    <a:gd name="connsiteY465" fmla="*/ 267643 h 369871"/>
                    <a:gd name="connsiteX466" fmla="*/ 658940 w 2152619"/>
                    <a:gd name="connsiteY466" fmla="*/ 288062 h 369871"/>
                    <a:gd name="connsiteX467" fmla="*/ 648809 w 2152619"/>
                    <a:gd name="connsiteY467" fmla="*/ 304599 h 369871"/>
                    <a:gd name="connsiteX468" fmla="*/ 653368 w 2152619"/>
                    <a:gd name="connsiteY468" fmla="*/ 311180 h 369871"/>
                    <a:gd name="connsiteX469" fmla="*/ 660291 w 2152619"/>
                    <a:gd name="connsiteY469" fmla="*/ 319787 h 369871"/>
                    <a:gd name="connsiteX470" fmla="*/ 662655 w 2152619"/>
                    <a:gd name="connsiteY470" fmla="*/ 323499 h 369871"/>
                    <a:gd name="connsiteX471" fmla="*/ 654719 w 2152619"/>
                    <a:gd name="connsiteY471" fmla="*/ 316412 h 369871"/>
                    <a:gd name="connsiteX472" fmla="*/ 646614 w 2152619"/>
                    <a:gd name="connsiteY472" fmla="*/ 307468 h 369871"/>
                    <a:gd name="connsiteX473" fmla="*/ 635639 w 2152619"/>
                    <a:gd name="connsiteY473" fmla="*/ 323162 h 369871"/>
                    <a:gd name="connsiteX474" fmla="*/ 601869 w 2152619"/>
                    <a:gd name="connsiteY474" fmla="*/ 366193 h 369871"/>
                    <a:gd name="connsiteX475" fmla="*/ 609974 w 2152619"/>
                    <a:gd name="connsiteY475" fmla="*/ 352862 h 369871"/>
                    <a:gd name="connsiteX476" fmla="*/ 628885 w 2152619"/>
                    <a:gd name="connsiteY476" fmla="*/ 321643 h 369871"/>
                    <a:gd name="connsiteX477" fmla="*/ 625846 w 2152619"/>
                    <a:gd name="connsiteY477" fmla="*/ 284687 h 369871"/>
                    <a:gd name="connsiteX478" fmla="*/ 616221 w 2152619"/>
                    <a:gd name="connsiteY478" fmla="*/ 274055 h 369871"/>
                    <a:gd name="connsiteX479" fmla="*/ 603558 w 2152619"/>
                    <a:gd name="connsiteY479" fmla="*/ 277262 h 369871"/>
                    <a:gd name="connsiteX480" fmla="*/ 596635 w 2152619"/>
                    <a:gd name="connsiteY480" fmla="*/ 277262 h 369871"/>
                    <a:gd name="connsiteX481" fmla="*/ 591738 w 2152619"/>
                    <a:gd name="connsiteY481" fmla="*/ 276587 h 369871"/>
                    <a:gd name="connsiteX482" fmla="*/ 580425 w 2152619"/>
                    <a:gd name="connsiteY482" fmla="*/ 278443 h 369871"/>
                    <a:gd name="connsiteX483" fmla="*/ 586841 w 2152619"/>
                    <a:gd name="connsiteY483" fmla="*/ 275743 h 369871"/>
                    <a:gd name="connsiteX484" fmla="*/ 603220 w 2152619"/>
                    <a:gd name="connsiteY484" fmla="*/ 271187 h 369871"/>
                    <a:gd name="connsiteX485" fmla="*/ 612000 w 2152619"/>
                    <a:gd name="connsiteY485" fmla="*/ 268655 h 369871"/>
                    <a:gd name="connsiteX486" fmla="*/ 603220 w 2152619"/>
                    <a:gd name="connsiteY486" fmla="*/ 257518 h 369871"/>
                    <a:gd name="connsiteX487" fmla="*/ 593764 w 2152619"/>
                    <a:gd name="connsiteY487" fmla="*/ 245368 h 369871"/>
                    <a:gd name="connsiteX488" fmla="*/ 588530 w 2152619"/>
                    <a:gd name="connsiteY488" fmla="*/ 250430 h 369871"/>
                    <a:gd name="connsiteX489" fmla="*/ 570970 w 2152619"/>
                    <a:gd name="connsiteY489" fmla="*/ 272030 h 369871"/>
                    <a:gd name="connsiteX490" fmla="*/ 557799 w 2152619"/>
                    <a:gd name="connsiteY490" fmla="*/ 287724 h 369871"/>
                    <a:gd name="connsiteX491" fmla="*/ 561176 w 2152619"/>
                    <a:gd name="connsiteY491" fmla="*/ 292280 h 369871"/>
                    <a:gd name="connsiteX492" fmla="*/ 582114 w 2152619"/>
                    <a:gd name="connsiteY492" fmla="*/ 306962 h 369871"/>
                    <a:gd name="connsiteX493" fmla="*/ 592920 w 2152619"/>
                    <a:gd name="connsiteY493" fmla="*/ 312193 h 369871"/>
                    <a:gd name="connsiteX494" fmla="*/ 558981 w 2152619"/>
                    <a:gd name="connsiteY494" fmla="*/ 297680 h 369871"/>
                    <a:gd name="connsiteX495" fmla="*/ 553747 w 2152619"/>
                    <a:gd name="connsiteY495" fmla="*/ 292955 h 369871"/>
                    <a:gd name="connsiteX496" fmla="*/ 548513 w 2152619"/>
                    <a:gd name="connsiteY496" fmla="*/ 297680 h 369871"/>
                    <a:gd name="connsiteX497" fmla="*/ 514743 w 2152619"/>
                    <a:gd name="connsiteY497" fmla="*/ 312362 h 369871"/>
                    <a:gd name="connsiteX498" fmla="*/ 525887 w 2152619"/>
                    <a:gd name="connsiteY498" fmla="*/ 306962 h 369871"/>
                    <a:gd name="connsiteX499" fmla="*/ 547837 w 2152619"/>
                    <a:gd name="connsiteY499" fmla="*/ 285024 h 369871"/>
                    <a:gd name="connsiteX500" fmla="*/ 501404 w 2152619"/>
                    <a:gd name="connsiteY500" fmla="*/ 225118 h 369871"/>
                    <a:gd name="connsiteX501" fmla="*/ 486883 w 2152619"/>
                    <a:gd name="connsiteY501" fmla="*/ 204193 h 369871"/>
                    <a:gd name="connsiteX502" fmla="*/ 479622 w 2152619"/>
                    <a:gd name="connsiteY502" fmla="*/ 215668 h 369871"/>
                    <a:gd name="connsiteX503" fmla="*/ 473713 w 2152619"/>
                    <a:gd name="connsiteY503" fmla="*/ 228662 h 369871"/>
                    <a:gd name="connsiteX504" fmla="*/ 480635 w 2152619"/>
                    <a:gd name="connsiteY504" fmla="*/ 239968 h 369871"/>
                    <a:gd name="connsiteX505" fmla="*/ 492455 w 2152619"/>
                    <a:gd name="connsiteY505" fmla="*/ 258530 h 369871"/>
                    <a:gd name="connsiteX506" fmla="*/ 483675 w 2152619"/>
                    <a:gd name="connsiteY506" fmla="*/ 252118 h 369871"/>
                    <a:gd name="connsiteX507" fmla="*/ 470167 w 2152619"/>
                    <a:gd name="connsiteY507" fmla="*/ 236930 h 369871"/>
                    <a:gd name="connsiteX508" fmla="*/ 463075 w 2152619"/>
                    <a:gd name="connsiteY508" fmla="*/ 249249 h 369871"/>
                    <a:gd name="connsiteX509" fmla="*/ 420863 w 2152619"/>
                    <a:gd name="connsiteY509" fmla="*/ 317930 h 369871"/>
                    <a:gd name="connsiteX510" fmla="*/ 382872 w 2152619"/>
                    <a:gd name="connsiteY510" fmla="*/ 366868 h 369871"/>
                    <a:gd name="connsiteX511" fmla="*/ 388782 w 2152619"/>
                    <a:gd name="connsiteY511" fmla="*/ 357249 h 369871"/>
                    <a:gd name="connsiteX512" fmla="*/ 438930 w 2152619"/>
                    <a:gd name="connsiteY512" fmla="*/ 263087 h 369871"/>
                    <a:gd name="connsiteX513" fmla="*/ 454970 w 2152619"/>
                    <a:gd name="connsiteY513" fmla="*/ 219043 h 369871"/>
                    <a:gd name="connsiteX514" fmla="*/ 445684 w 2152619"/>
                    <a:gd name="connsiteY514" fmla="*/ 203349 h 369871"/>
                    <a:gd name="connsiteX515" fmla="*/ 425591 w 2152619"/>
                    <a:gd name="connsiteY515" fmla="*/ 172130 h 369871"/>
                    <a:gd name="connsiteX516" fmla="*/ 414953 w 2152619"/>
                    <a:gd name="connsiteY516" fmla="*/ 154412 h 369871"/>
                    <a:gd name="connsiteX517" fmla="*/ 397055 w 2152619"/>
                    <a:gd name="connsiteY517" fmla="*/ 178374 h 369871"/>
                    <a:gd name="connsiteX518" fmla="*/ 356194 w 2152619"/>
                    <a:gd name="connsiteY518" fmla="*/ 263255 h 369871"/>
                    <a:gd name="connsiteX519" fmla="*/ 355012 w 2152619"/>
                    <a:gd name="connsiteY519" fmla="*/ 273718 h 369871"/>
                    <a:gd name="connsiteX520" fmla="*/ 363792 w 2152619"/>
                    <a:gd name="connsiteY520" fmla="*/ 276587 h 369871"/>
                    <a:gd name="connsiteX521" fmla="*/ 371728 w 2152619"/>
                    <a:gd name="connsiteY521" fmla="*/ 280130 h 369871"/>
                    <a:gd name="connsiteX522" fmla="*/ 366494 w 2152619"/>
                    <a:gd name="connsiteY522" fmla="*/ 279118 h 369871"/>
                    <a:gd name="connsiteX523" fmla="*/ 358727 w 2152619"/>
                    <a:gd name="connsiteY523" fmla="*/ 277430 h 369871"/>
                    <a:gd name="connsiteX524" fmla="*/ 358051 w 2152619"/>
                    <a:gd name="connsiteY524" fmla="*/ 288062 h 369871"/>
                    <a:gd name="connsiteX525" fmla="*/ 373416 w 2152619"/>
                    <a:gd name="connsiteY525" fmla="*/ 322487 h 369871"/>
                    <a:gd name="connsiteX526" fmla="*/ 374261 w 2152619"/>
                    <a:gd name="connsiteY526" fmla="*/ 325524 h 369871"/>
                    <a:gd name="connsiteX527" fmla="*/ 350791 w 2152619"/>
                    <a:gd name="connsiteY527" fmla="*/ 287218 h 369871"/>
                    <a:gd name="connsiteX528" fmla="*/ 346232 w 2152619"/>
                    <a:gd name="connsiteY528" fmla="*/ 274562 h 369871"/>
                    <a:gd name="connsiteX529" fmla="*/ 287472 w 2152619"/>
                    <a:gd name="connsiteY529" fmla="*/ 264268 h 369871"/>
                    <a:gd name="connsiteX530" fmla="*/ 333399 w 2152619"/>
                    <a:gd name="connsiteY530" fmla="*/ 353368 h 369871"/>
                    <a:gd name="connsiteX531" fmla="*/ 327996 w 2152619"/>
                    <a:gd name="connsiteY531" fmla="*/ 350330 h 369871"/>
                    <a:gd name="connsiteX532" fmla="*/ 1345648 w 2152619"/>
                    <a:gd name="connsiteY532" fmla="*/ 306624 h 369871"/>
                    <a:gd name="connsiteX533" fmla="*/ 1356624 w 2152619"/>
                    <a:gd name="connsiteY533" fmla="*/ 290424 h 369871"/>
                    <a:gd name="connsiteX534" fmla="*/ 1350883 w 2152619"/>
                    <a:gd name="connsiteY534" fmla="*/ 282493 h 369871"/>
                    <a:gd name="connsiteX535" fmla="*/ 1345142 w 2152619"/>
                    <a:gd name="connsiteY535" fmla="*/ 276080 h 369871"/>
                    <a:gd name="connsiteX536" fmla="*/ 1341427 w 2152619"/>
                    <a:gd name="connsiteY536" fmla="*/ 286205 h 369871"/>
                    <a:gd name="connsiteX537" fmla="*/ 1332816 w 2152619"/>
                    <a:gd name="connsiteY537" fmla="*/ 304768 h 369871"/>
                    <a:gd name="connsiteX538" fmla="*/ 1327919 w 2152619"/>
                    <a:gd name="connsiteY538" fmla="*/ 314724 h 369871"/>
                    <a:gd name="connsiteX539" fmla="*/ 1333323 w 2152619"/>
                    <a:gd name="connsiteY539" fmla="*/ 321980 h 369871"/>
                    <a:gd name="connsiteX540" fmla="*/ 1345648 w 2152619"/>
                    <a:gd name="connsiteY540" fmla="*/ 306624 h 369871"/>
                    <a:gd name="connsiteX541" fmla="*/ 1331296 w 2152619"/>
                    <a:gd name="connsiteY541" fmla="*/ 295993 h 369871"/>
                    <a:gd name="connsiteX542" fmla="*/ 1335011 w 2152619"/>
                    <a:gd name="connsiteY542" fmla="*/ 275912 h 369871"/>
                    <a:gd name="connsiteX543" fmla="*/ 1320828 w 2152619"/>
                    <a:gd name="connsiteY543" fmla="*/ 263255 h 369871"/>
                    <a:gd name="connsiteX544" fmla="*/ 1314411 w 2152619"/>
                    <a:gd name="connsiteY544" fmla="*/ 262074 h 369871"/>
                    <a:gd name="connsiteX545" fmla="*/ 1314411 w 2152619"/>
                    <a:gd name="connsiteY545" fmla="*/ 268655 h 369871"/>
                    <a:gd name="connsiteX546" fmla="*/ 1321165 w 2152619"/>
                    <a:gd name="connsiteY546" fmla="*/ 301730 h 369871"/>
                    <a:gd name="connsiteX547" fmla="*/ 1331296 w 2152619"/>
                    <a:gd name="connsiteY547" fmla="*/ 295993 h 369871"/>
                    <a:gd name="connsiteX548" fmla="*/ 1957219 w 2152619"/>
                    <a:gd name="connsiteY548" fmla="*/ 283843 h 369871"/>
                    <a:gd name="connsiteX549" fmla="*/ 1967688 w 2152619"/>
                    <a:gd name="connsiteY549" fmla="*/ 266799 h 369871"/>
                    <a:gd name="connsiteX550" fmla="*/ 1954686 w 2152619"/>
                    <a:gd name="connsiteY550" fmla="*/ 263593 h 369871"/>
                    <a:gd name="connsiteX551" fmla="*/ 1942529 w 2152619"/>
                    <a:gd name="connsiteY551" fmla="*/ 261062 h 369871"/>
                    <a:gd name="connsiteX552" fmla="*/ 1934931 w 2152619"/>
                    <a:gd name="connsiteY552" fmla="*/ 274224 h 369871"/>
                    <a:gd name="connsiteX553" fmla="*/ 1927333 w 2152619"/>
                    <a:gd name="connsiteY553" fmla="*/ 287387 h 369871"/>
                    <a:gd name="connsiteX554" fmla="*/ 1932736 w 2152619"/>
                    <a:gd name="connsiteY554" fmla="*/ 298524 h 369871"/>
                    <a:gd name="connsiteX555" fmla="*/ 1938308 w 2152619"/>
                    <a:gd name="connsiteY555" fmla="*/ 309662 h 369871"/>
                    <a:gd name="connsiteX556" fmla="*/ 1942192 w 2152619"/>
                    <a:gd name="connsiteY556" fmla="*/ 304937 h 369871"/>
                    <a:gd name="connsiteX557" fmla="*/ 1957219 w 2152619"/>
                    <a:gd name="connsiteY557" fmla="*/ 283843 h 369871"/>
                    <a:gd name="connsiteX558" fmla="*/ 1662916 w 2152619"/>
                    <a:gd name="connsiteY558" fmla="*/ 279118 h 369871"/>
                    <a:gd name="connsiteX559" fmla="*/ 1674060 w 2152619"/>
                    <a:gd name="connsiteY559" fmla="*/ 260724 h 369871"/>
                    <a:gd name="connsiteX560" fmla="*/ 1663591 w 2152619"/>
                    <a:gd name="connsiteY560" fmla="*/ 244862 h 369871"/>
                    <a:gd name="connsiteX561" fmla="*/ 1650252 w 2152619"/>
                    <a:gd name="connsiteY561" fmla="*/ 226805 h 369871"/>
                    <a:gd name="connsiteX562" fmla="*/ 1647719 w 2152619"/>
                    <a:gd name="connsiteY562" fmla="*/ 222755 h 369871"/>
                    <a:gd name="connsiteX563" fmla="*/ 1636575 w 2152619"/>
                    <a:gd name="connsiteY563" fmla="*/ 232205 h 369871"/>
                    <a:gd name="connsiteX564" fmla="*/ 1622730 w 2152619"/>
                    <a:gd name="connsiteY564" fmla="*/ 243174 h 369871"/>
                    <a:gd name="connsiteX565" fmla="*/ 1627288 w 2152619"/>
                    <a:gd name="connsiteY565" fmla="*/ 262412 h 369871"/>
                    <a:gd name="connsiteX566" fmla="*/ 1640121 w 2152619"/>
                    <a:gd name="connsiteY566" fmla="*/ 290593 h 369871"/>
                    <a:gd name="connsiteX567" fmla="*/ 1648732 w 2152619"/>
                    <a:gd name="connsiteY567" fmla="*/ 298524 h 369871"/>
                    <a:gd name="connsiteX568" fmla="*/ 1662916 w 2152619"/>
                    <a:gd name="connsiteY568" fmla="*/ 279118 h 369871"/>
                    <a:gd name="connsiteX569" fmla="*/ 221790 w 2152619"/>
                    <a:gd name="connsiteY569" fmla="*/ 281987 h 369871"/>
                    <a:gd name="connsiteX570" fmla="*/ 236649 w 2152619"/>
                    <a:gd name="connsiteY570" fmla="*/ 259374 h 369871"/>
                    <a:gd name="connsiteX571" fmla="*/ 242221 w 2152619"/>
                    <a:gd name="connsiteY571" fmla="*/ 250430 h 369871"/>
                    <a:gd name="connsiteX572" fmla="*/ 234116 w 2152619"/>
                    <a:gd name="connsiteY572" fmla="*/ 246380 h 369871"/>
                    <a:gd name="connsiteX573" fmla="*/ 220439 w 2152619"/>
                    <a:gd name="connsiteY573" fmla="*/ 237605 h 369871"/>
                    <a:gd name="connsiteX574" fmla="*/ 214361 w 2152619"/>
                    <a:gd name="connsiteY574" fmla="*/ 233893 h 369871"/>
                    <a:gd name="connsiteX575" fmla="*/ 206763 w 2152619"/>
                    <a:gd name="connsiteY575" fmla="*/ 268993 h 369871"/>
                    <a:gd name="connsiteX576" fmla="*/ 211659 w 2152619"/>
                    <a:gd name="connsiteY576" fmla="*/ 295993 h 369871"/>
                    <a:gd name="connsiteX577" fmla="*/ 221790 w 2152619"/>
                    <a:gd name="connsiteY577" fmla="*/ 281987 h 369871"/>
                    <a:gd name="connsiteX578" fmla="*/ 649147 w 2152619"/>
                    <a:gd name="connsiteY578" fmla="*/ 282155 h 369871"/>
                    <a:gd name="connsiteX579" fmla="*/ 655225 w 2152619"/>
                    <a:gd name="connsiteY579" fmla="*/ 267812 h 369871"/>
                    <a:gd name="connsiteX580" fmla="*/ 640535 w 2152619"/>
                    <a:gd name="connsiteY580" fmla="*/ 269837 h 369871"/>
                    <a:gd name="connsiteX581" fmla="*/ 625846 w 2152619"/>
                    <a:gd name="connsiteY581" fmla="*/ 272368 h 369871"/>
                    <a:gd name="connsiteX582" fmla="*/ 642055 w 2152619"/>
                    <a:gd name="connsiteY582" fmla="*/ 295993 h 369871"/>
                    <a:gd name="connsiteX583" fmla="*/ 649147 w 2152619"/>
                    <a:gd name="connsiteY583" fmla="*/ 282155 h 369871"/>
                    <a:gd name="connsiteX584" fmla="*/ 1840713 w 2152619"/>
                    <a:gd name="connsiteY584" fmla="*/ 264774 h 369871"/>
                    <a:gd name="connsiteX585" fmla="*/ 1821634 w 2152619"/>
                    <a:gd name="connsiteY585" fmla="*/ 208749 h 369871"/>
                    <a:gd name="connsiteX586" fmla="*/ 1811503 w 2152619"/>
                    <a:gd name="connsiteY586" fmla="*/ 193055 h 369871"/>
                    <a:gd name="connsiteX587" fmla="*/ 1799177 w 2152619"/>
                    <a:gd name="connsiteY587" fmla="*/ 199974 h 369871"/>
                    <a:gd name="connsiteX588" fmla="*/ 1787695 w 2152619"/>
                    <a:gd name="connsiteY588" fmla="*/ 206724 h 369871"/>
                    <a:gd name="connsiteX589" fmla="*/ 1793773 w 2152619"/>
                    <a:gd name="connsiteY589" fmla="*/ 218368 h 369871"/>
                    <a:gd name="connsiteX590" fmla="*/ 1807788 w 2152619"/>
                    <a:gd name="connsiteY590" fmla="*/ 233724 h 369871"/>
                    <a:gd name="connsiteX591" fmla="*/ 1808632 w 2152619"/>
                    <a:gd name="connsiteY591" fmla="*/ 236087 h 369871"/>
                    <a:gd name="connsiteX592" fmla="*/ 1802385 w 2152619"/>
                    <a:gd name="connsiteY592" fmla="*/ 234399 h 369871"/>
                    <a:gd name="connsiteX593" fmla="*/ 1834297 w 2152619"/>
                    <a:gd name="connsiteY593" fmla="*/ 285699 h 369871"/>
                    <a:gd name="connsiteX594" fmla="*/ 1838518 w 2152619"/>
                    <a:gd name="connsiteY594" fmla="*/ 291437 h 369871"/>
                    <a:gd name="connsiteX595" fmla="*/ 1840038 w 2152619"/>
                    <a:gd name="connsiteY595" fmla="*/ 285699 h 369871"/>
                    <a:gd name="connsiteX596" fmla="*/ 1840713 w 2152619"/>
                    <a:gd name="connsiteY596" fmla="*/ 264774 h 369871"/>
                    <a:gd name="connsiteX597" fmla="*/ 1366248 w 2152619"/>
                    <a:gd name="connsiteY597" fmla="*/ 278274 h 369871"/>
                    <a:gd name="connsiteX598" fmla="*/ 1367092 w 2152619"/>
                    <a:gd name="connsiteY598" fmla="*/ 271693 h 369871"/>
                    <a:gd name="connsiteX599" fmla="*/ 1351558 w 2152619"/>
                    <a:gd name="connsiteY599" fmla="*/ 269837 h 369871"/>
                    <a:gd name="connsiteX600" fmla="*/ 1361520 w 2152619"/>
                    <a:gd name="connsiteY600" fmla="*/ 284180 h 369871"/>
                    <a:gd name="connsiteX601" fmla="*/ 1366248 w 2152619"/>
                    <a:gd name="connsiteY601" fmla="*/ 278274 h 369871"/>
                    <a:gd name="connsiteX602" fmla="*/ 572489 w 2152619"/>
                    <a:gd name="connsiteY602" fmla="*/ 252624 h 369871"/>
                    <a:gd name="connsiteX603" fmla="*/ 584478 w 2152619"/>
                    <a:gd name="connsiteY603" fmla="*/ 232880 h 369871"/>
                    <a:gd name="connsiteX604" fmla="*/ 574178 w 2152619"/>
                    <a:gd name="connsiteY604" fmla="*/ 217355 h 369871"/>
                    <a:gd name="connsiteX605" fmla="*/ 563878 w 2152619"/>
                    <a:gd name="connsiteY605" fmla="*/ 201830 h 369871"/>
                    <a:gd name="connsiteX606" fmla="*/ 563034 w 2152619"/>
                    <a:gd name="connsiteY606" fmla="*/ 222249 h 369871"/>
                    <a:gd name="connsiteX607" fmla="*/ 557799 w 2152619"/>
                    <a:gd name="connsiteY607" fmla="*/ 209930 h 369871"/>
                    <a:gd name="connsiteX608" fmla="*/ 553747 w 2152619"/>
                    <a:gd name="connsiteY608" fmla="*/ 184618 h 369871"/>
                    <a:gd name="connsiteX609" fmla="*/ 523692 w 2152619"/>
                    <a:gd name="connsiteY609" fmla="*/ 154412 h 369871"/>
                    <a:gd name="connsiteX610" fmla="*/ 517445 w 2152619"/>
                    <a:gd name="connsiteY610" fmla="*/ 215668 h 369871"/>
                    <a:gd name="connsiteX611" fmla="*/ 545473 w 2152619"/>
                    <a:gd name="connsiteY611" fmla="*/ 269330 h 369871"/>
                    <a:gd name="connsiteX612" fmla="*/ 553409 w 2152619"/>
                    <a:gd name="connsiteY612" fmla="*/ 281649 h 369871"/>
                    <a:gd name="connsiteX613" fmla="*/ 556955 w 2152619"/>
                    <a:gd name="connsiteY613" fmla="*/ 276924 h 369871"/>
                    <a:gd name="connsiteX614" fmla="*/ 572489 w 2152619"/>
                    <a:gd name="connsiteY614" fmla="*/ 252624 h 369871"/>
                    <a:gd name="connsiteX615" fmla="*/ 1924463 w 2152619"/>
                    <a:gd name="connsiteY615" fmla="*/ 263593 h 369871"/>
                    <a:gd name="connsiteX616" fmla="*/ 1926995 w 2152619"/>
                    <a:gd name="connsiteY616" fmla="*/ 257349 h 369871"/>
                    <a:gd name="connsiteX617" fmla="*/ 1919397 w 2152619"/>
                    <a:gd name="connsiteY617" fmla="*/ 254818 h 369871"/>
                    <a:gd name="connsiteX618" fmla="*/ 1912474 w 2152619"/>
                    <a:gd name="connsiteY618" fmla="*/ 253468 h 369871"/>
                    <a:gd name="connsiteX619" fmla="*/ 1916189 w 2152619"/>
                    <a:gd name="connsiteY619" fmla="*/ 263593 h 369871"/>
                    <a:gd name="connsiteX620" fmla="*/ 1924463 w 2152619"/>
                    <a:gd name="connsiteY620" fmla="*/ 263593 h 369871"/>
                    <a:gd name="connsiteX621" fmla="*/ 346232 w 2152619"/>
                    <a:gd name="connsiteY621" fmla="*/ 253299 h 369871"/>
                    <a:gd name="connsiteX622" fmla="*/ 385742 w 2152619"/>
                    <a:gd name="connsiteY622" fmla="*/ 156099 h 369871"/>
                    <a:gd name="connsiteX623" fmla="*/ 402796 w 2152619"/>
                    <a:gd name="connsiteY623" fmla="*/ 130280 h 369871"/>
                    <a:gd name="connsiteX624" fmla="*/ 395198 w 2152619"/>
                    <a:gd name="connsiteY624" fmla="*/ 112393 h 369871"/>
                    <a:gd name="connsiteX625" fmla="*/ 386587 w 2152619"/>
                    <a:gd name="connsiteY625" fmla="*/ 89780 h 369871"/>
                    <a:gd name="connsiteX626" fmla="*/ 384223 w 2152619"/>
                    <a:gd name="connsiteY626" fmla="*/ 85055 h 369871"/>
                    <a:gd name="connsiteX627" fmla="*/ 375780 w 2152619"/>
                    <a:gd name="connsiteY627" fmla="*/ 97712 h 369871"/>
                    <a:gd name="connsiteX628" fmla="*/ 360753 w 2152619"/>
                    <a:gd name="connsiteY628" fmla="*/ 117455 h 369871"/>
                    <a:gd name="connsiteX629" fmla="*/ 353999 w 2152619"/>
                    <a:gd name="connsiteY629" fmla="*/ 123024 h 369871"/>
                    <a:gd name="connsiteX630" fmla="*/ 361597 w 2152619"/>
                    <a:gd name="connsiteY630" fmla="*/ 106993 h 369871"/>
                    <a:gd name="connsiteX631" fmla="*/ 376625 w 2152619"/>
                    <a:gd name="connsiteY631" fmla="*/ 59574 h 369871"/>
                    <a:gd name="connsiteX632" fmla="*/ 370208 w 2152619"/>
                    <a:gd name="connsiteY632" fmla="*/ 42362 h 369871"/>
                    <a:gd name="connsiteX633" fmla="*/ 362948 w 2152619"/>
                    <a:gd name="connsiteY633" fmla="*/ 20930 h 369871"/>
                    <a:gd name="connsiteX634" fmla="*/ 360922 w 2152619"/>
                    <a:gd name="connsiteY634" fmla="*/ 11649 h 369871"/>
                    <a:gd name="connsiteX635" fmla="*/ 358895 w 2152619"/>
                    <a:gd name="connsiteY635" fmla="*/ 24305 h 369871"/>
                    <a:gd name="connsiteX636" fmla="*/ 291018 w 2152619"/>
                    <a:gd name="connsiteY636" fmla="*/ 200143 h 369871"/>
                    <a:gd name="connsiteX637" fmla="*/ 281225 w 2152619"/>
                    <a:gd name="connsiteY637" fmla="*/ 226299 h 369871"/>
                    <a:gd name="connsiteX638" fmla="*/ 277679 w 2152619"/>
                    <a:gd name="connsiteY638" fmla="*/ 230855 h 369871"/>
                    <a:gd name="connsiteX639" fmla="*/ 275146 w 2152619"/>
                    <a:gd name="connsiteY639" fmla="*/ 224612 h 369871"/>
                    <a:gd name="connsiteX640" fmla="*/ 274640 w 2152619"/>
                    <a:gd name="connsiteY640" fmla="*/ 233724 h 369871"/>
                    <a:gd name="connsiteX641" fmla="*/ 277848 w 2152619"/>
                    <a:gd name="connsiteY641" fmla="*/ 240980 h 369871"/>
                    <a:gd name="connsiteX642" fmla="*/ 279368 w 2152619"/>
                    <a:gd name="connsiteY642" fmla="*/ 246212 h 369871"/>
                    <a:gd name="connsiteX643" fmla="*/ 311787 w 2152619"/>
                    <a:gd name="connsiteY643" fmla="*/ 263255 h 369871"/>
                    <a:gd name="connsiteX644" fmla="*/ 342686 w 2152619"/>
                    <a:gd name="connsiteY644" fmla="*/ 270512 h 369871"/>
                    <a:gd name="connsiteX645" fmla="*/ 346232 w 2152619"/>
                    <a:gd name="connsiteY645" fmla="*/ 253299 h 369871"/>
                    <a:gd name="connsiteX646" fmla="*/ 1375872 w 2152619"/>
                    <a:gd name="connsiteY646" fmla="*/ 263424 h 369871"/>
                    <a:gd name="connsiteX647" fmla="*/ 1402213 w 2152619"/>
                    <a:gd name="connsiteY647" fmla="*/ 215668 h 369871"/>
                    <a:gd name="connsiteX648" fmla="*/ 1390900 w 2152619"/>
                    <a:gd name="connsiteY648" fmla="*/ 205543 h 369871"/>
                    <a:gd name="connsiteX649" fmla="*/ 1367937 w 2152619"/>
                    <a:gd name="connsiteY649" fmla="*/ 188499 h 369871"/>
                    <a:gd name="connsiteX650" fmla="*/ 1343791 w 2152619"/>
                    <a:gd name="connsiteY650" fmla="*/ 194912 h 369871"/>
                    <a:gd name="connsiteX651" fmla="*/ 1335855 w 2152619"/>
                    <a:gd name="connsiteY651" fmla="*/ 206555 h 369871"/>
                    <a:gd name="connsiteX652" fmla="*/ 1340414 w 2152619"/>
                    <a:gd name="connsiteY652" fmla="*/ 221574 h 369871"/>
                    <a:gd name="connsiteX653" fmla="*/ 1345986 w 2152619"/>
                    <a:gd name="connsiteY653" fmla="*/ 250093 h 369871"/>
                    <a:gd name="connsiteX654" fmla="*/ 1346999 w 2152619"/>
                    <a:gd name="connsiteY654" fmla="*/ 263424 h 369871"/>
                    <a:gd name="connsiteX655" fmla="*/ 1357299 w 2152619"/>
                    <a:gd name="connsiteY655" fmla="*/ 265955 h 369871"/>
                    <a:gd name="connsiteX656" fmla="*/ 1375872 w 2152619"/>
                    <a:gd name="connsiteY656" fmla="*/ 263424 h 369871"/>
                    <a:gd name="connsiteX657" fmla="*/ 660291 w 2152619"/>
                    <a:gd name="connsiteY657" fmla="*/ 256674 h 369871"/>
                    <a:gd name="connsiteX658" fmla="*/ 661642 w 2152619"/>
                    <a:gd name="connsiteY658" fmla="*/ 252962 h 369871"/>
                    <a:gd name="connsiteX659" fmla="*/ 651848 w 2152619"/>
                    <a:gd name="connsiteY659" fmla="*/ 242330 h 369871"/>
                    <a:gd name="connsiteX660" fmla="*/ 628378 w 2152619"/>
                    <a:gd name="connsiteY660" fmla="*/ 223430 h 369871"/>
                    <a:gd name="connsiteX661" fmla="*/ 615715 w 2152619"/>
                    <a:gd name="connsiteY661" fmla="*/ 211618 h 369871"/>
                    <a:gd name="connsiteX662" fmla="*/ 613182 w 2152619"/>
                    <a:gd name="connsiteY662" fmla="*/ 215668 h 369871"/>
                    <a:gd name="connsiteX663" fmla="*/ 616728 w 2152619"/>
                    <a:gd name="connsiteY663" fmla="*/ 224105 h 369871"/>
                    <a:gd name="connsiteX664" fmla="*/ 614533 w 2152619"/>
                    <a:gd name="connsiteY664" fmla="*/ 225118 h 369871"/>
                    <a:gd name="connsiteX665" fmla="*/ 609130 w 2152619"/>
                    <a:gd name="connsiteY665" fmla="*/ 221743 h 369871"/>
                    <a:gd name="connsiteX666" fmla="*/ 605415 w 2152619"/>
                    <a:gd name="connsiteY666" fmla="*/ 226805 h 369871"/>
                    <a:gd name="connsiteX667" fmla="*/ 613857 w 2152619"/>
                    <a:gd name="connsiteY667" fmla="*/ 253299 h 369871"/>
                    <a:gd name="connsiteX668" fmla="*/ 622131 w 2152619"/>
                    <a:gd name="connsiteY668" fmla="*/ 266968 h 369871"/>
                    <a:gd name="connsiteX669" fmla="*/ 641042 w 2152619"/>
                    <a:gd name="connsiteY669" fmla="*/ 262074 h 369871"/>
                    <a:gd name="connsiteX670" fmla="*/ 660291 w 2152619"/>
                    <a:gd name="connsiteY670" fmla="*/ 256674 h 369871"/>
                    <a:gd name="connsiteX671" fmla="*/ 1565152 w 2152619"/>
                    <a:gd name="connsiteY671" fmla="*/ 256337 h 369871"/>
                    <a:gd name="connsiteX672" fmla="*/ 1599766 w 2152619"/>
                    <a:gd name="connsiteY672" fmla="*/ 242499 h 369871"/>
                    <a:gd name="connsiteX673" fmla="*/ 1593350 w 2152619"/>
                    <a:gd name="connsiteY673" fmla="*/ 228830 h 369871"/>
                    <a:gd name="connsiteX674" fmla="*/ 1582881 w 2152619"/>
                    <a:gd name="connsiteY674" fmla="*/ 206218 h 369871"/>
                    <a:gd name="connsiteX675" fmla="*/ 1577816 w 2152619"/>
                    <a:gd name="connsiteY675" fmla="*/ 196430 h 369871"/>
                    <a:gd name="connsiteX676" fmla="*/ 1573595 w 2152619"/>
                    <a:gd name="connsiteY676" fmla="*/ 204530 h 369871"/>
                    <a:gd name="connsiteX677" fmla="*/ 1558567 w 2152619"/>
                    <a:gd name="connsiteY677" fmla="*/ 236087 h 369871"/>
                    <a:gd name="connsiteX678" fmla="*/ 1546072 w 2152619"/>
                    <a:gd name="connsiteY678" fmla="*/ 261062 h 369871"/>
                    <a:gd name="connsiteX679" fmla="*/ 1547761 w 2152619"/>
                    <a:gd name="connsiteY679" fmla="*/ 261399 h 369871"/>
                    <a:gd name="connsiteX680" fmla="*/ 1565152 w 2152619"/>
                    <a:gd name="connsiteY680" fmla="*/ 256337 h 369871"/>
                    <a:gd name="connsiteX681" fmla="*/ 1983391 w 2152619"/>
                    <a:gd name="connsiteY681" fmla="*/ 242330 h 369871"/>
                    <a:gd name="connsiteX682" fmla="*/ 2008380 w 2152619"/>
                    <a:gd name="connsiteY682" fmla="*/ 193899 h 369871"/>
                    <a:gd name="connsiteX683" fmla="*/ 2003822 w 2152619"/>
                    <a:gd name="connsiteY683" fmla="*/ 196093 h 369871"/>
                    <a:gd name="connsiteX684" fmla="*/ 1981702 w 2152619"/>
                    <a:gd name="connsiteY684" fmla="*/ 208918 h 369871"/>
                    <a:gd name="connsiteX685" fmla="*/ 1964311 w 2152619"/>
                    <a:gd name="connsiteY685" fmla="*/ 218537 h 369871"/>
                    <a:gd name="connsiteX686" fmla="*/ 1955193 w 2152619"/>
                    <a:gd name="connsiteY686" fmla="*/ 236762 h 369871"/>
                    <a:gd name="connsiteX687" fmla="*/ 1946075 w 2152619"/>
                    <a:gd name="connsiteY687" fmla="*/ 254987 h 369871"/>
                    <a:gd name="connsiteX688" fmla="*/ 1958232 w 2152619"/>
                    <a:gd name="connsiteY688" fmla="*/ 258530 h 369871"/>
                    <a:gd name="connsiteX689" fmla="*/ 1971234 w 2152619"/>
                    <a:gd name="connsiteY689" fmla="*/ 262074 h 369871"/>
                    <a:gd name="connsiteX690" fmla="*/ 1983391 w 2152619"/>
                    <a:gd name="connsiteY690" fmla="*/ 242330 h 369871"/>
                    <a:gd name="connsiteX691" fmla="*/ 731714 w 2152619"/>
                    <a:gd name="connsiteY691" fmla="*/ 251949 h 369871"/>
                    <a:gd name="connsiteX692" fmla="*/ 736948 w 2152619"/>
                    <a:gd name="connsiteY692" fmla="*/ 242668 h 369871"/>
                    <a:gd name="connsiteX693" fmla="*/ 725129 w 2152619"/>
                    <a:gd name="connsiteY693" fmla="*/ 247899 h 369871"/>
                    <a:gd name="connsiteX694" fmla="*/ 710777 w 2152619"/>
                    <a:gd name="connsiteY694" fmla="*/ 253805 h 369871"/>
                    <a:gd name="connsiteX695" fmla="*/ 724453 w 2152619"/>
                    <a:gd name="connsiteY695" fmla="*/ 260387 h 369871"/>
                    <a:gd name="connsiteX696" fmla="*/ 731714 w 2152619"/>
                    <a:gd name="connsiteY696" fmla="*/ 251949 h 369871"/>
                    <a:gd name="connsiteX697" fmla="*/ 1325893 w 2152619"/>
                    <a:gd name="connsiteY697" fmla="*/ 251274 h 369871"/>
                    <a:gd name="connsiteX698" fmla="*/ 1317788 w 2152619"/>
                    <a:gd name="connsiteY698" fmla="*/ 246887 h 369871"/>
                    <a:gd name="connsiteX699" fmla="*/ 1316775 w 2152619"/>
                    <a:gd name="connsiteY699" fmla="*/ 252793 h 369871"/>
                    <a:gd name="connsiteX700" fmla="*/ 1321503 w 2152619"/>
                    <a:gd name="connsiteY700" fmla="*/ 257012 h 369871"/>
                    <a:gd name="connsiteX701" fmla="*/ 1325893 w 2152619"/>
                    <a:gd name="connsiteY701" fmla="*/ 251274 h 369871"/>
                    <a:gd name="connsiteX702" fmla="*/ 1540838 w 2152619"/>
                    <a:gd name="connsiteY702" fmla="*/ 229168 h 369871"/>
                    <a:gd name="connsiteX703" fmla="*/ 1557554 w 2152619"/>
                    <a:gd name="connsiteY703" fmla="*/ 167912 h 369871"/>
                    <a:gd name="connsiteX704" fmla="*/ 1550125 w 2152619"/>
                    <a:gd name="connsiteY704" fmla="*/ 157955 h 369871"/>
                    <a:gd name="connsiteX705" fmla="*/ 1542695 w 2152619"/>
                    <a:gd name="connsiteY705" fmla="*/ 150868 h 369871"/>
                    <a:gd name="connsiteX706" fmla="*/ 1535772 w 2152619"/>
                    <a:gd name="connsiteY706" fmla="*/ 163524 h 369871"/>
                    <a:gd name="connsiteX707" fmla="*/ 1516186 w 2152619"/>
                    <a:gd name="connsiteY707" fmla="*/ 194912 h 369871"/>
                    <a:gd name="connsiteX708" fmla="*/ 1503522 w 2152619"/>
                    <a:gd name="connsiteY708" fmla="*/ 214993 h 369871"/>
                    <a:gd name="connsiteX709" fmla="*/ 1516524 w 2152619"/>
                    <a:gd name="connsiteY709" fmla="*/ 237943 h 369871"/>
                    <a:gd name="connsiteX710" fmla="*/ 1529525 w 2152619"/>
                    <a:gd name="connsiteY710" fmla="*/ 259712 h 369871"/>
                    <a:gd name="connsiteX711" fmla="*/ 1531889 w 2152619"/>
                    <a:gd name="connsiteY711" fmla="*/ 253805 h 369871"/>
                    <a:gd name="connsiteX712" fmla="*/ 1540838 w 2152619"/>
                    <a:gd name="connsiteY712" fmla="*/ 229168 h 369871"/>
                    <a:gd name="connsiteX713" fmla="*/ 1305800 w 2152619"/>
                    <a:gd name="connsiteY713" fmla="*/ 238787 h 369871"/>
                    <a:gd name="connsiteX714" fmla="*/ 1307826 w 2152619"/>
                    <a:gd name="connsiteY714" fmla="*/ 227143 h 369871"/>
                    <a:gd name="connsiteX715" fmla="*/ 1298202 w 2152619"/>
                    <a:gd name="connsiteY715" fmla="*/ 212630 h 369871"/>
                    <a:gd name="connsiteX716" fmla="*/ 1286720 w 2152619"/>
                    <a:gd name="connsiteY716" fmla="*/ 199468 h 369871"/>
                    <a:gd name="connsiteX717" fmla="*/ 1258691 w 2152619"/>
                    <a:gd name="connsiteY717" fmla="*/ 220055 h 369871"/>
                    <a:gd name="connsiteX718" fmla="*/ 1301917 w 2152619"/>
                    <a:gd name="connsiteY718" fmla="*/ 250430 h 369871"/>
                    <a:gd name="connsiteX719" fmla="*/ 1305800 w 2152619"/>
                    <a:gd name="connsiteY719" fmla="*/ 238787 h 369871"/>
                    <a:gd name="connsiteX720" fmla="*/ 1690100 w 2152619"/>
                    <a:gd name="connsiteY720" fmla="*/ 235243 h 369871"/>
                    <a:gd name="connsiteX721" fmla="*/ 1703608 w 2152619"/>
                    <a:gd name="connsiteY721" fmla="*/ 208749 h 369871"/>
                    <a:gd name="connsiteX722" fmla="*/ 1711206 w 2152619"/>
                    <a:gd name="connsiteY722" fmla="*/ 193224 h 369871"/>
                    <a:gd name="connsiteX723" fmla="*/ 1707323 w 2152619"/>
                    <a:gd name="connsiteY723" fmla="*/ 186474 h 369871"/>
                    <a:gd name="connsiteX724" fmla="*/ 1688581 w 2152619"/>
                    <a:gd name="connsiteY724" fmla="*/ 169430 h 369871"/>
                    <a:gd name="connsiteX725" fmla="*/ 1683346 w 2152619"/>
                    <a:gd name="connsiteY725" fmla="*/ 177530 h 369871"/>
                    <a:gd name="connsiteX726" fmla="*/ 1669501 w 2152619"/>
                    <a:gd name="connsiteY726" fmla="*/ 197949 h 369871"/>
                    <a:gd name="connsiteX727" fmla="*/ 1660214 w 2152619"/>
                    <a:gd name="connsiteY727" fmla="*/ 210268 h 369871"/>
                    <a:gd name="connsiteX728" fmla="*/ 1664098 w 2152619"/>
                    <a:gd name="connsiteY728" fmla="*/ 218705 h 369871"/>
                    <a:gd name="connsiteX729" fmla="*/ 1677437 w 2152619"/>
                    <a:gd name="connsiteY729" fmla="*/ 231868 h 369871"/>
                    <a:gd name="connsiteX730" fmla="*/ 1678619 w 2152619"/>
                    <a:gd name="connsiteY730" fmla="*/ 234399 h 369871"/>
                    <a:gd name="connsiteX731" fmla="*/ 1671527 w 2152619"/>
                    <a:gd name="connsiteY731" fmla="*/ 231868 h 369871"/>
                    <a:gd name="connsiteX732" fmla="*/ 1675917 w 2152619"/>
                    <a:gd name="connsiteY732" fmla="*/ 240474 h 369871"/>
                    <a:gd name="connsiteX733" fmla="*/ 1682671 w 2152619"/>
                    <a:gd name="connsiteY733" fmla="*/ 247562 h 369871"/>
                    <a:gd name="connsiteX734" fmla="*/ 1690100 w 2152619"/>
                    <a:gd name="connsiteY734" fmla="*/ 235243 h 369871"/>
                    <a:gd name="connsiteX735" fmla="*/ 1933749 w 2152619"/>
                    <a:gd name="connsiteY735" fmla="*/ 240474 h 369871"/>
                    <a:gd name="connsiteX736" fmla="*/ 1935269 w 2152619"/>
                    <a:gd name="connsiteY736" fmla="*/ 232543 h 369871"/>
                    <a:gd name="connsiteX737" fmla="*/ 1926320 w 2152619"/>
                    <a:gd name="connsiteY737" fmla="*/ 235074 h 369871"/>
                    <a:gd name="connsiteX738" fmla="*/ 1927502 w 2152619"/>
                    <a:gd name="connsiteY738" fmla="*/ 232543 h 369871"/>
                    <a:gd name="connsiteX739" fmla="*/ 1939490 w 2152619"/>
                    <a:gd name="connsiteY739" fmla="*/ 223430 h 369871"/>
                    <a:gd name="connsiteX740" fmla="*/ 1960427 w 2152619"/>
                    <a:gd name="connsiteY740" fmla="*/ 134499 h 369871"/>
                    <a:gd name="connsiteX741" fmla="*/ 1961440 w 2152619"/>
                    <a:gd name="connsiteY741" fmla="*/ 124037 h 369871"/>
                    <a:gd name="connsiteX742" fmla="*/ 1954349 w 2152619"/>
                    <a:gd name="connsiteY742" fmla="*/ 115937 h 369871"/>
                    <a:gd name="connsiteX743" fmla="*/ 1936113 w 2152619"/>
                    <a:gd name="connsiteY743" fmla="*/ 88937 h 369871"/>
                    <a:gd name="connsiteX744" fmla="*/ 1923956 w 2152619"/>
                    <a:gd name="connsiteY744" fmla="*/ 69868 h 369871"/>
                    <a:gd name="connsiteX745" fmla="*/ 1913994 w 2152619"/>
                    <a:gd name="connsiteY745" fmla="*/ 114755 h 369871"/>
                    <a:gd name="connsiteX746" fmla="*/ 1908760 w 2152619"/>
                    <a:gd name="connsiteY746" fmla="*/ 153230 h 369871"/>
                    <a:gd name="connsiteX747" fmla="*/ 1907240 w 2152619"/>
                    <a:gd name="connsiteY747" fmla="*/ 157618 h 369871"/>
                    <a:gd name="connsiteX748" fmla="*/ 1902512 w 2152619"/>
                    <a:gd name="connsiteY748" fmla="*/ 125387 h 369871"/>
                    <a:gd name="connsiteX749" fmla="*/ 1901499 w 2152619"/>
                    <a:gd name="connsiteY749" fmla="*/ 108849 h 369871"/>
                    <a:gd name="connsiteX750" fmla="*/ 1891706 w 2152619"/>
                    <a:gd name="connsiteY750" fmla="*/ 121843 h 369871"/>
                    <a:gd name="connsiteX751" fmla="*/ 1881744 w 2152619"/>
                    <a:gd name="connsiteY751" fmla="*/ 139562 h 369871"/>
                    <a:gd name="connsiteX752" fmla="*/ 1905383 w 2152619"/>
                    <a:gd name="connsiteY752" fmla="*/ 233218 h 369871"/>
                    <a:gd name="connsiteX753" fmla="*/ 1929697 w 2152619"/>
                    <a:gd name="connsiteY753" fmla="*/ 248068 h 369871"/>
                    <a:gd name="connsiteX754" fmla="*/ 1933749 w 2152619"/>
                    <a:gd name="connsiteY754" fmla="*/ 240474 h 369871"/>
                    <a:gd name="connsiteX755" fmla="*/ 701321 w 2152619"/>
                    <a:gd name="connsiteY755" fmla="*/ 240474 h 369871"/>
                    <a:gd name="connsiteX756" fmla="*/ 715673 w 2152619"/>
                    <a:gd name="connsiteY756" fmla="*/ 228662 h 369871"/>
                    <a:gd name="connsiteX757" fmla="*/ 719219 w 2152619"/>
                    <a:gd name="connsiteY757" fmla="*/ 219380 h 369871"/>
                    <a:gd name="connsiteX758" fmla="*/ 713985 w 2152619"/>
                    <a:gd name="connsiteY758" fmla="*/ 217862 h 369871"/>
                    <a:gd name="connsiteX759" fmla="*/ 692372 w 2152619"/>
                    <a:gd name="connsiteY759" fmla="*/ 245368 h 369871"/>
                    <a:gd name="connsiteX760" fmla="*/ 701321 w 2152619"/>
                    <a:gd name="connsiteY760" fmla="*/ 240474 h 369871"/>
                    <a:gd name="connsiteX761" fmla="*/ 690515 w 2152619"/>
                    <a:gd name="connsiteY761" fmla="*/ 235918 h 369871"/>
                    <a:gd name="connsiteX762" fmla="*/ 694229 w 2152619"/>
                    <a:gd name="connsiteY762" fmla="*/ 227312 h 369871"/>
                    <a:gd name="connsiteX763" fmla="*/ 688995 w 2152619"/>
                    <a:gd name="connsiteY763" fmla="*/ 235074 h 369871"/>
                    <a:gd name="connsiteX764" fmla="*/ 690515 w 2152619"/>
                    <a:gd name="connsiteY764" fmla="*/ 235918 h 369871"/>
                    <a:gd name="connsiteX765" fmla="*/ 250326 w 2152619"/>
                    <a:gd name="connsiteY765" fmla="*/ 236255 h 369871"/>
                    <a:gd name="connsiteX766" fmla="*/ 244078 w 2152619"/>
                    <a:gd name="connsiteY766" fmla="*/ 213305 h 369871"/>
                    <a:gd name="connsiteX767" fmla="*/ 235973 w 2152619"/>
                    <a:gd name="connsiteY767" fmla="*/ 194574 h 369871"/>
                    <a:gd name="connsiteX768" fmla="*/ 231752 w 2152619"/>
                    <a:gd name="connsiteY768" fmla="*/ 200987 h 369871"/>
                    <a:gd name="connsiteX769" fmla="*/ 224661 w 2152619"/>
                    <a:gd name="connsiteY769" fmla="*/ 221405 h 369871"/>
                    <a:gd name="connsiteX770" fmla="*/ 247117 w 2152619"/>
                    <a:gd name="connsiteY770" fmla="*/ 240305 h 369871"/>
                    <a:gd name="connsiteX771" fmla="*/ 250326 w 2152619"/>
                    <a:gd name="connsiteY771" fmla="*/ 236255 h 369871"/>
                    <a:gd name="connsiteX772" fmla="*/ 675318 w 2152619"/>
                    <a:gd name="connsiteY772" fmla="*/ 214318 h 369871"/>
                    <a:gd name="connsiteX773" fmla="*/ 679371 w 2152619"/>
                    <a:gd name="connsiteY773" fmla="*/ 192043 h 369871"/>
                    <a:gd name="connsiteX774" fmla="*/ 642899 w 2152619"/>
                    <a:gd name="connsiteY774" fmla="*/ 165380 h 369871"/>
                    <a:gd name="connsiteX775" fmla="*/ 634963 w 2152619"/>
                    <a:gd name="connsiteY775" fmla="*/ 180062 h 369871"/>
                    <a:gd name="connsiteX776" fmla="*/ 627534 w 2152619"/>
                    <a:gd name="connsiteY776" fmla="*/ 193224 h 369871"/>
                    <a:gd name="connsiteX777" fmla="*/ 637327 w 2152619"/>
                    <a:gd name="connsiteY777" fmla="*/ 206218 h 369871"/>
                    <a:gd name="connsiteX778" fmla="*/ 667720 w 2152619"/>
                    <a:gd name="connsiteY778" fmla="*/ 235918 h 369871"/>
                    <a:gd name="connsiteX779" fmla="*/ 675318 w 2152619"/>
                    <a:gd name="connsiteY779" fmla="*/ 214318 h 369871"/>
                    <a:gd name="connsiteX780" fmla="*/ 1480390 w 2152619"/>
                    <a:gd name="connsiteY780" fmla="*/ 199637 h 369871"/>
                    <a:gd name="connsiteX781" fmla="*/ 1469246 w 2152619"/>
                    <a:gd name="connsiteY781" fmla="*/ 184787 h 369871"/>
                    <a:gd name="connsiteX782" fmla="*/ 1462154 w 2152619"/>
                    <a:gd name="connsiteY782" fmla="*/ 189174 h 369871"/>
                    <a:gd name="connsiteX783" fmla="*/ 1456582 w 2152619"/>
                    <a:gd name="connsiteY783" fmla="*/ 193730 h 369871"/>
                    <a:gd name="connsiteX784" fmla="*/ 1461648 w 2152619"/>
                    <a:gd name="connsiteY784" fmla="*/ 203855 h 369871"/>
                    <a:gd name="connsiteX785" fmla="*/ 1472623 w 2152619"/>
                    <a:gd name="connsiteY785" fmla="*/ 224780 h 369871"/>
                    <a:gd name="connsiteX786" fmla="*/ 1478701 w 2152619"/>
                    <a:gd name="connsiteY786" fmla="*/ 235412 h 369871"/>
                    <a:gd name="connsiteX787" fmla="*/ 1484442 w 2152619"/>
                    <a:gd name="connsiteY787" fmla="*/ 224949 h 369871"/>
                    <a:gd name="connsiteX788" fmla="*/ 1490183 w 2152619"/>
                    <a:gd name="connsiteY788" fmla="*/ 214487 h 369871"/>
                    <a:gd name="connsiteX789" fmla="*/ 1480390 w 2152619"/>
                    <a:gd name="connsiteY789" fmla="*/ 199637 h 369871"/>
                    <a:gd name="connsiteX790" fmla="*/ 1624925 w 2152619"/>
                    <a:gd name="connsiteY790" fmla="*/ 222249 h 369871"/>
                    <a:gd name="connsiteX791" fmla="*/ 1631847 w 2152619"/>
                    <a:gd name="connsiteY791" fmla="*/ 213305 h 369871"/>
                    <a:gd name="connsiteX792" fmla="*/ 1606182 w 2152619"/>
                    <a:gd name="connsiteY792" fmla="*/ 198455 h 369871"/>
                    <a:gd name="connsiteX793" fmla="*/ 1612599 w 2152619"/>
                    <a:gd name="connsiteY793" fmla="*/ 223093 h 369871"/>
                    <a:gd name="connsiteX794" fmla="*/ 1616651 w 2152619"/>
                    <a:gd name="connsiteY794" fmla="*/ 230180 h 369871"/>
                    <a:gd name="connsiteX795" fmla="*/ 1624925 w 2152619"/>
                    <a:gd name="connsiteY795" fmla="*/ 222249 h 369871"/>
                    <a:gd name="connsiteX796" fmla="*/ 702334 w 2152619"/>
                    <a:gd name="connsiteY796" fmla="*/ 214993 h 369871"/>
                    <a:gd name="connsiteX797" fmla="*/ 703178 w 2152619"/>
                    <a:gd name="connsiteY797" fmla="*/ 209087 h 369871"/>
                    <a:gd name="connsiteX798" fmla="*/ 696424 w 2152619"/>
                    <a:gd name="connsiteY798" fmla="*/ 221237 h 369871"/>
                    <a:gd name="connsiteX799" fmla="*/ 702334 w 2152619"/>
                    <a:gd name="connsiteY799" fmla="*/ 214993 h 369871"/>
                    <a:gd name="connsiteX800" fmla="*/ 725973 w 2152619"/>
                    <a:gd name="connsiteY800" fmla="*/ 216512 h 369871"/>
                    <a:gd name="connsiteX801" fmla="*/ 722258 w 2152619"/>
                    <a:gd name="connsiteY801" fmla="*/ 214993 h 369871"/>
                    <a:gd name="connsiteX802" fmla="*/ 721752 w 2152619"/>
                    <a:gd name="connsiteY802" fmla="*/ 217524 h 369871"/>
                    <a:gd name="connsiteX803" fmla="*/ 725973 w 2152619"/>
                    <a:gd name="connsiteY803" fmla="*/ 216512 h 369871"/>
                    <a:gd name="connsiteX804" fmla="*/ 1760173 w 2152619"/>
                    <a:gd name="connsiteY804" fmla="*/ 213980 h 369871"/>
                    <a:gd name="connsiteX805" fmla="*/ 1753419 w 2152619"/>
                    <a:gd name="connsiteY805" fmla="*/ 216849 h 369871"/>
                    <a:gd name="connsiteX806" fmla="*/ 1755782 w 2152619"/>
                    <a:gd name="connsiteY806" fmla="*/ 217524 h 369871"/>
                    <a:gd name="connsiteX807" fmla="*/ 1760173 w 2152619"/>
                    <a:gd name="connsiteY807" fmla="*/ 213980 h 369871"/>
                    <a:gd name="connsiteX808" fmla="*/ 594271 w 2152619"/>
                    <a:gd name="connsiteY808" fmla="*/ 211449 h 369871"/>
                    <a:gd name="connsiteX809" fmla="*/ 591063 w 2152619"/>
                    <a:gd name="connsiteY809" fmla="*/ 212462 h 369871"/>
                    <a:gd name="connsiteX810" fmla="*/ 593595 w 2152619"/>
                    <a:gd name="connsiteY810" fmla="*/ 213980 h 369871"/>
                    <a:gd name="connsiteX811" fmla="*/ 594271 w 2152619"/>
                    <a:gd name="connsiteY811" fmla="*/ 211449 h 369871"/>
                    <a:gd name="connsiteX812" fmla="*/ 733740 w 2152619"/>
                    <a:gd name="connsiteY812" fmla="*/ 208749 h 369871"/>
                    <a:gd name="connsiteX813" fmla="*/ 732389 w 2152619"/>
                    <a:gd name="connsiteY813" fmla="*/ 208074 h 369871"/>
                    <a:gd name="connsiteX814" fmla="*/ 730025 w 2152619"/>
                    <a:gd name="connsiteY814" fmla="*/ 211618 h 369871"/>
                    <a:gd name="connsiteX815" fmla="*/ 733740 w 2152619"/>
                    <a:gd name="connsiteY815" fmla="*/ 208749 h 369871"/>
                    <a:gd name="connsiteX816" fmla="*/ 1284019 w 2152619"/>
                    <a:gd name="connsiteY816" fmla="*/ 191537 h 369871"/>
                    <a:gd name="connsiteX817" fmla="*/ 1282668 w 2152619"/>
                    <a:gd name="connsiteY817" fmla="*/ 188499 h 369871"/>
                    <a:gd name="connsiteX818" fmla="*/ 1271524 w 2152619"/>
                    <a:gd name="connsiteY818" fmla="*/ 199299 h 369871"/>
                    <a:gd name="connsiteX819" fmla="*/ 1261731 w 2152619"/>
                    <a:gd name="connsiteY819" fmla="*/ 212124 h 369871"/>
                    <a:gd name="connsiteX820" fmla="*/ 1272875 w 2152619"/>
                    <a:gd name="connsiteY820" fmla="*/ 202337 h 369871"/>
                    <a:gd name="connsiteX821" fmla="*/ 1284019 w 2152619"/>
                    <a:gd name="connsiteY821" fmla="*/ 191537 h 369871"/>
                    <a:gd name="connsiteX822" fmla="*/ 511535 w 2152619"/>
                    <a:gd name="connsiteY822" fmla="*/ 156437 h 369871"/>
                    <a:gd name="connsiteX823" fmla="*/ 509340 w 2152619"/>
                    <a:gd name="connsiteY823" fmla="*/ 137368 h 369871"/>
                    <a:gd name="connsiteX824" fmla="*/ 497689 w 2152619"/>
                    <a:gd name="connsiteY824" fmla="*/ 172468 h 369871"/>
                    <a:gd name="connsiteX825" fmla="*/ 504105 w 2152619"/>
                    <a:gd name="connsiteY825" fmla="*/ 193562 h 369871"/>
                    <a:gd name="connsiteX826" fmla="*/ 511535 w 2152619"/>
                    <a:gd name="connsiteY826" fmla="*/ 210605 h 369871"/>
                    <a:gd name="connsiteX827" fmla="*/ 512041 w 2152619"/>
                    <a:gd name="connsiteY827" fmla="*/ 193055 h 369871"/>
                    <a:gd name="connsiteX828" fmla="*/ 511535 w 2152619"/>
                    <a:gd name="connsiteY828" fmla="*/ 156437 h 369871"/>
                    <a:gd name="connsiteX829" fmla="*/ 1216817 w 2152619"/>
                    <a:gd name="connsiteY829" fmla="*/ 199468 h 369871"/>
                    <a:gd name="connsiteX830" fmla="*/ 1203309 w 2152619"/>
                    <a:gd name="connsiteY830" fmla="*/ 180399 h 369871"/>
                    <a:gd name="connsiteX831" fmla="*/ 1184398 w 2152619"/>
                    <a:gd name="connsiteY831" fmla="*/ 140912 h 369871"/>
                    <a:gd name="connsiteX832" fmla="*/ 1182709 w 2152619"/>
                    <a:gd name="connsiteY832" fmla="*/ 139055 h 369871"/>
                    <a:gd name="connsiteX833" fmla="*/ 1181021 w 2152619"/>
                    <a:gd name="connsiteY833" fmla="*/ 146312 h 369871"/>
                    <a:gd name="connsiteX834" fmla="*/ 1180008 w 2152619"/>
                    <a:gd name="connsiteY834" fmla="*/ 159643 h 369871"/>
                    <a:gd name="connsiteX835" fmla="*/ 1200776 w 2152619"/>
                    <a:gd name="connsiteY835" fmla="*/ 187993 h 369871"/>
                    <a:gd name="connsiteX836" fmla="*/ 1223908 w 2152619"/>
                    <a:gd name="connsiteY836" fmla="*/ 209930 h 369871"/>
                    <a:gd name="connsiteX837" fmla="*/ 1216817 w 2152619"/>
                    <a:gd name="connsiteY837" fmla="*/ 199468 h 369871"/>
                    <a:gd name="connsiteX838" fmla="*/ 1766589 w 2152619"/>
                    <a:gd name="connsiteY838" fmla="*/ 206555 h 369871"/>
                    <a:gd name="connsiteX839" fmla="*/ 1761861 w 2152619"/>
                    <a:gd name="connsiteY839" fmla="*/ 204530 h 369871"/>
                    <a:gd name="connsiteX840" fmla="*/ 1767264 w 2152619"/>
                    <a:gd name="connsiteY840" fmla="*/ 209930 h 369871"/>
                    <a:gd name="connsiteX841" fmla="*/ 1766589 w 2152619"/>
                    <a:gd name="connsiteY841" fmla="*/ 206555 h 369871"/>
                    <a:gd name="connsiteX842" fmla="*/ 600012 w 2152619"/>
                    <a:gd name="connsiteY842" fmla="*/ 201830 h 369871"/>
                    <a:gd name="connsiteX843" fmla="*/ 603389 w 2152619"/>
                    <a:gd name="connsiteY843" fmla="*/ 195249 h 369871"/>
                    <a:gd name="connsiteX844" fmla="*/ 597648 w 2152619"/>
                    <a:gd name="connsiteY844" fmla="*/ 186643 h 369871"/>
                    <a:gd name="connsiteX845" fmla="*/ 574009 w 2152619"/>
                    <a:gd name="connsiteY845" fmla="*/ 141080 h 369871"/>
                    <a:gd name="connsiteX846" fmla="*/ 570463 w 2152619"/>
                    <a:gd name="connsiteY846" fmla="*/ 139224 h 369871"/>
                    <a:gd name="connsiteX847" fmla="*/ 568606 w 2152619"/>
                    <a:gd name="connsiteY847" fmla="*/ 135343 h 369871"/>
                    <a:gd name="connsiteX848" fmla="*/ 567930 w 2152619"/>
                    <a:gd name="connsiteY848" fmla="*/ 123024 h 369871"/>
                    <a:gd name="connsiteX849" fmla="*/ 564891 w 2152619"/>
                    <a:gd name="connsiteY849" fmla="*/ 114587 h 369871"/>
                    <a:gd name="connsiteX850" fmla="*/ 565060 w 2152619"/>
                    <a:gd name="connsiteY850" fmla="*/ 131968 h 369871"/>
                    <a:gd name="connsiteX851" fmla="*/ 572320 w 2152619"/>
                    <a:gd name="connsiteY851" fmla="*/ 168418 h 369871"/>
                    <a:gd name="connsiteX852" fmla="*/ 581607 w 2152619"/>
                    <a:gd name="connsiteY852" fmla="*/ 191537 h 369871"/>
                    <a:gd name="connsiteX853" fmla="*/ 596297 w 2152619"/>
                    <a:gd name="connsiteY853" fmla="*/ 208243 h 369871"/>
                    <a:gd name="connsiteX854" fmla="*/ 600012 w 2152619"/>
                    <a:gd name="connsiteY854" fmla="*/ 201830 h 369871"/>
                    <a:gd name="connsiteX855" fmla="*/ 1403057 w 2152619"/>
                    <a:gd name="connsiteY855" fmla="*/ 203687 h 369871"/>
                    <a:gd name="connsiteX856" fmla="*/ 1398667 w 2152619"/>
                    <a:gd name="connsiteY856" fmla="*/ 162680 h 369871"/>
                    <a:gd name="connsiteX857" fmla="*/ 1394784 w 2152619"/>
                    <a:gd name="connsiteY857" fmla="*/ 125893 h 369871"/>
                    <a:gd name="connsiteX858" fmla="*/ 1389549 w 2152619"/>
                    <a:gd name="connsiteY858" fmla="*/ 132643 h 369871"/>
                    <a:gd name="connsiteX859" fmla="*/ 1373846 w 2152619"/>
                    <a:gd name="connsiteY859" fmla="*/ 154749 h 369871"/>
                    <a:gd name="connsiteX860" fmla="*/ 1362871 w 2152619"/>
                    <a:gd name="connsiteY860" fmla="*/ 169768 h 369871"/>
                    <a:gd name="connsiteX861" fmla="*/ 1382120 w 2152619"/>
                    <a:gd name="connsiteY861" fmla="*/ 189005 h 369871"/>
                    <a:gd name="connsiteX862" fmla="*/ 1402551 w 2152619"/>
                    <a:gd name="connsiteY862" fmla="*/ 208243 h 369871"/>
                    <a:gd name="connsiteX863" fmla="*/ 1403057 w 2152619"/>
                    <a:gd name="connsiteY863" fmla="*/ 203687 h 369871"/>
                    <a:gd name="connsiteX864" fmla="*/ 1441048 w 2152619"/>
                    <a:gd name="connsiteY864" fmla="*/ 196768 h 369871"/>
                    <a:gd name="connsiteX865" fmla="*/ 1439528 w 2152619"/>
                    <a:gd name="connsiteY865" fmla="*/ 193393 h 369871"/>
                    <a:gd name="connsiteX866" fmla="*/ 1432775 w 2152619"/>
                    <a:gd name="connsiteY866" fmla="*/ 199974 h 369871"/>
                    <a:gd name="connsiteX867" fmla="*/ 1427203 w 2152619"/>
                    <a:gd name="connsiteY867" fmla="*/ 208749 h 369871"/>
                    <a:gd name="connsiteX868" fmla="*/ 1434125 w 2152619"/>
                    <a:gd name="connsiteY868" fmla="*/ 203349 h 369871"/>
                    <a:gd name="connsiteX869" fmla="*/ 1441048 w 2152619"/>
                    <a:gd name="connsiteY869" fmla="*/ 196768 h 369871"/>
                    <a:gd name="connsiteX870" fmla="*/ 156783 w 2152619"/>
                    <a:gd name="connsiteY870" fmla="*/ 194068 h 369871"/>
                    <a:gd name="connsiteX871" fmla="*/ 158641 w 2152619"/>
                    <a:gd name="connsiteY871" fmla="*/ 161837 h 369871"/>
                    <a:gd name="connsiteX872" fmla="*/ 152393 w 2152619"/>
                    <a:gd name="connsiteY872" fmla="*/ 149180 h 369871"/>
                    <a:gd name="connsiteX873" fmla="*/ 136690 w 2152619"/>
                    <a:gd name="connsiteY873" fmla="*/ 162343 h 369871"/>
                    <a:gd name="connsiteX874" fmla="*/ 120818 w 2152619"/>
                    <a:gd name="connsiteY874" fmla="*/ 176518 h 369871"/>
                    <a:gd name="connsiteX875" fmla="*/ 150536 w 2152619"/>
                    <a:gd name="connsiteY875" fmla="*/ 206555 h 369871"/>
                    <a:gd name="connsiteX876" fmla="*/ 156783 w 2152619"/>
                    <a:gd name="connsiteY876" fmla="*/ 194068 h 369871"/>
                    <a:gd name="connsiteX877" fmla="*/ 1628133 w 2152619"/>
                    <a:gd name="connsiteY877" fmla="*/ 192718 h 369871"/>
                    <a:gd name="connsiteX878" fmla="*/ 1609053 w 2152619"/>
                    <a:gd name="connsiteY878" fmla="*/ 157112 h 369871"/>
                    <a:gd name="connsiteX879" fmla="*/ 1597571 w 2152619"/>
                    <a:gd name="connsiteY879" fmla="*/ 137030 h 369871"/>
                    <a:gd name="connsiteX880" fmla="*/ 1597402 w 2152619"/>
                    <a:gd name="connsiteY880" fmla="*/ 165380 h 369871"/>
                    <a:gd name="connsiteX881" fmla="*/ 1608040 w 2152619"/>
                    <a:gd name="connsiteY881" fmla="*/ 186305 h 369871"/>
                    <a:gd name="connsiteX882" fmla="*/ 1635562 w 2152619"/>
                    <a:gd name="connsiteY882" fmla="*/ 206387 h 369871"/>
                    <a:gd name="connsiteX883" fmla="*/ 1628133 w 2152619"/>
                    <a:gd name="connsiteY883" fmla="*/ 192718 h 369871"/>
                    <a:gd name="connsiteX884" fmla="*/ 1981027 w 2152619"/>
                    <a:gd name="connsiteY884" fmla="*/ 199637 h 369871"/>
                    <a:gd name="connsiteX885" fmla="*/ 2004497 w 2152619"/>
                    <a:gd name="connsiteY885" fmla="*/ 181580 h 369871"/>
                    <a:gd name="connsiteX886" fmla="*/ 2018511 w 2152619"/>
                    <a:gd name="connsiteY886" fmla="*/ 170274 h 369871"/>
                    <a:gd name="connsiteX887" fmla="*/ 2024252 w 2152619"/>
                    <a:gd name="connsiteY887" fmla="*/ 152555 h 369871"/>
                    <a:gd name="connsiteX888" fmla="*/ 2029487 w 2152619"/>
                    <a:gd name="connsiteY888" fmla="*/ 134162 h 369871"/>
                    <a:gd name="connsiteX889" fmla="*/ 2022733 w 2152619"/>
                    <a:gd name="connsiteY889" fmla="*/ 138887 h 369871"/>
                    <a:gd name="connsiteX890" fmla="*/ 2019356 w 2152619"/>
                    <a:gd name="connsiteY890" fmla="*/ 138380 h 369871"/>
                    <a:gd name="connsiteX891" fmla="*/ 2028136 w 2152619"/>
                    <a:gd name="connsiteY891" fmla="*/ 107162 h 369871"/>
                    <a:gd name="connsiteX892" fmla="*/ 2021888 w 2152619"/>
                    <a:gd name="connsiteY892" fmla="*/ 88430 h 369871"/>
                    <a:gd name="connsiteX893" fmla="*/ 2017329 w 2152619"/>
                    <a:gd name="connsiteY893" fmla="*/ 95855 h 369871"/>
                    <a:gd name="connsiteX894" fmla="*/ 2006185 w 2152619"/>
                    <a:gd name="connsiteY894" fmla="*/ 112393 h 369871"/>
                    <a:gd name="connsiteX895" fmla="*/ 1993353 w 2152619"/>
                    <a:gd name="connsiteY895" fmla="*/ 140068 h 369871"/>
                    <a:gd name="connsiteX896" fmla="*/ 1972247 w 2152619"/>
                    <a:gd name="connsiteY896" fmla="*/ 200312 h 369871"/>
                    <a:gd name="connsiteX897" fmla="*/ 1970558 w 2152619"/>
                    <a:gd name="connsiteY897" fmla="*/ 206555 h 369871"/>
                    <a:gd name="connsiteX898" fmla="*/ 1981027 w 2152619"/>
                    <a:gd name="connsiteY898" fmla="*/ 199637 h 369871"/>
                    <a:gd name="connsiteX899" fmla="*/ 272445 w 2152619"/>
                    <a:gd name="connsiteY899" fmla="*/ 191537 h 369871"/>
                    <a:gd name="connsiteX900" fmla="*/ 276835 w 2152619"/>
                    <a:gd name="connsiteY900" fmla="*/ 160149 h 369871"/>
                    <a:gd name="connsiteX901" fmla="*/ 275146 w 2152619"/>
                    <a:gd name="connsiteY901" fmla="*/ 142768 h 369871"/>
                    <a:gd name="connsiteX902" fmla="*/ 256404 w 2152619"/>
                    <a:gd name="connsiteY902" fmla="*/ 171118 h 369871"/>
                    <a:gd name="connsiteX903" fmla="*/ 260963 w 2152619"/>
                    <a:gd name="connsiteY903" fmla="*/ 189343 h 369871"/>
                    <a:gd name="connsiteX904" fmla="*/ 265691 w 2152619"/>
                    <a:gd name="connsiteY904" fmla="*/ 204868 h 369871"/>
                    <a:gd name="connsiteX905" fmla="*/ 272445 w 2152619"/>
                    <a:gd name="connsiteY905" fmla="*/ 191537 h 369871"/>
                    <a:gd name="connsiteX906" fmla="*/ 736948 w 2152619"/>
                    <a:gd name="connsiteY906" fmla="*/ 195080 h 369871"/>
                    <a:gd name="connsiteX907" fmla="*/ 755015 w 2152619"/>
                    <a:gd name="connsiteY907" fmla="*/ 175337 h 369871"/>
                    <a:gd name="connsiteX908" fmla="*/ 760587 w 2152619"/>
                    <a:gd name="connsiteY908" fmla="*/ 163355 h 369871"/>
                    <a:gd name="connsiteX909" fmla="*/ 752820 w 2152619"/>
                    <a:gd name="connsiteY909" fmla="*/ 155424 h 369871"/>
                    <a:gd name="connsiteX910" fmla="*/ 725804 w 2152619"/>
                    <a:gd name="connsiteY910" fmla="*/ 199468 h 369871"/>
                    <a:gd name="connsiteX911" fmla="*/ 722934 w 2152619"/>
                    <a:gd name="connsiteY911" fmla="*/ 204868 h 369871"/>
                    <a:gd name="connsiteX912" fmla="*/ 736948 w 2152619"/>
                    <a:gd name="connsiteY912" fmla="*/ 195080 h 369871"/>
                    <a:gd name="connsiteX913" fmla="*/ 842816 w 2152619"/>
                    <a:gd name="connsiteY913" fmla="*/ 194574 h 369871"/>
                    <a:gd name="connsiteX914" fmla="*/ 831335 w 2152619"/>
                    <a:gd name="connsiteY914" fmla="*/ 174999 h 369871"/>
                    <a:gd name="connsiteX915" fmla="*/ 824750 w 2152619"/>
                    <a:gd name="connsiteY915" fmla="*/ 164368 h 369871"/>
                    <a:gd name="connsiteX916" fmla="*/ 817489 w 2152619"/>
                    <a:gd name="connsiteY916" fmla="*/ 170780 h 369871"/>
                    <a:gd name="connsiteX917" fmla="*/ 811073 w 2152619"/>
                    <a:gd name="connsiteY917" fmla="*/ 177362 h 369871"/>
                    <a:gd name="connsiteX918" fmla="*/ 821710 w 2152619"/>
                    <a:gd name="connsiteY918" fmla="*/ 185630 h 369871"/>
                    <a:gd name="connsiteX919" fmla="*/ 848051 w 2152619"/>
                    <a:gd name="connsiteY919" fmla="*/ 204024 h 369871"/>
                    <a:gd name="connsiteX920" fmla="*/ 842816 w 2152619"/>
                    <a:gd name="connsiteY920" fmla="*/ 194574 h 369871"/>
                    <a:gd name="connsiteX921" fmla="*/ 215374 w 2152619"/>
                    <a:gd name="connsiteY921" fmla="*/ 191030 h 369871"/>
                    <a:gd name="connsiteX922" fmla="*/ 223816 w 2152619"/>
                    <a:gd name="connsiteY922" fmla="*/ 176012 h 369871"/>
                    <a:gd name="connsiteX923" fmla="*/ 214361 w 2152619"/>
                    <a:gd name="connsiteY923" fmla="*/ 131462 h 369871"/>
                    <a:gd name="connsiteX924" fmla="*/ 212166 w 2152619"/>
                    <a:gd name="connsiteY924" fmla="*/ 124712 h 369871"/>
                    <a:gd name="connsiteX925" fmla="*/ 207945 w 2152619"/>
                    <a:gd name="connsiteY925" fmla="*/ 133993 h 369871"/>
                    <a:gd name="connsiteX926" fmla="*/ 196632 w 2152619"/>
                    <a:gd name="connsiteY926" fmla="*/ 155930 h 369871"/>
                    <a:gd name="connsiteX927" fmla="*/ 189709 w 2152619"/>
                    <a:gd name="connsiteY927" fmla="*/ 168587 h 369871"/>
                    <a:gd name="connsiteX928" fmla="*/ 193255 w 2152619"/>
                    <a:gd name="connsiteY928" fmla="*/ 176012 h 369871"/>
                    <a:gd name="connsiteX929" fmla="*/ 209295 w 2152619"/>
                    <a:gd name="connsiteY929" fmla="*/ 201493 h 369871"/>
                    <a:gd name="connsiteX930" fmla="*/ 215374 w 2152619"/>
                    <a:gd name="connsiteY930" fmla="*/ 191030 h 369871"/>
                    <a:gd name="connsiteX931" fmla="*/ 464595 w 2152619"/>
                    <a:gd name="connsiteY931" fmla="*/ 186812 h 369871"/>
                    <a:gd name="connsiteX932" fmla="*/ 467972 w 2152619"/>
                    <a:gd name="connsiteY932" fmla="*/ 171962 h 369871"/>
                    <a:gd name="connsiteX933" fmla="*/ 461218 w 2152619"/>
                    <a:gd name="connsiteY933" fmla="*/ 158462 h 369871"/>
                    <a:gd name="connsiteX934" fmla="*/ 449061 w 2152619"/>
                    <a:gd name="connsiteY934" fmla="*/ 132812 h 369871"/>
                    <a:gd name="connsiteX935" fmla="*/ 443658 w 2152619"/>
                    <a:gd name="connsiteY935" fmla="*/ 120493 h 369871"/>
                    <a:gd name="connsiteX936" fmla="*/ 438423 w 2152619"/>
                    <a:gd name="connsiteY936" fmla="*/ 127074 h 369871"/>
                    <a:gd name="connsiteX937" fmla="*/ 433020 w 2152619"/>
                    <a:gd name="connsiteY937" fmla="*/ 133824 h 369871"/>
                    <a:gd name="connsiteX938" fmla="*/ 438254 w 2152619"/>
                    <a:gd name="connsiteY938" fmla="*/ 149518 h 369871"/>
                    <a:gd name="connsiteX939" fmla="*/ 450243 w 2152619"/>
                    <a:gd name="connsiteY939" fmla="*/ 180399 h 369871"/>
                    <a:gd name="connsiteX940" fmla="*/ 457841 w 2152619"/>
                    <a:gd name="connsiteY940" fmla="*/ 198624 h 369871"/>
                    <a:gd name="connsiteX941" fmla="*/ 464595 w 2152619"/>
                    <a:gd name="connsiteY941" fmla="*/ 186812 h 369871"/>
                    <a:gd name="connsiteX942" fmla="*/ 1417072 w 2152619"/>
                    <a:gd name="connsiteY942" fmla="*/ 184449 h 369871"/>
                    <a:gd name="connsiteX943" fmla="*/ 1423826 w 2152619"/>
                    <a:gd name="connsiteY943" fmla="*/ 168080 h 369871"/>
                    <a:gd name="connsiteX944" fmla="*/ 1417072 w 2152619"/>
                    <a:gd name="connsiteY944" fmla="*/ 155762 h 369871"/>
                    <a:gd name="connsiteX945" fmla="*/ 1409642 w 2152619"/>
                    <a:gd name="connsiteY945" fmla="*/ 142599 h 369871"/>
                    <a:gd name="connsiteX946" fmla="*/ 1408967 w 2152619"/>
                    <a:gd name="connsiteY946" fmla="*/ 171962 h 369871"/>
                    <a:gd name="connsiteX947" fmla="*/ 1409642 w 2152619"/>
                    <a:gd name="connsiteY947" fmla="*/ 201324 h 369871"/>
                    <a:gd name="connsiteX948" fmla="*/ 1417072 w 2152619"/>
                    <a:gd name="connsiteY948" fmla="*/ 184449 h 369871"/>
                    <a:gd name="connsiteX949" fmla="*/ 1506562 w 2152619"/>
                    <a:gd name="connsiteY949" fmla="*/ 179218 h 369871"/>
                    <a:gd name="connsiteX950" fmla="*/ 1523109 w 2152619"/>
                    <a:gd name="connsiteY950" fmla="*/ 131124 h 369871"/>
                    <a:gd name="connsiteX951" fmla="*/ 1517537 w 2152619"/>
                    <a:gd name="connsiteY951" fmla="*/ 135849 h 369871"/>
                    <a:gd name="connsiteX952" fmla="*/ 1498288 w 2152619"/>
                    <a:gd name="connsiteY952" fmla="*/ 156774 h 369871"/>
                    <a:gd name="connsiteX953" fmla="*/ 1483429 w 2152619"/>
                    <a:gd name="connsiteY953" fmla="*/ 171962 h 369871"/>
                    <a:gd name="connsiteX954" fmla="*/ 1489508 w 2152619"/>
                    <a:gd name="connsiteY954" fmla="*/ 185968 h 369871"/>
                    <a:gd name="connsiteX955" fmla="*/ 1496768 w 2152619"/>
                    <a:gd name="connsiteY955" fmla="*/ 199805 h 369871"/>
                    <a:gd name="connsiteX956" fmla="*/ 1506562 w 2152619"/>
                    <a:gd name="connsiteY956" fmla="*/ 179218 h 369871"/>
                    <a:gd name="connsiteX957" fmla="*/ 725973 w 2152619"/>
                    <a:gd name="connsiteY957" fmla="*/ 161837 h 369871"/>
                    <a:gd name="connsiteX958" fmla="*/ 734078 w 2152619"/>
                    <a:gd name="connsiteY958" fmla="*/ 125555 h 369871"/>
                    <a:gd name="connsiteX959" fmla="*/ 724960 w 2152619"/>
                    <a:gd name="connsiteY959" fmla="*/ 143443 h 369871"/>
                    <a:gd name="connsiteX960" fmla="*/ 712803 w 2152619"/>
                    <a:gd name="connsiteY960" fmla="*/ 180737 h 369871"/>
                    <a:gd name="connsiteX961" fmla="*/ 708919 w 2152619"/>
                    <a:gd name="connsiteY961" fmla="*/ 196937 h 369871"/>
                    <a:gd name="connsiteX962" fmla="*/ 725973 w 2152619"/>
                    <a:gd name="connsiteY962" fmla="*/ 161837 h 369871"/>
                    <a:gd name="connsiteX963" fmla="*/ 1795631 w 2152619"/>
                    <a:gd name="connsiteY963" fmla="*/ 190018 h 369871"/>
                    <a:gd name="connsiteX964" fmla="*/ 1803736 w 2152619"/>
                    <a:gd name="connsiteY964" fmla="*/ 183605 h 369871"/>
                    <a:gd name="connsiteX965" fmla="*/ 1789046 w 2152619"/>
                    <a:gd name="connsiteY965" fmla="*/ 164368 h 369871"/>
                    <a:gd name="connsiteX966" fmla="*/ 1782461 w 2152619"/>
                    <a:gd name="connsiteY966" fmla="*/ 173480 h 369871"/>
                    <a:gd name="connsiteX967" fmla="*/ 1777057 w 2152619"/>
                    <a:gd name="connsiteY967" fmla="*/ 182593 h 369871"/>
                    <a:gd name="connsiteX968" fmla="*/ 1780434 w 2152619"/>
                    <a:gd name="connsiteY968" fmla="*/ 190524 h 369871"/>
                    <a:gd name="connsiteX969" fmla="*/ 1795631 w 2152619"/>
                    <a:gd name="connsiteY969" fmla="*/ 190018 h 369871"/>
                    <a:gd name="connsiteX970" fmla="*/ 1254301 w 2152619"/>
                    <a:gd name="connsiteY970" fmla="*/ 158799 h 369871"/>
                    <a:gd name="connsiteX971" fmla="*/ 1259198 w 2152619"/>
                    <a:gd name="connsiteY971" fmla="*/ 144455 h 369871"/>
                    <a:gd name="connsiteX972" fmla="*/ 1251600 w 2152619"/>
                    <a:gd name="connsiteY972" fmla="*/ 125893 h 369871"/>
                    <a:gd name="connsiteX973" fmla="*/ 1213777 w 2152619"/>
                    <a:gd name="connsiteY973" fmla="*/ 60249 h 369871"/>
                    <a:gd name="connsiteX974" fmla="*/ 1216648 w 2152619"/>
                    <a:gd name="connsiteY974" fmla="*/ 75774 h 369871"/>
                    <a:gd name="connsiteX975" fmla="*/ 1233364 w 2152619"/>
                    <a:gd name="connsiteY975" fmla="*/ 126399 h 369871"/>
                    <a:gd name="connsiteX976" fmla="*/ 1237585 w 2152619"/>
                    <a:gd name="connsiteY976" fmla="*/ 137030 h 369871"/>
                    <a:gd name="connsiteX977" fmla="*/ 1213102 w 2152619"/>
                    <a:gd name="connsiteY977" fmla="*/ 106993 h 369871"/>
                    <a:gd name="connsiteX978" fmla="*/ 1204660 w 2152619"/>
                    <a:gd name="connsiteY978" fmla="*/ 111043 h 369871"/>
                    <a:gd name="connsiteX979" fmla="*/ 1235559 w 2152619"/>
                    <a:gd name="connsiteY979" fmla="*/ 189680 h 369871"/>
                    <a:gd name="connsiteX980" fmla="*/ 1239105 w 2152619"/>
                    <a:gd name="connsiteY980" fmla="*/ 195418 h 369871"/>
                    <a:gd name="connsiteX981" fmla="*/ 1244339 w 2152619"/>
                    <a:gd name="connsiteY981" fmla="*/ 184280 h 369871"/>
                    <a:gd name="connsiteX982" fmla="*/ 1254301 w 2152619"/>
                    <a:gd name="connsiteY982" fmla="*/ 158799 h 369871"/>
                    <a:gd name="connsiteX983" fmla="*/ 1745989 w 2152619"/>
                    <a:gd name="connsiteY983" fmla="*/ 174999 h 369871"/>
                    <a:gd name="connsiteX984" fmla="*/ 1738222 w 2152619"/>
                    <a:gd name="connsiteY984" fmla="*/ 188499 h 369871"/>
                    <a:gd name="connsiteX985" fmla="*/ 1742443 w 2152619"/>
                    <a:gd name="connsiteY985" fmla="*/ 183099 h 369871"/>
                    <a:gd name="connsiteX986" fmla="*/ 1745989 w 2152619"/>
                    <a:gd name="connsiteY986" fmla="*/ 174999 h 369871"/>
                    <a:gd name="connsiteX987" fmla="*/ 1660552 w 2152619"/>
                    <a:gd name="connsiteY987" fmla="*/ 168924 h 369871"/>
                    <a:gd name="connsiteX988" fmla="*/ 1668656 w 2152619"/>
                    <a:gd name="connsiteY988" fmla="*/ 152049 h 369871"/>
                    <a:gd name="connsiteX989" fmla="*/ 1657344 w 2152619"/>
                    <a:gd name="connsiteY989" fmla="*/ 139224 h 369871"/>
                    <a:gd name="connsiteX990" fmla="*/ 1625938 w 2152619"/>
                    <a:gd name="connsiteY990" fmla="*/ 97712 h 369871"/>
                    <a:gd name="connsiteX991" fmla="*/ 1619859 w 2152619"/>
                    <a:gd name="connsiteY991" fmla="*/ 87587 h 369871"/>
                    <a:gd name="connsiteX992" fmla="*/ 1620872 w 2152619"/>
                    <a:gd name="connsiteY992" fmla="*/ 94337 h 369871"/>
                    <a:gd name="connsiteX993" fmla="*/ 1640459 w 2152619"/>
                    <a:gd name="connsiteY993" fmla="*/ 163862 h 369871"/>
                    <a:gd name="connsiteX994" fmla="*/ 1648226 w 2152619"/>
                    <a:gd name="connsiteY994" fmla="*/ 184955 h 369871"/>
                    <a:gd name="connsiteX995" fmla="*/ 1660552 w 2152619"/>
                    <a:gd name="connsiteY995" fmla="*/ 168924 h 369871"/>
                    <a:gd name="connsiteX996" fmla="*/ 1337713 w 2152619"/>
                    <a:gd name="connsiteY996" fmla="*/ 161330 h 369871"/>
                    <a:gd name="connsiteX997" fmla="*/ 1325555 w 2152619"/>
                    <a:gd name="connsiteY997" fmla="*/ 167237 h 369871"/>
                    <a:gd name="connsiteX998" fmla="*/ 1317957 w 2152619"/>
                    <a:gd name="connsiteY998" fmla="*/ 174493 h 369871"/>
                    <a:gd name="connsiteX999" fmla="*/ 1321503 w 2152619"/>
                    <a:gd name="connsiteY999" fmla="*/ 180568 h 369871"/>
                    <a:gd name="connsiteX1000" fmla="*/ 1325049 w 2152619"/>
                    <a:gd name="connsiteY1000" fmla="*/ 186474 h 369871"/>
                    <a:gd name="connsiteX1001" fmla="*/ 1332309 w 2152619"/>
                    <a:gd name="connsiteY1001" fmla="*/ 174999 h 369871"/>
                    <a:gd name="connsiteX1002" fmla="*/ 1337713 w 2152619"/>
                    <a:gd name="connsiteY1002" fmla="*/ 161330 h 369871"/>
                    <a:gd name="connsiteX1003" fmla="*/ 1460297 w 2152619"/>
                    <a:gd name="connsiteY1003" fmla="*/ 168587 h 369871"/>
                    <a:gd name="connsiteX1004" fmla="*/ 1455907 w 2152619"/>
                    <a:gd name="connsiteY1004" fmla="*/ 161668 h 369871"/>
                    <a:gd name="connsiteX1005" fmla="*/ 1451348 w 2152619"/>
                    <a:gd name="connsiteY1005" fmla="*/ 167237 h 369871"/>
                    <a:gd name="connsiteX1006" fmla="*/ 1450504 w 2152619"/>
                    <a:gd name="connsiteY1006" fmla="*/ 179555 h 369871"/>
                    <a:gd name="connsiteX1007" fmla="*/ 1453036 w 2152619"/>
                    <a:gd name="connsiteY1007" fmla="*/ 185293 h 369871"/>
                    <a:gd name="connsiteX1008" fmla="*/ 1458271 w 2152619"/>
                    <a:gd name="connsiteY1008" fmla="*/ 179893 h 369871"/>
                    <a:gd name="connsiteX1009" fmla="*/ 1463674 w 2152619"/>
                    <a:gd name="connsiteY1009" fmla="*/ 174662 h 369871"/>
                    <a:gd name="connsiteX1010" fmla="*/ 1460297 w 2152619"/>
                    <a:gd name="connsiteY1010" fmla="*/ 168587 h 369871"/>
                    <a:gd name="connsiteX1011" fmla="*/ 687813 w 2152619"/>
                    <a:gd name="connsiteY1011" fmla="*/ 166562 h 369871"/>
                    <a:gd name="connsiteX1012" fmla="*/ 696424 w 2152619"/>
                    <a:gd name="connsiteY1012" fmla="*/ 97037 h 369871"/>
                    <a:gd name="connsiteX1013" fmla="*/ 698113 w 2152619"/>
                    <a:gd name="connsiteY1013" fmla="*/ 69362 h 369871"/>
                    <a:gd name="connsiteX1014" fmla="*/ 692710 w 2152619"/>
                    <a:gd name="connsiteY1014" fmla="*/ 57718 h 369871"/>
                    <a:gd name="connsiteX1015" fmla="*/ 687475 w 2152619"/>
                    <a:gd name="connsiteY1015" fmla="*/ 46074 h 369871"/>
                    <a:gd name="connsiteX1016" fmla="*/ 681903 w 2152619"/>
                    <a:gd name="connsiteY1016" fmla="*/ 65987 h 369871"/>
                    <a:gd name="connsiteX1017" fmla="*/ 658602 w 2152619"/>
                    <a:gd name="connsiteY1017" fmla="*/ 132812 h 369871"/>
                    <a:gd name="connsiteX1018" fmla="*/ 652861 w 2152619"/>
                    <a:gd name="connsiteY1018" fmla="*/ 145637 h 369871"/>
                    <a:gd name="connsiteX1019" fmla="*/ 656407 w 2152619"/>
                    <a:gd name="connsiteY1019" fmla="*/ 150362 h 369871"/>
                    <a:gd name="connsiteX1020" fmla="*/ 684774 w 2152619"/>
                    <a:gd name="connsiteY1020" fmla="*/ 177868 h 369871"/>
                    <a:gd name="connsiteX1021" fmla="*/ 687813 w 2152619"/>
                    <a:gd name="connsiteY1021" fmla="*/ 166562 h 369871"/>
                    <a:gd name="connsiteX1022" fmla="*/ 1856416 w 2152619"/>
                    <a:gd name="connsiteY1022" fmla="*/ 166899 h 369871"/>
                    <a:gd name="connsiteX1023" fmla="*/ 1853715 w 2152619"/>
                    <a:gd name="connsiteY1023" fmla="*/ 163018 h 369871"/>
                    <a:gd name="connsiteX1024" fmla="*/ 1854897 w 2152619"/>
                    <a:gd name="connsiteY1024" fmla="*/ 168418 h 369871"/>
                    <a:gd name="connsiteX1025" fmla="*/ 1856416 w 2152619"/>
                    <a:gd name="connsiteY1025" fmla="*/ 166899 h 369871"/>
                    <a:gd name="connsiteX1026" fmla="*/ 614026 w 2152619"/>
                    <a:gd name="connsiteY1026" fmla="*/ 134330 h 369871"/>
                    <a:gd name="connsiteX1027" fmla="*/ 600518 w 2152619"/>
                    <a:gd name="connsiteY1027" fmla="*/ 117287 h 369871"/>
                    <a:gd name="connsiteX1028" fmla="*/ 595115 w 2152619"/>
                    <a:gd name="connsiteY1028" fmla="*/ 111718 h 369871"/>
                    <a:gd name="connsiteX1029" fmla="*/ 613182 w 2152619"/>
                    <a:gd name="connsiteY1029" fmla="*/ 166562 h 369871"/>
                    <a:gd name="connsiteX1030" fmla="*/ 618416 w 2152619"/>
                    <a:gd name="connsiteY1030" fmla="*/ 156268 h 369871"/>
                    <a:gd name="connsiteX1031" fmla="*/ 622469 w 2152619"/>
                    <a:gd name="connsiteY1031" fmla="*/ 144118 h 369871"/>
                    <a:gd name="connsiteX1032" fmla="*/ 614026 w 2152619"/>
                    <a:gd name="connsiteY1032" fmla="*/ 134330 h 369871"/>
                    <a:gd name="connsiteX1033" fmla="*/ 813099 w 2152619"/>
                    <a:gd name="connsiteY1033" fmla="*/ 153399 h 369871"/>
                    <a:gd name="connsiteX1034" fmla="*/ 808878 w 2152619"/>
                    <a:gd name="connsiteY1034" fmla="*/ 156437 h 369871"/>
                    <a:gd name="connsiteX1035" fmla="*/ 801111 w 2152619"/>
                    <a:gd name="connsiteY1035" fmla="*/ 166562 h 369871"/>
                    <a:gd name="connsiteX1036" fmla="*/ 813099 w 2152619"/>
                    <a:gd name="connsiteY1036" fmla="*/ 153399 h 369871"/>
                    <a:gd name="connsiteX1037" fmla="*/ 1823829 w 2152619"/>
                    <a:gd name="connsiteY1037" fmla="*/ 165887 h 369871"/>
                    <a:gd name="connsiteX1038" fmla="*/ 1821971 w 2152619"/>
                    <a:gd name="connsiteY1038" fmla="*/ 156099 h 369871"/>
                    <a:gd name="connsiteX1039" fmla="*/ 1814204 w 2152619"/>
                    <a:gd name="connsiteY1039" fmla="*/ 137874 h 369871"/>
                    <a:gd name="connsiteX1040" fmla="*/ 1808801 w 2152619"/>
                    <a:gd name="connsiteY1040" fmla="*/ 128255 h 369871"/>
                    <a:gd name="connsiteX1041" fmla="*/ 1804073 w 2152619"/>
                    <a:gd name="connsiteY1041" fmla="*/ 134330 h 369871"/>
                    <a:gd name="connsiteX1042" fmla="*/ 1801034 w 2152619"/>
                    <a:gd name="connsiteY1042" fmla="*/ 139562 h 369871"/>
                    <a:gd name="connsiteX1043" fmla="*/ 1810321 w 2152619"/>
                    <a:gd name="connsiteY1043" fmla="*/ 153568 h 369871"/>
                    <a:gd name="connsiteX1044" fmla="*/ 1820958 w 2152619"/>
                    <a:gd name="connsiteY1044" fmla="*/ 167743 h 369871"/>
                    <a:gd name="connsiteX1045" fmla="*/ 1823829 w 2152619"/>
                    <a:gd name="connsiteY1045" fmla="*/ 165887 h 369871"/>
                    <a:gd name="connsiteX1046" fmla="*/ 1321165 w 2152619"/>
                    <a:gd name="connsiteY1046" fmla="*/ 149180 h 369871"/>
                    <a:gd name="connsiteX1047" fmla="*/ 1315425 w 2152619"/>
                    <a:gd name="connsiteY1047" fmla="*/ 138380 h 369871"/>
                    <a:gd name="connsiteX1048" fmla="*/ 1308333 w 2152619"/>
                    <a:gd name="connsiteY1048" fmla="*/ 130112 h 369871"/>
                    <a:gd name="connsiteX1049" fmla="*/ 1304787 w 2152619"/>
                    <a:gd name="connsiteY1049" fmla="*/ 139562 h 369871"/>
                    <a:gd name="connsiteX1050" fmla="*/ 1301410 w 2152619"/>
                    <a:gd name="connsiteY1050" fmla="*/ 148843 h 369871"/>
                    <a:gd name="connsiteX1051" fmla="*/ 1305800 w 2152619"/>
                    <a:gd name="connsiteY1051" fmla="*/ 155930 h 369871"/>
                    <a:gd name="connsiteX1052" fmla="*/ 1310190 w 2152619"/>
                    <a:gd name="connsiteY1052" fmla="*/ 162849 h 369871"/>
                    <a:gd name="connsiteX1053" fmla="*/ 1314918 w 2152619"/>
                    <a:gd name="connsiteY1053" fmla="*/ 157280 h 369871"/>
                    <a:gd name="connsiteX1054" fmla="*/ 1321165 w 2152619"/>
                    <a:gd name="connsiteY1054" fmla="*/ 149180 h 369871"/>
                    <a:gd name="connsiteX1055" fmla="*/ 1726909 w 2152619"/>
                    <a:gd name="connsiteY1055" fmla="*/ 152893 h 369871"/>
                    <a:gd name="connsiteX1056" fmla="*/ 1729780 w 2152619"/>
                    <a:gd name="connsiteY1056" fmla="*/ 141587 h 369871"/>
                    <a:gd name="connsiteX1057" fmla="*/ 1714077 w 2152619"/>
                    <a:gd name="connsiteY1057" fmla="*/ 102605 h 369871"/>
                    <a:gd name="connsiteX1058" fmla="*/ 1710193 w 2152619"/>
                    <a:gd name="connsiteY1058" fmla="*/ 123530 h 369871"/>
                    <a:gd name="connsiteX1059" fmla="*/ 1722857 w 2152619"/>
                    <a:gd name="connsiteY1059" fmla="*/ 162680 h 369871"/>
                    <a:gd name="connsiteX1060" fmla="*/ 1726909 w 2152619"/>
                    <a:gd name="connsiteY1060" fmla="*/ 152893 h 369871"/>
                    <a:gd name="connsiteX1061" fmla="*/ 126559 w 2152619"/>
                    <a:gd name="connsiteY1061" fmla="*/ 147662 h 369871"/>
                    <a:gd name="connsiteX1062" fmla="*/ 141080 w 2152619"/>
                    <a:gd name="connsiteY1062" fmla="*/ 116949 h 369871"/>
                    <a:gd name="connsiteX1063" fmla="*/ 131118 w 2152619"/>
                    <a:gd name="connsiteY1063" fmla="*/ 123024 h 369871"/>
                    <a:gd name="connsiteX1064" fmla="*/ 121156 w 2152619"/>
                    <a:gd name="connsiteY1064" fmla="*/ 145468 h 369871"/>
                    <a:gd name="connsiteX1065" fmla="*/ 115078 w 2152619"/>
                    <a:gd name="connsiteY1065" fmla="*/ 159305 h 369871"/>
                    <a:gd name="connsiteX1066" fmla="*/ 126559 w 2152619"/>
                    <a:gd name="connsiteY1066" fmla="*/ 147662 h 369871"/>
                    <a:gd name="connsiteX1067" fmla="*/ 857506 w 2152619"/>
                    <a:gd name="connsiteY1067" fmla="*/ 147155 h 369871"/>
                    <a:gd name="connsiteX1068" fmla="*/ 855142 w 2152619"/>
                    <a:gd name="connsiteY1068" fmla="*/ 134837 h 369871"/>
                    <a:gd name="connsiteX1069" fmla="*/ 852610 w 2152619"/>
                    <a:gd name="connsiteY1069" fmla="*/ 134162 h 369871"/>
                    <a:gd name="connsiteX1070" fmla="*/ 857844 w 2152619"/>
                    <a:gd name="connsiteY1070" fmla="*/ 155930 h 369871"/>
                    <a:gd name="connsiteX1071" fmla="*/ 857506 w 2152619"/>
                    <a:gd name="connsiteY1071" fmla="*/ 147155 h 369871"/>
                    <a:gd name="connsiteX1072" fmla="*/ 1493898 w 2152619"/>
                    <a:gd name="connsiteY1072" fmla="*/ 133824 h 369871"/>
                    <a:gd name="connsiteX1073" fmla="*/ 1508757 w 2152619"/>
                    <a:gd name="connsiteY1073" fmla="*/ 111718 h 369871"/>
                    <a:gd name="connsiteX1074" fmla="*/ 1505717 w 2152619"/>
                    <a:gd name="connsiteY1074" fmla="*/ 107162 h 369871"/>
                    <a:gd name="connsiteX1075" fmla="*/ 1495586 w 2152619"/>
                    <a:gd name="connsiteY1075" fmla="*/ 90287 h 369871"/>
                    <a:gd name="connsiteX1076" fmla="*/ 1487650 w 2152619"/>
                    <a:gd name="connsiteY1076" fmla="*/ 80162 h 369871"/>
                    <a:gd name="connsiteX1077" fmla="*/ 1484949 w 2152619"/>
                    <a:gd name="connsiteY1077" fmla="*/ 89274 h 369871"/>
                    <a:gd name="connsiteX1078" fmla="*/ 1476169 w 2152619"/>
                    <a:gd name="connsiteY1078" fmla="*/ 113574 h 369871"/>
                    <a:gd name="connsiteX1079" fmla="*/ 1469246 w 2152619"/>
                    <a:gd name="connsiteY1079" fmla="*/ 131124 h 369871"/>
                    <a:gd name="connsiteX1080" fmla="*/ 1473129 w 2152619"/>
                    <a:gd name="connsiteY1080" fmla="*/ 143443 h 369871"/>
                    <a:gd name="connsiteX1081" fmla="*/ 1478026 w 2152619"/>
                    <a:gd name="connsiteY1081" fmla="*/ 155930 h 369871"/>
                    <a:gd name="connsiteX1082" fmla="*/ 1493898 w 2152619"/>
                    <a:gd name="connsiteY1082" fmla="*/ 133824 h 369871"/>
                    <a:gd name="connsiteX1083" fmla="*/ 1167682 w 2152619"/>
                    <a:gd name="connsiteY1083" fmla="*/ 104630 h 369871"/>
                    <a:gd name="connsiteX1084" fmla="*/ 1166162 w 2152619"/>
                    <a:gd name="connsiteY1084" fmla="*/ 68349 h 369871"/>
                    <a:gd name="connsiteX1085" fmla="*/ 1160590 w 2152619"/>
                    <a:gd name="connsiteY1085" fmla="*/ 58562 h 369871"/>
                    <a:gd name="connsiteX1086" fmla="*/ 1154849 w 2152619"/>
                    <a:gd name="connsiteY1086" fmla="*/ 48774 h 369871"/>
                    <a:gd name="connsiteX1087" fmla="*/ 1151303 w 2152619"/>
                    <a:gd name="connsiteY1087" fmla="*/ 84212 h 369871"/>
                    <a:gd name="connsiteX1088" fmla="*/ 1147758 w 2152619"/>
                    <a:gd name="connsiteY1088" fmla="*/ 119649 h 369871"/>
                    <a:gd name="connsiteX1089" fmla="*/ 1158057 w 2152619"/>
                    <a:gd name="connsiteY1089" fmla="*/ 135512 h 369871"/>
                    <a:gd name="connsiteX1090" fmla="*/ 1167682 w 2152619"/>
                    <a:gd name="connsiteY1090" fmla="*/ 104630 h 369871"/>
                    <a:gd name="connsiteX1091" fmla="*/ 1351052 w 2152619"/>
                    <a:gd name="connsiteY1091" fmla="*/ 146312 h 369871"/>
                    <a:gd name="connsiteX1092" fmla="*/ 1361689 w 2152619"/>
                    <a:gd name="connsiteY1092" fmla="*/ 130618 h 369871"/>
                    <a:gd name="connsiteX1093" fmla="*/ 1353922 w 2152619"/>
                    <a:gd name="connsiteY1093" fmla="*/ 136862 h 369871"/>
                    <a:gd name="connsiteX1094" fmla="*/ 1347844 w 2152619"/>
                    <a:gd name="connsiteY1094" fmla="*/ 149180 h 369871"/>
                    <a:gd name="connsiteX1095" fmla="*/ 1351052 w 2152619"/>
                    <a:gd name="connsiteY1095" fmla="*/ 146312 h 369871"/>
                    <a:gd name="connsiteX1096" fmla="*/ 1770303 w 2152619"/>
                    <a:gd name="connsiteY1096" fmla="*/ 138212 h 369871"/>
                    <a:gd name="connsiteX1097" fmla="*/ 1767940 w 2152619"/>
                    <a:gd name="connsiteY1097" fmla="*/ 134162 h 369871"/>
                    <a:gd name="connsiteX1098" fmla="*/ 1764056 w 2152619"/>
                    <a:gd name="connsiteY1098" fmla="*/ 136862 h 369871"/>
                    <a:gd name="connsiteX1099" fmla="*/ 1763212 w 2152619"/>
                    <a:gd name="connsiteY1099" fmla="*/ 144962 h 369871"/>
                    <a:gd name="connsiteX1100" fmla="*/ 1767095 w 2152619"/>
                    <a:gd name="connsiteY1100" fmla="*/ 144287 h 369871"/>
                    <a:gd name="connsiteX1101" fmla="*/ 1770303 w 2152619"/>
                    <a:gd name="connsiteY1101" fmla="*/ 138212 h 369871"/>
                    <a:gd name="connsiteX1102" fmla="*/ 295915 w 2152619"/>
                    <a:gd name="connsiteY1102" fmla="*/ 124374 h 369871"/>
                    <a:gd name="connsiteX1103" fmla="*/ 300643 w 2152619"/>
                    <a:gd name="connsiteY1103" fmla="*/ 105305 h 369871"/>
                    <a:gd name="connsiteX1104" fmla="*/ 295915 w 2152619"/>
                    <a:gd name="connsiteY1104" fmla="*/ 111718 h 369871"/>
                    <a:gd name="connsiteX1105" fmla="*/ 290512 w 2152619"/>
                    <a:gd name="connsiteY1105" fmla="*/ 131462 h 369871"/>
                    <a:gd name="connsiteX1106" fmla="*/ 290174 w 2152619"/>
                    <a:gd name="connsiteY1106" fmla="*/ 144118 h 369871"/>
                    <a:gd name="connsiteX1107" fmla="*/ 295915 w 2152619"/>
                    <a:gd name="connsiteY1107" fmla="*/ 124374 h 369871"/>
                    <a:gd name="connsiteX1108" fmla="*/ 1844766 w 2152619"/>
                    <a:gd name="connsiteY1108" fmla="*/ 128762 h 369871"/>
                    <a:gd name="connsiteX1109" fmla="*/ 1838518 w 2152619"/>
                    <a:gd name="connsiteY1109" fmla="*/ 102943 h 369871"/>
                    <a:gd name="connsiteX1110" fmla="*/ 1834128 w 2152619"/>
                    <a:gd name="connsiteY1110" fmla="*/ 92312 h 369871"/>
                    <a:gd name="connsiteX1111" fmla="*/ 1841558 w 2152619"/>
                    <a:gd name="connsiteY1111" fmla="*/ 131968 h 369871"/>
                    <a:gd name="connsiteX1112" fmla="*/ 1844766 w 2152619"/>
                    <a:gd name="connsiteY1112" fmla="*/ 128762 h 369871"/>
                    <a:gd name="connsiteX1113" fmla="*/ 1556878 w 2152619"/>
                    <a:gd name="connsiteY1113" fmla="*/ 132980 h 369871"/>
                    <a:gd name="connsiteX1114" fmla="*/ 1553333 w 2152619"/>
                    <a:gd name="connsiteY1114" fmla="*/ 129268 h 369871"/>
                    <a:gd name="connsiteX1115" fmla="*/ 1555190 w 2152619"/>
                    <a:gd name="connsiteY1115" fmla="*/ 136524 h 369871"/>
                    <a:gd name="connsiteX1116" fmla="*/ 1556878 w 2152619"/>
                    <a:gd name="connsiteY1116" fmla="*/ 132980 h 369871"/>
                    <a:gd name="connsiteX1117" fmla="*/ 178058 w 2152619"/>
                    <a:gd name="connsiteY1117" fmla="*/ 129437 h 369871"/>
                    <a:gd name="connsiteX1118" fmla="*/ 175694 w 2152619"/>
                    <a:gd name="connsiteY1118" fmla="*/ 122180 h 369871"/>
                    <a:gd name="connsiteX1119" fmla="*/ 175188 w 2152619"/>
                    <a:gd name="connsiteY1119" fmla="*/ 131968 h 369871"/>
                    <a:gd name="connsiteX1120" fmla="*/ 177552 w 2152619"/>
                    <a:gd name="connsiteY1120" fmla="*/ 139055 h 369871"/>
                    <a:gd name="connsiteX1121" fmla="*/ 178058 w 2152619"/>
                    <a:gd name="connsiteY1121" fmla="*/ 129437 h 369871"/>
                    <a:gd name="connsiteX1122" fmla="*/ 769198 w 2152619"/>
                    <a:gd name="connsiteY1122" fmla="*/ 127074 h 369871"/>
                    <a:gd name="connsiteX1123" fmla="*/ 767510 w 2152619"/>
                    <a:gd name="connsiteY1123" fmla="*/ 126568 h 369871"/>
                    <a:gd name="connsiteX1124" fmla="*/ 768523 w 2152619"/>
                    <a:gd name="connsiteY1124" fmla="*/ 131124 h 369871"/>
                    <a:gd name="connsiteX1125" fmla="*/ 769198 w 2152619"/>
                    <a:gd name="connsiteY1125" fmla="*/ 127074 h 369871"/>
                    <a:gd name="connsiteX1126" fmla="*/ 1429229 w 2152619"/>
                    <a:gd name="connsiteY1126" fmla="*/ 110199 h 369871"/>
                    <a:gd name="connsiteX1127" fmla="*/ 1426865 w 2152619"/>
                    <a:gd name="connsiteY1127" fmla="*/ 104462 h 369871"/>
                    <a:gd name="connsiteX1128" fmla="*/ 1431930 w 2152619"/>
                    <a:gd name="connsiteY1128" fmla="*/ 123530 h 369871"/>
                    <a:gd name="connsiteX1129" fmla="*/ 1429229 w 2152619"/>
                    <a:gd name="connsiteY1129" fmla="*/ 110199 h 369871"/>
                    <a:gd name="connsiteX1130" fmla="*/ 1952829 w 2152619"/>
                    <a:gd name="connsiteY1130" fmla="*/ 78474 h 369871"/>
                    <a:gd name="connsiteX1131" fmla="*/ 1940841 w 2152619"/>
                    <a:gd name="connsiteY1131" fmla="*/ 68180 h 369871"/>
                    <a:gd name="connsiteX1132" fmla="*/ 1955193 w 2152619"/>
                    <a:gd name="connsiteY1132" fmla="*/ 106149 h 369871"/>
                    <a:gd name="connsiteX1133" fmla="*/ 1961609 w 2152619"/>
                    <a:gd name="connsiteY1133" fmla="*/ 119649 h 369871"/>
                    <a:gd name="connsiteX1134" fmla="*/ 1963298 w 2152619"/>
                    <a:gd name="connsiteY1134" fmla="*/ 104968 h 369871"/>
                    <a:gd name="connsiteX1135" fmla="*/ 1964817 w 2152619"/>
                    <a:gd name="connsiteY1135" fmla="*/ 90118 h 369871"/>
                    <a:gd name="connsiteX1136" fmla="*/ 1952829 w 2152619"/>
                    <a:gd name="connsiteY1136" fmla="*/ 78474 h 369871"/>
                    <a:gd name="connsiteX1137" fmla="*/ 623819 w 2152619"/>
                    <a:gd name="connsiteY1137" fmla="*/ 78812 h 369871"/>
                    <a:gd name="connsiteX1138" fmla="*/ 607441 w 2152619"/>
                    <a:gd name="connsiteY1138" fmla="*/ 60249 h 369871"/>
                    <a:gd name="connsiteX1139" fmla="*/ 602544 w 2152619"/>
                    <a:gd name="connsiteY1139" fmla="*/ 53499 h 369871"/>
                    <a:gd name="connsiteX1140" fmla="*/ 629560 w 2152619"/>
                    <a:gd name="connsiteY1140" fmla="*/ 110199 h 369871"/>
                    <a:gd name="connsiteX1141" fmla="*/ 633613 w 2152619"/>
                    <a:gd name="connsiteY1141" fmla="*/ 101424 h 369871"/>
                    <a:gd name="connsiteX1142" fmla="*/ 635808 w 2152619"/>
                    <a:gd name="connsiteY1142" fmla="*/ 90287 h 369871"/>
                    <a:gd name="connsiteX1143" fmla="*/ 623819 w 2152619"/>
                    <a:gd name="connsiteY1143" fmla="*/ 78812 h 369871"/>
                    <a:gd name="connsiteX1144" fmla="*/ 477765 w 2152619"/>
                    <a:gd name="connsiteY1144" fmla="*/ 94337 h 369871"/>
                    <a:gd name="connsiteX1145" fmla="*/ 473713 w 2152619"/>
                    <a:gd name="connsiteY1145" fmla="*/ 86912 h 369871"/>
                    <a:gd name="connsiteX1146" fmla="*/ 473375 w 2152619"/>
                    <a:gd name="connsiteY1146" fmla="*/ 96868 h 369871"/>
                    <a:gd name="connsiteX1147" fmla="*/ 477427 w 2152619"/>
                    <a:gd name="connsiteY1147" fmla="*/ 104293 h 369871"/>
                    <a:gd name="connsiteX1148" fmla="*/ 477765 w 2152619"/>
                    <a:gd name="connsiteY1148" fmla="*/ 94337 h 369871"/>
                    <a:gd name="connsiteX1149" fmla="*/ 2008212 w 2152619"/>
                    <a:gd name="connsiteY1149" fmla="*/ 93493 h 369871"/>
                    <a:gd name="connsiteX1150" fmla="*/ 2011420 w 2152619"/>
                    <a:gd name="connsiteY1150" fmla="*/ 78812 h 369871"/>
                    <a:gd name="connsiteX1151" fmla="*/ 2005172 w 2152619"/>
                    <a:gd name="connsiteY1151" fmla="*/ 88093 h 369871"/>
                    <a:gd name="connsiteX1152" fmla="*/ 2002302 w 2152619"/>
                    <a:gd name="connsiteY1152" fmla="*/ 103618 h 369871"/>
                    <a:gd name="connsiteX1153" fmla="*/ 2008212 w 2152619"/>
                    <a:gd name="connsiteY1153" fmla="*/ 93493 h 369871"/>
                    <a:gd name="connsiteX1154" fmla="*/ 101570 w 2152619"/>
                    <a:gd name="connsiteY1154" fmla="*/ 101593 h 369871"/>
                    <a:gd name="connsiteX1155" fmla="*/ 100557 w 2152619"/>
                    <a:gd name="connsiteY1155" fmla="*/ 102605 h 369871"/>
                    <a:gd name="connsiteX1156" fmla="*/ 101401 w 2152619"/>
                    <a:gd name="connsiteY1156" fmla="*/ 104799 h 369871"/>
                    <a:gd name="connsiteX1157" fmla="*/ 101570 w 2152619"/>
                    <a:gd name="connsiteY1157" fmla="*/ 101593 h 369871"/>
                    <a:gd name="connsiteX1158" fmla="*/ 780342 w 2152619"/>
                    <a:gd name="connsiteY1158" fmla="*/ 98218 h 369871"/>
                    <a:gd name="connsiteX1159" fmla="*/ 779329 w 2152619"/>
                    <a:gd name="connsiteY1159" fmla="*/ 99230 h 369871"/>
                    <a:gd name="connsiteX1160" fmla="*/ 780173 w 2152619"/>
                    <a:gd name="connsiteY1160" fmla="*/ 101424 h 369871"/>
                    <a:gd name="connsiteX1161" fmla="*/ 780342 w 2152619"/>
                    <a:gd name="connsiteY1161" fmla="*/ 98218 h 369871"/>
                    <a:gd name="connsiteX1162" fmla="*/ 1788201 w 2152619"/>
                    <a:gd name="connsiteY1162" fmla="*/ 75605 h 369871"/>
                    <a:gd name="connsiteX1163" fmla="*/ 1788877 w 2152619"/>
                    <a:gd name="connsiteY1163" fmla="*/ 69024 h 369871"/>
                    <a:gd name="connsiteX1164" fmla="*/ 1786344 w 2152619"/>
                    <a:gd name="connsiteY1164" fmla="*/ 76618 h 369871"/>
                    <a:gd name="connsiteX1165" fmla="*/ 1785500 w 2152619"/>
                    <a:gd name="connsiteY1165" fmla="*/ 84043 h 369871"/>
                    <a:gd name="connsiteX1166" fmla="*/ 1788201 w 2152619"/>
                    <a:gd name="connsiteY1166" fmla="*/ 75605 h 369871"/>
                    <a:gd name="connsiteX1167" fmla="*/ 845011 w 2152619"/>
                    <a:gd name="connsiteY1167" fmla="*/ 64468 h 369871"/>
                    <a:gd name="connsiteX1168" fmla="*/ 840284 w 2152619"/>
                    <a:gd name="connsiteY1168" fmla="*/ 66662 h 369871"/>
                    <a:gd name="connsiteX1169" fmla="*/ 838257 w 2152619"/>
                    <a:gd name="connsiteY1169" fmla="*/ 77968 h 369871"/>
                    <a:gd name="connsiteX1170" fmla="*/ 845011 w 2152619"/>
                    <a:gd name="connsiteY1170" fmla="*/ 64468 h 369871"/>
                    <a:gd name="connsiteX1171" fmla="*/ 422045 w 2152619"/>
                    <a:gd name="connsiteY1171" fmla="*/ 50462 h 369871"/>
                    <a:gd name="connsiteX1172" fmla="*/ 417317 w 2152619"/>
                    <a:gd name="connsiteY1172" fmla="*/ 41180 h 369871"/>
                    <a:gd name="connsiteX1173" fmla="*/ 420863 w 2152619"/>
                    <a:gd name="connsiteY1173" fmla="*/ 58562 h 369871"/>
                    <a:gd name="connsiteX1174" fmla="*/ 423902 w 2152619"/>
                    <a:gd name="connsiteY1174" fmla="*/ 60924 h 369871"/>
                    <a:gd name="connsiteX1175" fmla="*/ 422045 w 2152619"/>
                    <a:gd name="connsiteY1175" fmla="*/ 50462 h 36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</a:cxnLst>
                  <a:rect l="l" t="t" r="r" b="b"/>
                  <a:pathLst>
                    <a:path w="2152619" h="369871">
                      <a:moveTo>
                        <a:pt x="327996" y="350330"/>
                      </a:moveTo>
                      <a:cubicBezTo>
                        <a:pt x="309592" y="326705"/>
                        <a:pt x="291356" y="300549"/>
                        <a:pt x="278186" y="278105"/>
                      </a:cubicBezTo>
                      <a:cubicBezTo>
                        <a:pt x="268055" y="261230"/>
                        <a:pt x="266029" y="258699"/>
                        <a:pt x="260794" y="257180"/>
                      </a:cubicBezTo>
                      <a:cubicBezTo>
                        <a:pt x="257586" y="256337"/>
                        <a:pt x="254378" y="255493"/>
                        <a:pt x="253871" y="255493"/>
                      </a:cubicBezTo>
                      <a:cubicBezTo>
                        <a:pt x="253196" y="255493"/>
                        <a:pt x="247117" y="262074"/>
                        <a:pt x="240532" y="270343"/>
                      </a:cubicBezTo>
                      <a:cubicBezTo>
                        <a:pt x="233778" y="278443"/>
                        <a:pt x="224829" y="288568"/>
                        <a:pt x="220608" y="292787"/>
                      </a:cubicBezTo>
                      <a:cubicBezTo>
                        <a:pt x="212166" y="301730"/>
                        <a:pt x="212166" y="302068"/>
                        <a:pt x="221284" y="317087"/>
                      </a:cubicBezTo>
                      <a:cubicBezTo>
                        <a:pt x="228375" y="329068"/>
                        <a:pt x="223141" y="325187"/>
                        <a:pt x="215036" y="312699"/>
                      </a:cubicBezTo>
                      <a:cubicBezTo>
                        <a:pt x="212166" y="308143"/>
                        <a:pt x="208958" y="304430"/>
                        <a:pt x="207776" y="304430"/>
                      </a:cubicBezTo>
                      <a:cubicBezTo>
                        <a:pt x="206763" y="304430"/>
                        <a:pt x="199840" y="306624"/>
                        <a:pt x="192579" y="309493"/>
                      </a:cubicBezTo>
                      <a:cubicBezTo>
                        <a:pt x="185150" y="312193"/>
                        <a:pt x="178902" y="314218"/>
                        <a:pt x="178565" y="313880"/>
                      </a:cubicBezTo>
                      <a:cubicBezTo>
                        <a:pt x="178227" y="313543"/>
                        <a:pt x="184306" y="310674"/>
                        <a:pt x="191904" y="307468"/>
                      </a:cubicBezTo>
                      <a:cubicBezTo>
                        <a:pt x="200853" y="303755"/>
                        <a:pt x="205749" y="300887"/>
                        <a:pt x="205581" y="299199"/>
                      </a:cubicBezTo>
                      <a:cubicBezTo>
                        <a:pt x="205412" y="298018"/>
                        <a:pt x="203554" y="292280"/>
                        <a:pt x="201528" y="286712"/>
                      </a:cubicBezTo>
                      <a:cubicBezTo>
                        <a:pt x="198151" y="278274"/>
                        <a:pt x="197476" y="273380"/>
                        <a:pt x="197476" y="257180"/>
                      </a:cubicBezTo>
                      <a:cubicBezTo>
                        <a:pt x="197476" y="245705"/>
                        <a:pt x="198489" y="234568"/>
                        <a:pt x="199840" y="229843"/>
                      </a:cubicBezTo>
                      <a:lnTo>
                        <a:pt x="202035" y="221912"/>
                      </a:lnTo>
                      <a:lnTo>
                        <a:pt x="195787" y="215499"/>
                      </a:lnTo>
                      <a:cubicBezTo>
                        <a:pt x="192242" y="211955"/>
                        <a:pt x="186332" y="205037"/>
                        <a:pt x="182786" y="200312"/>
                      </a:cubicBezTo>
                      <a:cubicBezTo>
                        <a:pt x="179071" y="195418"/>
                        <a:pt x="175863" y="191368"/>
                        <a:pt x="175526" y="191368"/>
                      </a:cubicBezTo>
                      <a:cubicBezTo>
                        <a:pt x="175357" y="191368"/>
                        <a:pt x="171642" y="196599"/>
                        <a:pt x="167421" y="203012"/>
                      </a:cubicBezTo>
                      <a:lnTo>
                        <a:pt x="159654" y="214824"/>
                      </a:lnTo>
                      <a:lnTo>
                        <a:pt x="167927" y="220899"/>
                      </a:lnTo>
                      <a:cubicBezTo>
                        <a:pt x="172655" y="224274"/>
                        <a:pt x="176370" y="227480"/>
                        <a:pt x="176370" y="227818"/>
                      </a:cubicBezTo>
                      <a:cubicBezTo>
                        <a:pt x="176370" y="228830"/>
                        <a:pt x="174344" y="227649"/>
                        <a:pt x="165057" y="221405"/>
                      </a:cubicBezTo>
                      <a:lnTo>
                        <a:pt x="158134" y="216680"/>
                      </a:lnTo>
                      <a:lnTo>
                        <a:pt x="152562" y="223937"/>
                      </a:lnTo>
                      <a:cubicBezTo>
                        <a:pt x="149523" y="227818"/>
                        <a:pt x="141249" y="237774"/>
                        <a:pt x="134158" y="246043"/>
                      </a:cubicBezTo>
                      <a:cubicBezTo>
                        <a:pt x="110856" y="273549"/>
                        <a:pt x="109843" y="274224"/>
                        <a:pt x="124195" y="252962"/>
                      </a:cubicBezTo>
                      <a:cubicBezTo>
                        <a:pt x="133651" y="238787"/>
                        <a:pt x="148003" y="213305"/>
                        <a:pt x="147328" y="211449"/>
                      </a:cubicBezTo>
                      <a:cubicBezTo>
                        <a:pt x="146990" y="210774"/>
                        <a:pt x="138716" y="204193"/>
                        <a:pt x="128586" y="196599"/>
                      </a:cubicBezTo>
                      <a:lnTo>
                        <a:pt x="110350" y="182930"/>
                      </a:lnTo>
                      <a:lnTo>
                        <a:pt x="103765" y="187149"/>
                      </a:lnTo>
                      <a:cubicBezTo>
                        <a:pt x="99206" y="190018"/>
                        <a:pt x="93296" y="197274"/>
                        <a:pt x="84347" y="211112"/>
                      </a:cubicBezTo>
                      <a:cubicBezTo>
                        <a:pt x="67293" y="237099"/>
                        <a:pt x="45850" y="264943"/>
                        <a:pt x="22211" y="291774"/>
                      </a:cubicBezTo>
                      <a:cubicBezTo>
                        <a:pt x="-3961" y="321474"/>
                        <a:pt x="-13585" y="330249"/>
                        <a:pt x="1105" y="311180"/>
                      </a:cubicBezTo>
                      <a:cubicBezTo>
                        <a:pt x="13937" y="294643"/>
                        <a:pt x="36056" y="261568"/>
                        <a:pt x="45850" y="244524"/>
                      </a:cubicBezTo>
                      <a:cubicBezTo>
                        <a:pt x="55136" y="228493"/>
                        <a:pt x="63748" y="211112"/>
                        <a:pt x="62059" y="211955"/>
                      </a:cubicBezTo>
                      <a:cubicBezTo>
                        <a:pt x="35381" y="224949"/>
                        <a:pt x="4819" y="238618"/>
                        <a:pt x="2793" y="238618"/>
                      </a:cubicBezTo>
                      <a:cubicBezTo>
                        <a:pt x="2118" y="238618"/>
                        <a:pt x="8534" y="234905"/>
                        <a:pt x="16808" y="230518"/>
                      </a:cubicBezTo>
                      <a:cubicBezTo>
                        <a:pt x="33524" y="221574"/>
                        <a:pt x="41628" y="216680"/>
                        <a:pt x="58682" y="205037"/>
                      </a:cubicBezTo>
                      <a:cubicBezTo>
                        <a:pt x="70839" y="196937"/>
                        <a:pt x="70501" y="197443"/>
                        <a:pt x="80464" y="173143"/>
                      </a:cubicBezTo>
                      <a:lnTo>
                        <a:pt x="85360" y="160655"/>
                      </a:lnTo>
                      <a:lnTo>
                        <a:pt x="73710" y="147830"/>
                      </a:lnTo>
                      <a:cubicBezTo>
                        <a:pt x="43992" y="114587"/>
                        <a:pt x="26601" y="86574"/>
                        <a:pt x="14613" y="52655"/>
                      </a:cubicBezTo>
                      <a:cubicBezTo>
                        <a:pt x="8872" y="36793"/>
                        <a:pt x="4144" y="14349"/>
                        <a:pt x="4144" y="3887"/>
                      </a:cubicBezTo>
                      <a:lnTo>
                        <a:pt x="4144" y="-2863"/>
                      </a:lnTo>
                      <a:lnTo>
                        <a:pt x="21366" y="-2357"/>
                      </a:lnTo>
                      <a:lnTo>
                        <a:pt x="38420" y="-1851"/>
                      </a:lnTo>
                      <a:lnTo>
                        <a:pt x="38083" y="10805"/>
                      </a:lnTo>
                      <a:cubicBezTo>
                        <a:pt x="37576" y="28187"/>
                        <a:pt x="41628" y="46749"/>
                        <a:pt x="50408" y="68349"/>
                      </a:cubicBezTo>
                      <a:cubicBezTo>
                        <a:pt x="57162" y="85224"/>
                        <a:pt x="79282" y="124374"/>
                        <a:pt x="87893" y="135343"/>
                      </a:cubicBezTo>
                      <a:lnTo>
                        <a:pt x="91608" y="139899"/>
                      </a:lnTo>
                      <a:lnTo>
                        <a:pt x="93634" y="134837"/>
                      </a:lnTo>
                      <a:cubicBezTo>
                        <a:pt x="95153" y="130787"/>
                        <a:pt x="94985" y="128930"/>
                        <a:pt x="93127" y="125555"/>
                      </a:cubicBezTo>
                      <a:cubicBezTo>
                        <a:pt x="87893" y="116780"/>
                        <a:pt x="84685" y="101762"/>
                        <a:pt x="85867" y="91299"/>
                      </a:cubicBezTo>
                      <a:lnTo>
                        <a:pt x="86880" y="81343"/>
                      </a:lnTo>
                      <a:lnTo>
                        <a:pt x="77931" y="71387"/>
                      </a:lnTo>
                      <a:cubicBezTo>
                        <a:pt x="62903" y="55018"/>
                        <a:pt x="50746" y="27005"/>
                        <a:pt x="49564" y="6418"/>
                      </a:cubicBezTo>
                      <a:lnTo>
                        <a:pt x="49058" y="-1851"/>
                      </a:lnTo>
                      <a:lnTo>
                        <a:pt x="63748" y="-2357"/>
                      </a:lnTo>
                      <a:cubicBezTo>
                        <a:pt x="71852" y="-2526"/>
                        <a:pt x="78437" y="-2526"/>
                        <a:pt x="78437" y="-2357"/>
                      </a:cubicBezTo>
                      <a:cubicBezTo>
                        <a:pt x="78437" y="-2020"/>
                        <a:pt x="77762" y="680"/>
                        <a:pt x="76749" y="3887"/>
                      </a:cubicBezTo>
                      <a:cubicBezTo>
                        <a:pt x="73541" y="15530"/>
                        <a:pt x="80801" y="49280"/>
                        <a:pt x="89413" y="62612"/>
                      </a:cubicBezTo>
                      <a:cubicBezTo>
                        <a:pt x="91945" y="66324"/>
                        <a:pt x="91945" y="66324"/>
                        <a:pt x="100725" y="57887"/>
                      </a:cubicBezTo>
                      <a:lnTo>
                        <a:pt x="109506" y="49449"/>
                      </a:lnTo>
                      <a:lnTo>
                        <a:pt x="109843" y="23799"/>
                      </a:lnTo>
                      <a:lnTo>
                        <a:pt x="110350" y="-1851"/>
                      </a:lnTo>
                      <a:lnTo>
                        <a:pt x="138379" y="-2357"/>
                      </a:lnTo>
                      <a:lnTo>
                        <a:pt x="166408" y="-2695"/>
                      </a:lnTo>
                      <a:lnTo>
                        <a:pt x="165057" y="10299"/>
                      </a:lnTo>
                      <a:cubicBezTo>
                        <a:pt x="163368" y="27005"/>
                        <a:pt x="163875" y="76787"/>
                        <a:pt x="165732" y="86743"/>
                      </a:cubicBezTo>
                      <a:lnTo>
                        <a:pt x="167252" y="94337"/>
                      </a:lnTo>
                      <a:lnTo>
                        <a:pt x="172655" y="85055"/>
                      </a:lnTo>
                      <a:cubicBezTo>
                        <a:pt x="175526" y="79993"/>
                        <a:pt x="178396" y="73580"/>
                        <a:pt x="178734" y="70712"/>
                      </a:cubicBezTo>
                      <a:cubicBezTo>
                        <a:pt x="181266" y="52824"/>
                        <a:pt x="183799" y="19918"/>
                        <a:pt x="183461" y="9624"/>
                      </a:cubicBezTo>
                      <a:lnTo>
                        <a:pt x="183124" y="-2695"/>
                      </a:lnTo>
                      <a:lnTo>
                        <a:pt x="217062" y="-2695"/>
                      </a:lnTo>
                      <a:lnTo>
                        <a:pt x="251001" y="-2695"/>
                      </a:lnTo>
                      <a:lnTo>
                        <a:pt x="250157" y="5405"/>
                      </a:lnTo>
                      <a:cubicBezTo>
                        <a:pt x="246104" y="43374"/>
                        <a:pt x="245091" y="74930"/>
                        <a:pt x="246949" y="101424"/>
                      </a:cubicBezTo>
                      <a:cubicBezTo>
                        <a:pt x="248131" y="116780"/>
                        <a:pt x="249650" y="130449"/>
                        <a:pt x="250326" y="131799"/>
                      </a:cubicBezTo>
                      <a:cubicBezTo>
                        <a:pt x="251339" y="133487"/>
                        <a:pt x="255053" y="129099"/>
                        <a:pt x="264002" y="115768"/>
                      </a:cubicBezTo>
                      <a:lnTo>
                        <a:pt x="276159" y="97205"/>
                      </a:lnTo>
                      <a:lnTo>
                        <a:pt x="275146" y="71387"/>
                      </a:lnTo>
                      <a:cubicBezTo>
                        <a:pt x="274133" y="46918"/>
                        <a:pt x="269237" y="16543"/>
                        <a:pt x="264171" y="3212"/>
                      </a:cubicBezTo>
                      <a:cubicBezTo>
                        <a:pt x="263327" y="849"/>
                        <a:pt x="262483" y="-1513"/>
                        <a:pt x="262483" y="-2020"/>
                      </a:cubicBezTo>
                      <a:cubicBezTo>
                        <a:pt x="262483" y="-2357"/>
                        <a:pt x="271601" y="-2695"/>
                        <a:pt x="282745" y="-2695"/>
                      </a:cubicBezTo>
                      <a:lnTo>
                        <a:pt x="303006" y="-2695"/>
                      </a:lnTo>
                      <a:lnTo>
                        <a:pt x="303006" y="2030"/>
                      </a:lnTo>
                      <a:cubicBezTo>
                        <a:pt x="303006" y="4730"/>
                        <a:pt x="302162" y="15024"/>
                        <a:pt x="301149" y="24980"/>
                      </a:cubicBezTo>
                      <a:cubicBezTo>
                        <a:pt x="300136" y="34937"/>
                        <a:pt x="299798" y="43543"/>
                        <a:pt x="300136" y="44049"/>
                      </a:cubicBezTo>
                      <a:cubicBezTo>
                        <a:pt x="301318" y="45230"/>
                        <a:pt x="306046" y="22112"/>
                        <a:pt x="307228" y="8612"/>
                      </a:cubicBezTo>
                      <a:lnTo>
                        <a:pt x="308410" y="-2695"/>
                      </a:lnTo>
                      <a:lnTo>
                        <a:pt x="462906" y="-2695"/>
                      </a:lnTo>
                      <a:cubicBezTo>
                        <a:pt x="603558" y="-2695"/>
                        <a:pt x="617403" y="-2526"/>
                        <a:pt x="616390" y="5"/>
                      </a:cubicBezTo>
                      <a:cubicBezTo>
                        <a:pt x="613688" y="7093"/>
                        <a:pt x="613688" y="11818"/>
                        <a:pt x="616221" y="28018"/>
                      </a:cubicBezTo>
                      <a:cubicBezTo>
                        <a:pt x="618079" y="39493"/>
                        <a:pt x="620611" y="48774"/>
                        <a:pt x="623988" y="55524"/>
                      </a:cubicBezTo>
                      <a:cubicBezTo>
                        <a:pt x="629223" y="66324"/>
                        <a:pt x="636483" y="76280"/>
                        <a:pt x="637834" y="74930"/>
                      </a:cubicBezTo>
                      <a:cubicBezTo>
                        <a:pt x="639353" y="73412"/>
                        <a:pt x="642730" y="22449"/>
                        <a:pt x="642055" y="10130"/>
                      </a:cubicBezTo>
                      <a:lnTo>
                        <a:pt x="641549" y="-1851"/>
                      </a:lnTo>
                      <a:lnTo>
                        <a:pt x="693723" y="-2357"/>
                      </a:lnTo>
                      <a:lnTo>
                        <a:pt x="745897" y="-2695"/>
                      </a:lnTo>
                      <a:lnTo>
                        <a:pt x="744884" y="21605"/>
                      </a:lnTo>
                      <a:cubicBezTo>
                        <a:pt x="744209" y="35105"/>
                        <a:pt x="742520" y="55018"/>
                        <a:pt x="741169" y="65818"/>
                      </a:cubicBezTo>
                      <a:cubicBezTo>
                        <a:pt x="738637" y="84549"/>
                        <a:pt x="738637" y="85730"/>
                        <a:pt x="741676" y="90455"/>
                      </a:cubicBezTo>
                      <a:lnTo>
                        <a:pt x="744884" y="95518"/>
                      </a:lnTo>
                      <a:lnTo>
                        <a:pt x="746910" y="83030"/>
                      </a:lnTo>
                      <a:cubicBezTo>
                        <a:pt x="750287" y="61093"/>
                        <a:pt x="752313" y="35780"/>
                        <a:pt x="751976" y="16712"/>
                      </a:cubicBezTo>
                      <a:lnTo>
                        <a:pt x="751469" y="-1851"/>
                      </a:lnTo>
                      <a:lnTo>
                        <a:pt x="805332" y="-1851"/>
                      </a:lnTo>
                      <a:lnTo>
                        <a:pt x="859026" y="-1851"/>
                      </a:lnTo>
                      <a:lnTo>
                        <a:pt x="859026" y="10805"/>
                      </a:lnTo>
                      <a:lnTo>
                        <a:pt x="858857" y="23462"/>
                      </a:lnTo>
                      <a:lnTo>
                        <a:pt x="860714" y="10468"/>
                      </a:lnTo>
                      <a:lnTo>
                        <a:pt x="862403" y="-2695"/>
                      </a:lnTo>
                      <a:lnTo>
                        <a:pt x="916266" y="-2695"/>
                      </a:lnTo>
                      <a:lnTo>
                        <a:pt x="969960" y="-2695"/>
                      </a:lnTo>
                      <a:lnTo>
                        <a:pt x="969960" y="3718"/>
                      </a:lnTo>
                      <a:cubicBezTo>
                        <a:pt x="969960" y="7262"/>
                        <a:pt x="968440" y="16374"/>
                        <a:pt x="966583" y="23799"/>
                      </a:cubicBezTo>
                      <a:cubicBezTo>
                        <a:pt x="961855" y="42024"/>
                        <a:pt x="963543" y="52824"/>
                        <a:pt x="974856" y="75605"/>
                      </a:cubicBezTo>
                      <a:cubicBezTo>
                        <a:pt x="981104" y="88262"/>
                        <a:pt x="1034460" y="171624"/>
                        <a:pt x="1040370" y="177868"/>
                      </a:cubicBezTo>
                      <a:cubicBezTo>
                        <a:pt x="1040876" y="178374"/>
                        <a:pt x="1039694" y="174830"/>
                        <a:pt x="1037837" y="170105"/>
                      </a:cubicBezTo>
                      <a:cubicBezTo>
                        <a:pt x="1029901" y="150024"/>
                        <a:pt x="1019601" y="108849"/>
                        <a:pt x="1014705" y="78305"/>
                      </a:cubicBezTo>
                      <a:cubicBezTo>
                        <a:pt x="1012341" y="62949"/>
                        <a:pt x="1008795" y="19580"/>
                        <a:pt x="1008795" y="4562"/>
                      </a:cubicBezTo>
                      <a:lnTo>
                        <a:pt x="1008795" y="-2695"/>
                      </a:lnTo>
                      <a:lnTo>
                        <a:pt x="1037162" y="-2695"/>
                      </a:lnTo>
                      <a:lnTo>
                        <a:pt x="1065697" y="-2695"/>
                      </a:lnTo>
                      <a:lnTo>
                        <a:pt x="1066710" y="17218"/>
                      </a:lnTo>
                      <a:cubicBezTo>
                        <a:pt x="1068399" y="48774"/>
                        <a:pt x="1077348" y="82018"/>
                        <a:pt x="1091869" y="110874"/>
                      </a:cubicBezTo>
                      <a:cubicBezTo>
                        <a:pt x="1098116" y="123699"/>
                        <a:pt x="1098285" y="123868"/>
                        <a:pt x="1094064" y="121168"/>
                      </a:cubicBezTo>
                      <a:cubicBezTo>
                        <a:pt x="1088829" y="117793"/>
                        <a:pt x="1078361" y="103280"/>
                        <a:pt x="1067217" y="83874"/>
                      </a:cubicBezTo>
                      <a:cubicBezTo>
                        <a:pt x="1062827" y="76112"/>
                        <a:pt x="1058605" y="69530"/>
                        <a:pt x="1058099" y="69193"/>
                      </a:cubicBezTo>
                      <a:cubicBezTo>
                        <a:pt x="1057423" y="68855"/>
                        <a:pt x="1057086" y="76280"/>
                        <a:pt x="1057423" y="85562"/>
                      </a:cubicBezTo>
                      <a:cubicBezTo>
                        <a:pt x="1057930" y="101424"/>
                        <a:pt x="1058437" y="103618"/>
                        <a:pt x="1063840" y="113405"/>
                      </a:cubicBezTo>
                      <a:cubicBezTo>
                        <a:pt x="1069918" y="124543"/>
                        <a:pt x="1069749" y="126230"/>
                        <a:pt x="1063333" y="120155"/>
                      </a:cubicBezTo>
                      <a:cubicBezTo>
                        <a:pt x="1058605" y="115599"/>
                        <a:pt x="1058437" y="115937"/>
                        <a:pt x="1061982" y="139562"/>
                      </a:cubicBezTo>
                      <a:cubicBezTo>
                        <a:pt x="1067217" y="174999"/>
                        <a:pt x="1074815" y="204699"/>
                        <a:pt x="1087310" y="238280"/>
                      </a:cubicBezTo>
                      <a:cubicBezTo>
                        <a:pt x="1098116" y="267474"/>
                        <a:pt x="1100311" y="272368"/>
                        <a:pt x="1102506" y="272368"/>
                      </a:cubicBezTo>
                      <a:cubicBezTo>
                        <a:pt x="1105883" y="272368"/>
                        <a:pt x="1165993" y="257349"/>
                        <a:pt x="1177644" y="253468"/>
                      </a:cubicBezTo>
                      <a:cubicBezTo>
                        <a:pt x="1199256" y="246549"/>
                        <a:pt x="1218674" y="234399"/>
                        <a:pt x="1225259" y="223768"/>
                      </a:cubicBezTo>
                      <a:cubicBezTo>
                        <a:pt x="1227117" y="220730"/>
                        <a:pt x="1228467" y="218030"/>
                        <a:pt x="1228130" y="217693"/>
                      </a:cubicBezTo>
                      <a:cubicBezTo>
                        <a:pt x="1227792" y="217355"/>
                        <a:pt x="1222895" y="214149"/>
                        <a:pt x="1217323" y="210437"/>
                      </a:cubicBezTo>
                      <a:cubicBezTo>
                        <a:pt x="1211751" y="206724"/>
                        <a:pt x="1200776" y="198624"/>
                        <a:pt x="1192840" y="192549"/>
                      </a:cubicBezTo>
                      <a:cubicBezTo>
                        <a:pt x="1184904" y="186474"/>
                        <a:pt x="1178319" y="182087"/>
                        <a:pt x="1177982" y="182762"/>
                      </a:cubicBezTo>
                      <a:cubicBezTo>
                        <a:pt x="1177644" y="183605"/>
                        <a:pt x="1176124" y="197780"/>
                        <a:pt x="1174436" y="214318"/>
                      </a:cubicBezTo>
                      <a:lnTo>
                        <a:pt x="1171565" y="244524"/>
                      </a:lnTo>
                      <a:lnTo>
                        <a:pt x="1170214" y="209087"/>
                      </a:lnTo>
                      <a:lnTo>
                        <a:pt x="1168864" y="173649"/>
                      </a:lnTo>
                      <a:lnTo>
                        <a:pt x="1157720" y="162343"/>
                      </a:lnTo>
                      <a:cubicBezTo>
                        <a:pt x="1151472" y="155930"/>
                        <a:pt x="1146069" y="150868"/>
                        <a:pt x="1145394" y="150868"/>
                      </a:cubicBezTo>
                      <a:cubicBezTo>
                        <a:pt x="1144549" y="150868"/>
                        <a:pt x="1142186" y="173143"/>
                        <a:pt x="1138133" y="221743"/>
                      </a:cubicBezTo>
                      <a:cubicBezTo>
                        <a:pt x="1136107" y="245030"/>
                        <a:pt x="1135938" y="245705"/>
                        <a:pt x="1134925" y="235243"/>
                      </a:cubicBezTo>
                      <a:cubicBezTo>
                        <a:pt x="1134419" y="229168"/>
                        <a:pt x="1131886" y="202337"/>
                        <a:pt x="1129353" y="175337"/>
                      </a:cubicBezTo>
                      <a:lnTo>
                        <a:pt x="1124625" y="126399"/>
                      </a:lnTo>
                      <a:lnTo>
                        <a:pt x="1114157" y="111212"/>
                      </a:lnTo>
                      <a:cubicBezTo>
                        <a:pt x="1091193" y="77799"/>
                        <a:pt x="1078192" y="44049"/>
                        <a:pt x="1073802" y="6249"/>
                      </a:cubicBezTo>
                      <a:lnTo>
                        <a:pt x="1072789" y="-2695"/>
                      </a:lnTo>
                      <a:lnTo>
                        <a:pt x="1090687" y="-2695"/>
                      </a:lnTo>
                      <a:lnTo>
                        <a:pt x="1108416" y="-2695"/>
                      </a:lnTo>
                      <a:lnTo>
                        <a:pt x="1108416" y="13843"/>
                      </a:lnTo>
                      <a:cubicBezTo>
                        <a:pt x="1108416" y="24305"/>
                        <a:pt x="1109598" y="35274"/>
                        <a:pt x="1111793" y="44387"/>
                      </a:cubicBezTo>
                      <a:cubicBezTo>
                        <a:pt x="1115845" y="61262"/>
                        <a:pt x="1119053" y="67843"/>
                        <a:pt x="1117702" y="56368"/>
                      </a:cubicBezTo>
                      <a:cubicBezTo>
                        <a:pt x="1116521" y="47255"/>
                        <a:pt x="1111793" y="343"/>
                        <a:pt x="1111793" y="-1345"/>
                      </a:cubicBezTo>
                      <a:cubicBezTo>
                        <a:pt x="1111793" y="-2188"/>
                        <a:pt x="1162279" y="-2695"/>
                        <a:pt x="1224077" y="-2695"/>
                      </a:cubicBezTo>
                      <a:cubicBezTo>
                        <a:pt x="1285876" y="-2695"/>
                        <a:pt x="1336362" y="-2188"/>
                        <a:pt x="1336362" y="-1345"/>
                      </a:cubicBezTo>
                      <a:cubicBezTo>
                        <a:pt x="1336362" y="-670"/>
                        <a:pt x="1334504" y="7430"/>
                        <a:pt x="1332141" y="16712"/>
                      </a:cubicBezTo>
                      <a:cubicBezTo>
                        <a:pt x="1329946" y="25993"/>
                        <a:pt x="1326400" y="44555"/>
                        <a:pt x="1324542" y="58055"/>
                      </a:cubicBezTo>
                      <a:cubicBezTo>
                        <a:pt x="1322516" y="71555"/>
                        <a:pt x="1319983" y="86912"/>
                        <a:pt x="1318802" y="92312"/>
                      </a:cubicBezTo>
                      <a:lnTo>
                        <a:pt x="1316606" y="101930"/>
                      </a:lnTo>
                      <a:lnTo>
                        <a:pt x="1324880" y="115093"/>
                      </a:lnTo>
                      <a:cubicBezTo>
                        <a:pt x="1329270" y="122180"/>
                        <a:pt x="1333660" y="128255"/>
                        <a:pt x="1334336" y="128424"/>
                      </a:cubicBezTo>
                      <a:cubicBezTo>
                        <a:pt x="1337375" y="129268"/>
                        <a:pt x="1363546" y="82187"/>
                        <a:pt x="1370807" y="62780"/>
                      </a:cubicBezTo>
                      <a:lnTo>
                        <a:pt x="1375028" y="51305"/>
                      </a:lnTo>
                      <a:lnTo>
                        <a:pt x="1370976" y="31562"/>
                      </a:lnTo>
                      <a:cubicBezTo>
                        <a:pt x="1368781" y="20593"/>
                        <a:pt x="1366586" y="8443"/>
                        <a:pt x="1365910" y="4562"/>
                      </a:cubicBezTo>
                      <a:lnTo>
                        <a:pt x="1364728" y="-2695"/>
                      </a:lnTo>
                      <a:lnTo>
                        <a:pt x="1442230" y="-2695"/>
                      </a:lnTo>
                      <a:lnTo>
                        <a:pt x="1519901" y="-2695"/>
                      </a:lnTo>
                      <a:lnTo>
                        <a:pt x="1519732" y="26499"/>
                      </a:lnTo>
                      <a:cubicBezTo>
                        <a:pt x="1519563" y="44724"/>
                        <a:pt x="1520407" y="60418"/>
                        <a:pt x="1521927" y="68855"/>
                      </a:cubicBezTo>
                      <a:cubicBezTo>
                        <a:pt x="1524291" y="82018"/>
                        <a:pt x="1524291" y="82018"/>
                        <a:pt x="1526823" y="77293"/>
                      </a:cubicBezTo>
                      <a:cubicBezTo>
                        <a:pt x="1528174" y="74593"/>
                        <a:pt x="1531551" y="66493"/>
                        <a:pt x="1534253" y="59237"/>
                      </a:cubicBezTo>
                      <a:cubicBezTo>
                        <a:pt x="1538643" y="47087"/>
                        <a:pt x="1538980" y="44387"/>
                        <a:pt x="1538980" y="21774"/>
                      </a:cubicBezTo>
                      <a:lnTo>
                        <a:pt x="1538980" y="-2695"/>
                      </a:lnTo>
                      <a:lnTo>
                        <a:pt x="1581868" y="-2695"/>
                      </a:lnTo>
                      <a:lnTo>
                        <a:pt x="1624925" y="-2695"/>
                      </a:lnTo>
                      <a:lnTo>
                        <a:pt x="1624587" y="14687"/>
                      </a:lnTo>
                      <a:cubicBezTo>
                        <a:pt x="1624418" y="30043"/>
                        <a:pt x="1624925" y="33587"/>
                        <a:pt x="1629821" y="47930"/>
                      </a:cubicBezTo>
                      <a:cubicBezTo>
                        <a:pt x="1638939" y="74087"/>
                        <a:pt x="1657006" y="107162"/>
                        <a:pt x="1672371" y="125555"/>
                      </a:cubicBezTo>
                      <a:lnTo>
                        <a:pt x="1675917" y="129774"/>
                      </a:lnTo>
                      <a:lnTo>
                        <a:pt x="1675242" y="124712"/>
                      </a:lnTo>
                      <a:cubicBezTo>
                        <a:pt x="1674735" y="122012"/>
                        <a:pt x="1671189" y="110874"/>
                        <a:pt x="1667306" y="100243"/>
                      </a:cubicBezTo>
                      <a:cubicBezTo>
                        <a:pt x="1656668" y="70880"/>
                        <a:pt x="1648395" y="35274"/>
                        <a:pt x="1644849" y="4393"/>
                      </a:cubicBezTo>
                      <a:lnTo>
                        <a:pt x="1644005" y="-2695"/>
                      </a:lnTo>
                      <a:lnTo>
                        <a:pt x="1693815" y="-2357"/>
                      </a:lnTo>
                      <a:lnTo>
                        <a:pt x="1743794" y="-1851"/>
                      </a:lnTo>
                      <a:lnTo>
                        <a:pt x="1743457" y="12493"/>
                      </a:lnTo>
                      <a:cubicBezTo>
                        <a:pt x="1743288" y="20593"/>
                        <a:pt x="1744301" y="30549"/>
                        <a:pt x="1745652" y="35274"/>
                      </a:cubicBezTo>
                      <a:cubicBezTo>
                        <a:pt x="1748015" y="43712"/>
                        <a:pt x="1748015" y="43543"/>
                        <a:pt x="1748184" y="20593"/>
                      </a:cubicBezTo>
                      <a:lnTo>
                        <a:pt x="1748353" y="-2695"/>
                      </a:lnTo>
                      <a:lnTo>
                        <a:pt x="1815217" y="-2695"/>
                      </a:lnTo>
                      <a:lnTo>
                        <a:pt x="1882250" y="-2695"/>
                      </a:lnTo>
                      <a:lnTo>
                        <a:pt x="1880900" y="6080"/>
                      </a:lnTo>
                      <a:cubicBezTo>
                        <a:pt x="1876847" y="36793"/>
                        <a:pt x="1874821" y="101930"/>
                        <a:pt x="1878029" y="101930"/>
                      </a:cubicBezTo>
                      <a:cubicBezTo>
                        <a:pt x="1880055" y="101930"/>
                        <a:pt x="1895927" y="71049"/>
                        <a:pt x="1900993" y="57887"/>
                      </a:cubicBezTo>
                      <a:cubicBezTo>
                        <a:pt x="1907240" y="41180"/>
                        <a:pt x="1909266" y="22112"/>
                        <a:pt x="1906227" y="10805"/>
                      </a:cubicBezTo>
                      <a:cubicBezTo>
                        <a:pt x="1904876" y="5743"/>
                        <a:pt x="1903694" y="512"/>
                        <a:pt x="1903694" y="-501"/>
                      </a:cubicBezTo>
                      <a:cubicBezTo>
                        <a:pt x="1903694" y="-2188"/>
                        <a:pt x="1909266" y="-2695"/>
                        <a:pt x="1925644" y="-2695"/>
                      </a:cubicBezTo>
                      <a:cubicBezTo>
                        <a:pt x="1949621" y="-2695"/>
                        <a:pt x="1948946" y="-3201"/>
                        <a:pt x="1945738" y="8105"/>
                      </a:cubicBezTo>
                      <a:cubicBezTo>
                        <a:pt x="1942023" y="21437"/>
                        <a:pt x="1950803" y="54849"/>
                        <a:pt x="1961778" y="69024"/>
                      </a:cubicBezTo>
                      <a:cubicBezTo>
                        <a:pt x="1964142" y="72230"/>
                        <a:pt x="1964311" y="71555"/>
                        <a:pt x="1964311" y="59743"/>
                      </a:cubicBezTo>
                      <a:cubicBezTo>
                        <a:pt x="1964311" y="47762"/>
                        <a:pt x="1962454" y="23462"/>
                        <a:pt x="1960090" y="5405"/>
                      </a:cubicBezTo>
                      <a:lnTo>
                        <a:pt x="1958908" y="-2695"/>
                      </a:lnTo>
                      <a:lnTo>
                        <a:pt x="2029318" y="-2695"/>
                      </a:lnTo>
                      <a:lnTo>
                        <a:pt x="2099559" y="-2695"/>
                      </a:lnTo>
                      <a:lnTo>
                        <a:pt x="2098546" y="4562"/>
                      </a:lnTo>
                      <a:cubicBezTo>
                        <a:pt x="2093987" y="37805"/>
                        <a:pt x="2089259" y="59743"/>
                        <a:pt x="2080985" y="85730"/>
                      </a:cubicBezTo>
                      <a:cubicBezTo>
                        <a:pt x="2078115" y="94843"/>
                        <a:pt x="2075920" y="102605"/>
                        <a:pt x="2076258" y="102943"/>
                      </a:cubicBezTo>
                      <a:cubicBezTo>
                        <a:pt x="2076595" y="103280"/>
                        <a:pt x="2081323" y="95180"/>
                        <a:pt x="2086726" y="85055"/>
                      </a:cubicBezTo>
                      <a:cubicBezTo>
                        <a:pt x="2098039" y="63455"/>
                        <a:pt x="2106819" y="38987"/>
                        <a:pt x="2109521" y="20930"/>
                      </a:cubicBezTo>
                      <a:cubicBezTo>
                        <a:pt x="2110534" y="14012"/>
                        <a:pt x="2111885" y="5743"/>
                        <a:pt x="2112391" y="2874"/>
                      </a:cubicBezTo>
                      <a:lnTo>
                        <a:pt x="2113236" y="-2695"/>
                      </a:lnTo>
                      <a:lnTo>
                        <a:pt x="2130121" y="-2695"/>
                      </a:lnTo>
                      <a:lnTo>
                        <a:pt x="2146837" y="-2695"/>
                      </a:lnTo>
                      <a:lnTo>
                        <a:pt x="2145824" y="2030"/>
                      </a:lnTo>
                      <a:cubicBezTo>
                        <a:pt x="2141940" y="18230"/>
                        <a:pt x="2126912" y="59405"/>
                        <a:pt x="2119145" y="74930"/>
                      </a:cubicBezTo>
                      <a:cubicBezTo>
                        <a:pt x="2109183" y="95012"/>
                        <a:pt x="2093143" y="119312"/>
                        <a:pt x="2081492" y="132305"/>
                      </a:cubicBezTo>
                      <a:lnTo>
                        <a:pt x="2074232" y="140405"/>
                      </a:lnTo>
                      <a:lnTo>
                        <a:pt x="2079466" y="155424"/>
                      </a:lnTo>
                      <a:cubicBezTo>
                        <a:pt x="2090779" y="187487"/>
                        <a:pt x="2117626" y="240474"/>
                        <a:pt x="2132653" y="260049"/>
                      </a:cubicBezTo>
                      <a:cubicBezTo>
                        <a:pt x="2141265" y="271355"/>
                        <a:pt x="2135524" y="266799"/>
                        <a:pt x="2123198" y="252624"/>
                      </a:cubicBezTo>
                      <a:cubicBezTo>
                        <a:pt x="2105131" y="231868"/>
                        <a:pt x="2081323" y="199299"/>
                        <a:pt x="2068322" y="177868"/>
                      </a:cubicBezTo>
                      <a:cubicBezTo>
                        <a:pt x="2062074" y="167743"/>
                        <a:pt x="2056334" y="159305"/>
                        <a:pt x="2055827" y="159305"/>
                      </a:cubicBezTo>
                      <a:cubicBezTo>
                        <a:pt x="2053294" y="159305"/>
                        <a:pt x="2045696" y="169262"/>
                        <a:pt x="2038098" y="182930"/>
                      </a:cubicBezTo>
                      <a:cubicBezTo>
                        <a:pt x="2026447" y="203349"/>
                        <a:pt x="2013446" y="223093"/>
                        <a:pt x="1997068" y="245030"/>
                      </a:cubicBezTo>
                      <a:cubicBezTo>
                        <a:pt x="1989301" y="255662"/>
                        <a:pt x="1983053" y="264437"/>
                        <a:pt x="1983391" y="264605"/>
                      </a:cubicBezTo>
                      <a:cubicBezTo>
                        <a:pt x="1983729" y="264774"/>
                        <a:pt x="1994197" y="267305"/>
                        <a:pt x="2006692" y="270512"/>
                      </a:cubicBezTo>
                      <a:cubicBezTo>
                        <a:pt x="2019187" y="273549"/>
                        <a:pt x="2031850" y="277093"/>
                        <a:pt x="2034552" y="278443"/>
                      </a:cubicBezTo>
                      <a:cubicBezTo>
                        <a:pt x="2037422" y="279793"/>
                        <a:pt x="2038098" y="280468"/>
                        <a:pt x="2036241" y="279793"/>
                      </a:cubicBezTo>
                      <a:cubicBezTo>
                        <a:pt x="2030331" y="278105"/>
                        <a:pt x="1996054" y="271187"/>
                        <a:pt x="1987105" y="270005"/>
                      </a:cubicBezTo>
                      <a:cubicBezTo>
                        <a:pt x="1978663" y="268824"/>
                        <a:pt x="1978494" y="268824"/>
                        <a:pt x="1972584" y="276080"/>
                      </a:cubicBezTo>
                      <a:cubicBezTo>
                        <a:pt x="1969208" y="280130"/>
                        <a:pt x="1960765" y="289749"/>
                        <a:pt x="1953673" y="297680"/>
                      </a:cubicBezTo>
                      <a:cubicBezTo>
                        <a:pt x="1946582" y="305612"/>
                        <a:pt x="1940841" y="312699"/>
                        <a:pt x="1940841" y="313374"/>
                      </a:cubicBezTo>
                      <a:cubicBezTo>
                        <a:pt x="1940841" y="315230"/>
                        <a:pt x="1955024" y="340037"/>
                        <a:pt x="1964817" y="355055"/>
                      </a:cubicBezTo>
                      <a:cubicBezTo>
                        <a:pt x="1975455" y="371424"/>
                        <a:pt x="1968026" y="363155"/>
                        <a:pt x="1948946" y="337843"/>
                      </a:cubicBezTo>
                      <a:cubicBezTo>
                        <a:pt x="1941516" y="327718"/>
                        <a:pt x="1934931" y="319618"/>
                        <a:pt x="1934425" y="319618"/>
                      </a:cubicBezTo>
                      <a:cubicBezTo>
                        <a:pt x="1933918" y="319618"/>
                        <a:pt x="1931554" y="321305"/>
                        <a:pt x="1929359" y="323499"/>
                      </a:cubicBezTo>
                      <a:lnTo>
                        <a:pt x="1925138" y="327212"/>
                      </a:lnTo>
                      <a:lnTo>
                        <a:pt x="1929021" y="321812"/>
                      </a:lnTo>
                      <a:lnTo>
                        <a:pt x="1932905" y="316412"/>
                      </a:lnTo>
                      <a:lnTo>
                        <a:pt x="1926658" y="306962"/>
                      </a:lnTo>
                      <a:lnTo>
                        <a:pt x="1920579" y="297680"/>
                      </a:lnTo>
                      <a:lnTo>
                        <a:pt x="1911630" y="310674"/>
                      </a:lnTo>
                      <a:cubicBezTo>
                        <a:pt x="1896940" y="332274"/>
                        <a:pt x="1870600" y="366868"/>
                        <a:pt x="1868911" y="366868"/>
                      </a:cubicBezTo>
                      <a:cubicBezTo>
                        <a:pt x="1868405" y="366868"/>
                        <a:pt x="1871106" y="362480"/>
                        <a:pt x="1874652" y="357249"/>
                      </a:cubicBezTo>
                      <a:cubicBezTo>
                        <a:pt x="1882757" y="345099"/>
                        <a:pt x="1899642" y="316074"/>
                        <a:pt x="1907747" y="299705"/>
                      </a:cubicBezTo>
                      <a:lnTo>
                        <a:pt x="1913825" y="287555"/>
                      </a:lnTo>
                      <a:lnTo>
                        <a:pt x="1905383" y="273212"/>
                      </a:lnTo>
                      <a:cubicBezTo>
                        <a:pt x="1900824" y="265280"/>
                        <a:pt x="1894914" y="254818"/>
                        <a:pt x="1892550" y="250093"/>
                      </a:cubicBezTo>
                      <a:cubicBezTo>
                        <a:pt x="1889680" y="244524"/>
                        <a:pt x="1881237" y="234568"/>
                        <a:pt x="1869249" y="222587"/>
                      </a:cubicBezTo>
                      <a:cubicBezTo>
                        <a:pt x="1858949" y="212462"/>
                        <a:pt x="1846623" y="198287"/>
                        <a:pt x="1841895" y="191199"/>
                      </a:cubicBezTo>
                      <a:cubicBezTo>
                        <a:pt x="1835648" y="181918"/>
                        <a:pt x="1832609" y="178543"/>
                        <a:pt x="1830920" y="179555"/>
                      </a:cubicBezTo>
                      <a:cubicBezTo>
                        <a:pt x="1829232" y="180737"/>
                        <a:pt x="1830414" y="184618"/>
                        <a:pt x="1836492" y="197612"/>
                      </a:cubicBezTo>
                      <a:cubicBezTo>
                        <a:pt x="1852702" y="231868"/>
                        <a:pt x="1856248" y="260555"/>
                        <a:pt x="1847467" y="285699"/>
                      </a:cubicBezTo>
                      <a:cubicBezTo>
                        <a:pt x="1842233" y="300380"/>
                        <a:pt x="1841895" y="299705"/>
                        <a:pt x="1860300" y="307130"/>
                      </a:cubicBezTo>
                      <a:cubicBezTo>
                        <a:pt x="1866547" y="309662"/>
                        <a:pt x="1871275" y="312024"/>
                        <a:pt x="1870937" y="312362"/>
                      </a:cubicBezTo>
                      <a:cubicBezTo>
                        <a:pt x="1870262" y="313205"/>
                        <a:pt x="1845948" y="304430"/>
                        <a:pt x="1843415" y="302405"/>
                      </a:cubicBezTo>
                      <a:cubicBezTo>
                        <a:pt x="1842064" y="301393"/>
                        <a:pt x="1839700" y="303418"/>
                        <a:pt x="1835648" y="309830"/>
                      </a:cubicBezTo>
                      <a:cubicBezTo>
                        <a:pt x="1832271" y="314724"/>
                        <a:pt x="1827712" y="321137"/>
                        <a:pt x="1825179" y="323837"/>
                      </a:cubicBezTo>
                      <a:lnTo>
                        <a:pt x="1820620" y="328899"/>
                      </a:lnTo>
                      <a:lnTo>
                        <a:pt x="1824335" y="322655"/>
                      </a:lnTo>
                      <a:cubicBezTo>
                        <a:pt x="1826361" y="319112"/>
                        <a:pt x="1827374" y="315399"/>
                        <a:pt x="1826699" y="314387"/>
                      </a:cubicBezTo>
                      <a:cubicBezTo>
                        <a:pt x="1826024" y="313037"/>
                        <a:pt x="1826192" y="312868"/>
                        <a:pt x="1827374" y="313543"/>
                      </a:cubicBezTo>
                      <a:cubicBezTo>
                        <a:pt x="1829232" y="314724"/>
                        <a:pt x="1836155" y="303418"/>
                        <a:pt x="1836155" y="299199"/>
                      </a:cubicBezTo>
                      <a:cubicBezTo>
                        <a:pt x="1836155" y="298187"/>
                        <a:pt x="1831764" y="292280"/>
                        <a:pt x="1826361" y="286037"/>
                      </a:cubicBezTo>
                      <a:cubicBezTo>
                        <a:pt x="1814204" y="272368"/>
                        <a:pt x="1793942" y="246718"/>
                        <a:pt x="1783305" y="231530"/>
                      </a:cubicBezTo>
                      <a:cubicBezTo>
                        <a:pt x="1773512" y="217862"/>
                        <a:pt x="1769290" y="216343"/>
                        <a:pt x="1757978" y="222080"/>
                      </a:cubicBezTo>
                      <a:lnTo>
                        <a:pt x="1750379" y="225962"/>
                      </a:lnTo>
                      <a:lnTo>
                        <a:pt x="1760510" y="243680"/>
                      </a:lnTo>
                      <a:cubicBezTo>
                        <a:pt x="1772836" y="264943"/>
                        <a:pt x="1792254" y="293799"/>
                        <a:pt x="1797657" y="298862"/>
                      </a:cubicBezTo>
                      <a:cubicBezTo>
                        <a:pt x="1799852" y="300887"/>
                        <a:pt x="1806775" y="304599"/>
                        <a:pt x="1813022" y="306962"/>
                      </a:cubicBezTo>
                      <a:cubicBezTo>
                        <a:pt x="1819270" y="309493"/>
                        <a:pt x="1824166" y="311855"/>
                        <a:pt x="1823829" y="312362"/>
                      </a:cubicBezTo>
                      <a:cubicBezTo>
                        <a:pt x="1823322" y="312699"/>
                        <a:pt x="1816737" y="310674"/>
                        <a:pt x="1808970" y="307637"/>
                      </a:cubicBezTo>
                      <a:cubicBezTo>
                        <a:pt x="1798164" y="303587"/>
                        <a:pt x="1792929" y="300380"/>
                        <a:pt x="1787188" y="294474"/>
                      </a:cubicBezTo>
                      <a:cubicBezTo>
                        <a:pt x="1778071" y="285193"/>
                        <a:pt x="1749535" y="250599"/>
                        <a:pt x="1743625" y="241487"/>
                      </a:cubicBezTo>
                      <a:lnTo>
                        <a:pt x="1739235" y="234905"/>
                      </a:lnTo>
                      <a:lnTo>
                        <a:pt x="1736365" y="238955"/>
                      </a:lnTo>
                      <a:cubicBezTo>
                        <a:pt x="1734676" y="240980"/>
                        <a:pt x="1732481" y="247562"/>
                        <a:pt x="1731299" y="253637"/>
                      </a:cubicBezTo>
                      <a:cubicBezTo>
                        <a:pt x="1727416" y="274899"/>
                        <a:pt x="1732481" y="300212"/>
                        <a:pt x="1744638" y="318943"/>
                      </a:cubicBezTo>
                      <a:lnTo>
                        <a:pt x="1750042" y="327212"/>
                      </a:lnTo>
                      <a:lnTo>
                        <a:pt x="1743625" y="320124"/>
                      </a:lnTo>
                      <a:cubicBezTo>
                        <a:pt x="1731806" y="307299"/>
                        <a:pt x="1719649" y="279962"/>
                        <a:pt x="1719649" y="266124"/>
                      </a:cubicBezTo>
                      <a:cubicBezTo>
                        <a:pt x="1719649" y="259543"/>
                        <a:pt x="1718805" y="259205"/>
                        <a:pt x="1714246" y="264437"/>
                      </a:cubicBezTo>
                      <a:cubicBezTo>
                        <a:pt x="1710531" y="268655"/>
                        <a:pt x="1711713" y="265449"/>
                        <a:pt x="1716610" y="258530"/>
                      </a:cubicBezTo>
                      <a:cubicBezTo>
                        <a:pt x="1718467" y="255999"/>
                        <a:pt x="1719649" y="251105"/>
                        <a:pt x="1719649" y="246718"/>
                      </a:cubicBezTo>
                      <a:cubicBezTo>
                        <a:pt x="1719649" y="242837"/>
                        <a:pt x="1721000" y="234568"/>
                        <a:pt x="1722688" y="228493"/>
                      </a:cubicBezTo>
                      <a:cubicBezTo>
                        <a:pt x="1727247" y="212799"/>
                        <a:pt x="1724883" y="208074"/>
                        <a:pt x="1717960" y="219212"/>
                      </a:cubicBezTo>
                      <a:cubicBezTo>
                        <a:pt x="1715934" y="222418"/>
                        <a:pt x="1708336" y="233049"/>
                        <a:pt x="1701075" y="243005"/>
                      </a:cubicBezTo>
                      <a:lnTo>
                        <a:pt x="1687736" y="260893"/>
                      </a:lnTo>
                      <a:lnTo>
                        <a:pt x="1698036" y="276249"/>
                      </a:lnTo>
                      <a:cubicBezTo>
                        <a:pt x="1703608" y="284687"/>
                        <a:pt x="1714246" y="299537"/>
                        <a:pt x="1721675" y="309324"/>
                      </a:cubicBezTo>
                      <a:lnTo>
                        <a:pt x="1735014" y="327212"/>
                      </a:lnTo>
                      <a:lnTo>
                        <a:pt x="1721168" y="312868"/>
                      </a:lnTo>
                      <a:cubicBezTo>
                        <a:pt x="1713739" y="304937"/>
                        <a:pt x="1701751" y="291774"/>
                        <a:pt x="1694659" y="283674"/>
                      </a:cubicBezTo>
                      <a:lnTo>
                        <a:pt x="1681827" y="268655"/>
                      </a:lnTo>
                      <a:lnTo>
                        <a:pt x="1672540" y="279455"/>
                      </a:lnTo>
                      <a:cubicBezTo>
                        <a:pt x="1659539" y="294305"/>
                        <a:pt x="1651772" y="302068"/>
                        <a:pt x="1648732" y="303080"/>
                      </a:cubicBezTo>
                      <a:cubicBezTo>
                        <a:pt x="1646031" y="303924"/>
                        <a:pt x="1658019" y="326368"/>
                        <a:pt x="1675242" y="353030"/>
                      </a:cubicBezTo>
                      <a:cubicBezTo>
                        <a:pt x="1680138" y="360793"/>
                        <a:pt x="1683515" y="366699"/>
                        <a:pt x="1682671" y="366024"/>
                      </a:cubicBezTo>
                      <a:cubicBezTo>
                        <a:pt x="1681658" y="365518"/>
                        <a:pt x="1671189" y="352187"/>
                        <a:pt x="1659539" y="336493"/>
                      </a:cubicBezTo>
                      <a:cubicBezTo>
                        <a:pt x="1647719" y="320630"/>
                        <a:pt x="1637419" y="307805"/>
                        <a:pt x="1636744" y="307805"/>
                      </a:cubicBezTo>
                      <a:cubicBezTo>
                        <a:pt x="1636237" y="307805"/>
                        <a:pt x="1632860" y="308987"/>
                        <a:pt x="1629652" y="310337"/>
                      </a:cubicBezTo>
                      <a:cubicBezTo>
                        <a:pt x="1620366" y="314218"/>
                        <a:pt x="1619859" y="313037"/>
                        <a:pt x="1628808" y="308987"/>
                      </a:cubicBezTo>
                      <a:lnTo>
                        <a:pt x="1636913" y="305274"/>
                      </a:lnTo>
                      <a:lnTo>
                        <a:pt x="1627795" y="290930"/>
                      </a:lnTo>
                      <a:cubicBezTo>
                        <a:pt x="1622898" y="282999"/>
                        <a:pt x="1615638" y="271187"/>
                        <a:pt x="1611923" y="264605"/>
                      </a:cubicBezTo>
                      <a:lnTo>
                        <a:pt x="1605000" y="252624"/>
                      </a:lnTo>
                      <a:lnTo>
                        <a:pt x="1591324" y="256505"/>
                      </a:lnTo>
                      <a:cubicBezTo>
                        <a:pt x="1583725" y="258699"/>
                        <a:pt x="1569880" y="262074"/>
                        <a:pt x="1560424" y="263930"/>
                      </a:cubicBezTo>
                      <a:cubicBezTo>
                        <a:pt x="1548943" y="266124"/>
                        <a:pt x="1542526" y="268318"/>
                        <a:pt x="1541007" y="270174"/>
                      </a:cubicBezTo>
                      <a:cubicBezTo>
                        <a:pt x="1539825" y="271862"/>
                        <a:pt x="1533071" y="282324"/>
                        <a:pt x="1525979" y="293462"/>
                      </a:cubicBezTo>
                      <a:cubicBezTo>
                        <a:pt x="1519056" y="304599"/>
                        <a:pt x="1504535" y="325355"/>
                        <a:pt x="1493898" y="339362"/>
                      </a:cubicBezTo>
                      <a:cubicBezTo>
                        <a:pt x="1473974" y="366024"/>
                        <a:pt x="1465869" y="374799"/>
                        <a:pt x="1477688" y="357418"/>
                      </a:cubicBezTo>
                      <a:cubicBezTo>
                        <a:pt x="1493054" y="334637"/>
                        <a:pt x="1525641" y="273718"/>
                        <a:pt x="1523446" y="271524"/>
                      </a:cubicBezTo>
                      <a:cubicBezTo>
                        <a:pt x="1522771" y="270680"/>
                        <a:pt x="1491027" y="276924"/>
                        <a:pt x="1480728" y="279793"/>
                      </a:cubicBezTo>
                      <a:cubicBezTo>
                        <a:pt x="1478870" y="280468"/>
                        <a:pt x="1479883" y="279624"/>
                        <a:pt x="1483092" y="278274"/>
                      </a:cubicBezTo>
                      <a:cubicBezTo>
                        <a:pt x="1486131" y="276755"/>
                        <a:pt x="1496768" y="273549"/>
                        <a:pt x="1506730" y="271187"/>
                      </a:cubicBezTo>
                      <a:cubicBezTo>
                        <a:pt x="1516524" y="268824"/>
                        <a:pt x="1525473" y="265787"/>
                        <a:pt x="1526655" y="264268"/>
                      </a:cubicBezTo>
                      <a:cubicBezTo>
                        <a:pt x="1528343" y="262243"/>
                        <a:pt x="1526317" y="259037"/>
                        <a:pt x="1515342" y="246043"/>
                      </a:cubicBezTo>
                      <a:cubicBezTo>
                        <a:pt x="1508081" y="237268"/>
                        <a:pt x="1500821" y="228493"/>
                        <a:pt x="1499470" y="226468"/>
                      </a:cubicBezTo>
                      <a:cubicBezTo>
                        <a:pt x="1497781" y="224274"/>
                        <a:pt x="1496262" y="223430"/>
                        <a:pt x="1495417" y="224274"/>
                      </a:cubicBezTo>
                      <a:cubicBezTo>
                        <a:pt x="1490183" y="230349"/>
                        <a:pt x="1483260" y="240305"/>
                        <a:pt x="1483260" y="241655"/>
                      </a:cubicBezTo>
                      <a:cubicBezTo>
                        <a:pt x="1483260" y="242668"/>
                        <a:pt x="1486637" y="248574"/>
                        <a:pt x="1490859" y="254818"/>
                      </a:cubicBezTo>
                      <a:cubicBezTo>
                        <a:pt x="1495080" y="261062"/>
                        <a:pt x="1498288" y="266293"/>
                        <a:pt x="1497950" y="266630"/>
                      </a:cubicBezTo>
                      <a:cubicBezTo>
                        <a:pt x="1497613" y="266968"/>
                        <a:pt x="1493222" y="262243"/>
                        <a:pt x="1488157" y="256337"/>
                      </a:cubicBezTo>
                      <a:lnTo>
                        <a:pt x="1479039" y="245368"/>
                      </a:lnTo>
                      <a:lnTo>
                        <a:pt x="1468402" y="256674"/>
                      </a:lnTo>
                      <a:lnTo>
                        <a:pt x="1457764" y="268149"/>
                      </a:lnTo>
                      <a:lnTo>
                        <a:pt x="1466375" y="254987"/>
                      </a:lnTo>
                      <a:cubicBezTo>
                        <a:pt x="1473974" y="243343"/>
                        <a:pt x="1474818" y="241318"/>
                        <a:pt x="1472792" y="238618"/>
                      </a:cubicBezTo>
                      <a:cubicBezTo>
                        <a:pt x="1471610" y="236930"/>
                        <a:pt x="1465025" y="227987"/>
                        <a:pt x="1458102" y="218705"/>
                      </a:cubicBezTo>
                      <a:lnTo>
                        <a:pt x="1445438" y="201830"/>
                      </a:lnTo>
                      <a:lnTo>
                        <a:pt x="1433112" y="210268"/>
                      </a:lnTo>
                      <a:cubicBezTo>
                        <a:pt x="1426358" y="214824"/>
                        <a:pt x="1420449" y="219212"/>
                        <a:pt x="1419942" y="220055"/>
                      </a:cubicBezTo>
                      <a:cubicBezTo>
                        <a:pt x="1419435" y="220899"/>
                        <a:pt x="1421124" y="223093"/>
                        <a:pt x="1423488" y="224949"/>
                      </a:cubicBezTo>
                      <a:cubicBezTo>
                        <a:pt x="1428722" y="228999"/>
                        <a:pt x="1427540" y="229674"/>
                        <a:pt x="1421799" y="225962"/>
                      </a:cubicBezTo>
                      <a:cubicBezTo>
                        <a:pt x="1417409" y="223093"/>
                        <a:pt x="1418591" y="222080"/>
                        <a:pt x="1404408" y="241824"/>
                      </a:cubicBezTo>
                      <a:cubicBezTo>
                        <a:pt x="1402719" y="244187"/>
                        <a:pt x="1396979" y="251612"/>
                        <a:pt x="1391575" y="258530"/>
                      </a:cubicBezTo>
                      <a:cubicBezTo>
                        <a:pt x="1386172" y="265280"/>
                        <a:pt x="1381951" y="271187"/>
                        <a:pt x="1382289" y="271355"/>
                      </a:cubicBezTo>
                      <a:cubicBezTo>
                        <a:pt x="1382626" y="271693"/>
                        <a:pt x="1388367" y="273549"/>
                        <a:pt x="1395290" y="275574"/>
                      </a:cubicBezTo>
                      <a:cubicBezTo>
                        <a:pt x="1402044" y="277599"/>
                        <a:pt x="1407447" y="279624"/>
                        <a:pt x="1407109" y="279962"/>
                      </a:cubicBezTo>
                      <a:cubicBezTo>
                        <a:pt x="1406772" y="280299"/>
                        <a:pt x="1400693" y="279118"/>
                        <a:pt x="1393770" y="277262"/>
                      </a:cubicBezTo>
                      <a:cubicBezTo>
                        <a:pt x="1386848" y="275574"/>
                        <a:pt x="1380600" y="274055"/>
                        <a:pt x="1380094" y="274055"/>
                      </a:cubicBezTo>
                      <a:cubicBezTo>
                        <a:pt x="1379587" y="274055"/>
                        <a:pt x="1375872" y="277768"/>
                        <a:pt x="1371989" y="282493"/>
                      </a:cubicBezTo>
                      <a:lnTo>
                        <a:pt x="1365066" y="290762"/>
                      </a:lnTo>
                      <a:lnTo>
                        <a:pt x="1378574" y="308987"/>
                      </a:lnTo>
                      <a:lnTo>
                        <a:pt x="1392251" y="327212"/>
                      </a:lnTo>
                      <a:lnTo>
                        <a:pt x="1376886" y="311180"/>
                      </a:lnTo>
                      <a:lnTo>
                        <a:pt x="1361520" y="295149"/>
                      </a:lnTo>
                      <a:lnTo>
                        <a:pt x="1348012" y="309324"/>
                      </a:lnTo>
                      <a:cubicBezTo>
                        <a:pt x="1340414" y="317255"/>
                        <a:pt x="1334842" y="324343"/>
                        <a:pt x="1335349" y="325693"/>
                      </a:cubicBezTo>
                      <a:cubicBezTo>
                        <a:pt x="1336868" y="329743"/>
                        <a:pt x="1331972" y="326368"/>
                        <a:pt x="1328932" y="321137"/>
                      </a:cubicBezTo>
                      <a:lnTo>
                        <a:pt x="1325893" y="316074"/>
                      </a:lnTo>
                      <a:lnTo>
                        <a:pt x="1320152" y="322487"/>
                      </a:lnTo>
                      <a:lnTo>
                        <a:pt x="1314243" y="328899"/>
                      </a:lnTo>
                      <a:lnTo>
                        <a:pt x="1318802" y="321643"/>
                      </a:lnTo>
                      <a:cubicBezTo>
                        <a:pt x="1323360" y="314555"/>
                        <a:pt x="1323360" y="314218"/>
                        <a:pt x="1320490" y="309830"/>
                      </a:cubicBezTo>
                      <a:cubicBezTo>
                        <a:pt x="1312385" y="297343"/>
                        <a:pt x="1304281" y="274393"/>
                        <a:pt x="1304281" y="263762"/>
                      </a:cubicBezTo>
                      <a:cubicBezTo>
                        <a:pt x="1304281" y="259712"/>
                        <a:pt x="1303267" y="259037"/>
                        <a:pt x="1293474" y="256505"/>
                      </a:cubicBezTo>
                      <a:cubicBezTo>
                        <a:pt x="1279797" y="252793"/>
                        <a:pt x="1262913" y="244355"/>
                        <a:pt x="1253119" y="236255"/>
                      </a:cubicBezTo>
                      <a:cubicBezTo>
                        <a:pt x="1249067" y="232880"/>
                        <a:pt x="1245015" y="230180"/>
                        <a:pt x="1244001" y="230180"/>
                      </a:cubicBezTo>
                      <a:cubicBezTo>
                        <a:pt x="1241469" y="230180"/>
                        <a:pt x="1235221" y="237268"/>
                        <a:pt x="1216141" y="261399"/>
                      </a:cubicBezTo>
                      <a:cubicBezTo>
                        <a:pt x="1189801" y="294812"/>
                        <a:pt x="1181190" y="302743"/>
                        <a:pt x="1165149" y="308312"/>
                      </a:cubicBezTo>
                      <a:cubicBezTo>
                        <a:pt x="1157720" y="310843"/>
                        <a:pt x="1151472" y="312699"/>
                        <a:pt x="1151135" y="312362"/>
                      </a:cubicBezTo>
                      <a:cubicBezTo>
                        <a:pt x="1150797" y="312024"/>
                        <a:pt x="1156031" y="309493"/>
                        <a:pt x="1162447" y="306962"/>
                      </a:cubicBezTo>
                      <a:cubicBezTo>
                        <a:pt x="1176462" y="301393"/>
                        <a:pt x="1180852" y="297005"/>
                        <a:pt x="1196386" y="273212"/>
                      </a:cubicBezTo>
                      <a:cubicBezTo>
                        <a:pt x="1211414" y="250093"/>
                        <a:pt x="1210907" y="251274"/>
                        <a:pt x="1207024" y="252793"/>
                      </a:cubicBezTo>
                      <a:cubicBezTo>
                        <a:pt x="1197737" y="256505"/>
                        <a:pt x="1169708" y="262918"/>
                        <a:pt x="1140497" y="268149"/>
                      </a:cubicBezTo>
                      <a:cubicBezTo>
                        <a:pt x="1122430" y="271524"/>
                        <a:pt x="1106221" y="274562"/>
                        <a:pt x="1104701" y="275068"/>
                      </a:cubicBezTo>
                      <a:cubicBezTo>
                        <a:pt x="1102168" y="275912"/>
                        <a:pt x="1102844" y="278105"/>
                        <a:pt x="1110273" y="293124"/>
                      </a:cubicBezTo>
                      <a:cubicBezTo>
                        <a:pt x="1120066" y="312530"/>
                        <a:pt x="1136107" y="340712"/>
                        <a:pt x="1145900" y="355899"/>
                      </a:cubicBezTo>
                      <a:cubicBezTo>
                        <a:pt x="1151979" y="365180"/>
                        <a:pt x="1152148" y="365518"/>
                        <a:pt x="1147251" y="360118"/>
                      </a:cubicBezTo>
                      <a:cubicBezTo>
                        <a:pt x="1137964" y="349824"/>
                        <a:pt x="1112468" y="315230"/>
                        <a:pt x="1100649" y="296668"/>
                      </a:cubicBezTo>
                      <a:cubicBezTo>
                        <a:pt x="1090180" y="280468"/>
                        <a:pt x="1088829" y="278949"/>
                        <a:pt x="1084946" y="279793"/>
                      </a:cubicBezTo>
                      <a:cubicBezTo>
                        <a:pt x="1080556" y="280805"/>
                        <a:pt x="1080556" y="280805"/>
                        <a:pt x="1084270" y="278612"/>
                      </a:cubicBezTo>
                      <a:lnTo>
                        <a:pt x="1088154" y="276587"/>
                      </a:lnTo>
                      <a:lnTo>
                        <a:pt x="1084439" y="270680"/>
                      </a:lnTo>
                      <a:cubicBezTo>
                        <a:pt x="1082582" y="267474"/>
                        <a:pt x="1077348" y="258193"/>
                        <a:pt x="1073126" y="250262"/>
                      </a:cubicBezTo>
                      <a:lnTo>
                        <a:pt x="1065359" y="235749"/>
                      </a:lnTo>
                      <a:lnTo>
                        <a:pt x="1065190" y="256168"/>
                      </a:lnTo>
                      <a:cubicBezTo>
                        <a:pt x="1065190" y="274224"/>
                        <a:pt x="1064684" y="277937"/>
                        <a:pt x="1060632" y="288230"/>
                      </a:cubicBezTo>
                      <a:cubicBezTo>
                        <a:pt x="1055904" y="300380"/>
                        <a:pt x="1043747" y="319955"/>
                        <a:pt x="1037330" y="325524"/>
                      </a:cubicBezTo>
                      <a:cubicBezTo>
                        <a:pt x="1035135" y="327549"/>
                        <a:pt x="1036317" y="324680"/>
                        <a:pt x="1040707" y="318099"/>
                      </a:cubicBezTo>
                      <a:cubicBezTo>
                        <a:pt x="1053709" y="297849"/>
                        <a:pt x="1058268" y="272030"/>
                        <a:pt x="1052864" y="248743"/>
                      </a:cubicBezTo>
                      <a:cubicBezTo>
                        <a:pt x="1048981" y="231530"/>
                        <a:pt x="1033785" y="204024"/>
                        <a:pt x="1013860" y="177868"/>
                      </a:cubicBezTo>
                      <a:cubicBezTo>
                        <a:pt x="993092" y="150530"/>
                        <a:pt x="974687" y="124543"/>
                        <a:pt x="962361" y="104968"/>
                      </a:cubicBezTo>
                      <a:cubicBezTo>
                        <a:pt x="957803" y="97712"/>
                        <a:pt x="953919" y="92143"/>
                        <a:pt x="953581" y="92480"/>
                      </a:cubicBezTo>
                      <a:cubicBezTo>
                        <a:pt x="952399" y="93662"/>
                        <a:pt x="961517" y="128930"/>
                        <a:pt x="967596" y="147155"/>
                      </a:cubicBezTo>
                      <a:cubicBezTo>
                        <a:pt x="979584" y="182762"/>
                        <a:pt x="1000015" y="225118"/>
                        <a:pt x="1018757" y="252962"/>
                      </a:cubicBezTo>
                      <a:cubicBezTo>
                        <a:pt x="1029563" y="268993"/>
                        <a:pt x="1030408" y="271018"/>
                        <a:pt x="1023316" y="263087"/>
                      </a:cubicBezTo>
                      <a:cubicBezTo>
                        <a:pt x="999508" y="236424"/>
                        <a:pt x="978064" y="208243"/>
                        <a:pt x="959829" y="178880"/>
                      </a:cubicBezTo>
                      <a:cubicBezTo>
                        <a:pt x="948685" y="161162"/>
                        <a:pt x="928929" y="122518"/>
                        <a:pt x="923357" y="107837"/>
                      </a:cubicBezTo>
                      <a:lnTo>
                        <a:pt x="920149" y="99399"/>
                      </a:lnTo>
                      <a:lnTo>
                        <a:pt x="919136" y="117118"/>
                      </a:lnTo>
                      <a:cubicBezTo>
                        <a:pt x="918461" y="126905"/>
                        <a:pt x="917954" y="148505"/>
                        <a:pt x="917785" y="165380"/>
                      </a:cubicBezTo>
                      <a:cubicBezTo>
                        <a:pt x="917785" y="182087"/>
                        <a:pt x="917110" y="206387"/>
                        <a:pt x="916435" y="219380"/>
                      </a:cubicBezTo>
                      <a:lnTo>
                        <a:pt x="915253" y="242837"/>
                      </a:lnTo>
                      <a:lnTo>
                        <a:pt x="907317" y="164368"/>
                      </a:lnTo>
                      <a:cubicBezTo>
                        <a:pt x="902927" y="121168"/>
                        <a:pt x="899212" y="85562"/>
                        <a:pt x="899212" y="85224"/>
                      </a:cubicBezTo>
                      <a:cubicBezTo>
                        <a:pt x="899043" y="84887"/>
                        <a:pt x="897692" y="85730"/>
                        <a:pt x="896173" y="87080"/>
                      </a:cubicBezTo>
                      <a:cubicBezTo>
                        <a:pt x="894484" y="88599"/>
                        <a:pt x="890094" y="91299"/>
                        <a:pt x="886211" y="93155"/>
                      </a:cubicBezTo>
                      <a:cubicBezTo>
                        <a:pt x="876586" y="98049"/>
                        <a:pt x="869663" y="108849"/>
                        <a:pt x="870845" y="117287"/>
                      </a:cubicBezTo>
                      <a:cubicBezTo>
                        <a:pt x="871858" y="124712"/>
                        <a:pt x="878612" y="139055"/>
                        <a:pt x="881652" y="140237"/>
                      </a:cubicBezTo>
                      <a:cubicBezTo>
                        <a:pt x="882834" y="140743"/>
                        <a:pt x="883847" y="141755"/>
                        <a:pt x="883847" y="142768"/>
                      </a:cubicBezTo>
                      <a:cubicBezTo>
                        <a:pt x="883847" y="144793"/>
                        <a:pt x="875742" y="139055"/>
                        <a:pt x="869157" y="132305"/>
                      </a:cubicBezTo>
                      <a:lnTo>
                        <a:pt x="864091" y="127243"/>
                      </a:lnTo>
                      <a:lnTo>
                        <a:pt x="862065" y="145468"/>
                      </a:lnTo>
                      <a:lnTo>
                        <a:pt x="860039" y="163693"/>
                      </a:lnTo>
                      <a:lnTo>
                        <a:pt x="865273" y="177193"/>
                      </a:lnTo>
                      <a:cubicBezTo>
                        <a:pt x="868144" y="184449"/>
                        <a:pt x="875067" y="199637"/>
                        <a:pt x="880639" y="210943"/>
                      </a:cubicBezTo>
                      <a:cubicBezTo>
                        <a:pt x="889756" y="229674"/>
                        <a:pt x="891107" y="231530"/>
                        <a:pt x="897355" y="234399"/>
                      </a:cubicBezTo>
                      <a:cubicBezTo>
                        <a:pt x="901069" y="236087"/>
                        <a:pt x="903771" y="237774"/>
                        <a:pt x="903433" y="238112"/>
                      </a:cubicBezTo>
                      <a:cubicBezTo>
                        <a:pt x="903095" y="238618"/>
                        <a:pt x="901069" y="237943"/>
                        <a:pt x="899043" y="236930"/>
                      </a:cubicBezTo>
                      <a:cubicBezTo>
                        <a:pt x="897017" y="235918"/>
                        <a:pt x="894991" y="235412"/>
                        <a:pt x="894484" y="235918"/>
                      </a:cubicBezTo>
                      <a:cubicBezTo>
                        <a:pt x="892289" y="238112"/>
                        <a:pt x="929942" y="294980"/>
                        <a:pt x="937034" y="300043"/>
                      </a:cubicBezTo>
                      <a:cubicBezTo>
                        <a:pt x="939736" y="302237"/>
                        <a:pt x="946490" y="305612"/>
                        <a:pt x="951893" y="307805"/>
                      </a:cubicBezTo>
                      <a:cubicBezTo>
                        <a:pt x="957296" y="309830"/>
                        <a:pt x="961348" y="311855"/>
                        <a:pt x="961011" y="312362"/>
                      </a:cubicBezTo>
                      <a:cubicBezTo>
                        <a:pt x="959998" y="313205"/>
                        <a:pt x="932982" y="302743"/>
                        <a:pt x="931800" y="300887"/>
                      </a:cubicBezTo>
                      <a:cubicBezTo>
                        <a:pt x="931293" y="300043"/>
                        <a:pt x="930111" y="299368"/>
                        <a:pt x="929098" y="299368"/>
                      </a:cubicBezTo>
                      <a:cubicBezTo>
                        <a:pt x="928254" y="299368"/>
                        <a:pt x="931462" y="304430"/>
                        <a:pt x="936359" y="310843"/>
                      </a:cubicBezTo>
                      <a:cubicBezTo>
                        <a:pt x="941086" y="317087"/>
                        <a:pt x="945814" y="323162"/>
                        <a:pt x="946827" y="324343"/>
                      </a:cubicBezTo>
                      <a:cubicBezTo>
                        <a:pt x="947672" y="325355"/>
                        <a:pt x="948009" y="326368"/>
                        <a:pt x="947503" y="326368"/>
                      </a:cubicBezTo>
                      <a:cubicBezTo>
                        <a:pt x="946152" y="326368"/>
                        <a:pt x="906810" y="282493"/>
                        <a:pt x="892965" y="265618"/>
                      </a:cubicBezTo>
                      <a:cubicBezTo>
                        <a:pt x="885873" y="256843"/>
                        <a:pt x="874729" y="242162"/>
                        <a:pt x="868313" y="233218"/>
                      </a:cubicBezTo>
                      <a:cubicBezTo>
                        <a:pt x="861727" y="224105"/>
                        <a:pt x="855987" y="216680"/>
                        <a:pt x="855142" y="216680"/>
                      </a:cubicBezTo>
                      <a:cubicBezTo>
                        <a:pt x="853285" y="216680"/>
                        <a:pt x="823399" y="200143"/>
                        <a:pt x="815125" y="194405"/>
                      </a:cubicBezTo>
                      <a:cubicBezTo>
                        <a:pt x="811242" y="191874"/>
                        <a:pt x="807696" y="189680"/>
                        <a:pt x="807189" y="189680"/>
                      </a:cubicBezTo>
                      <a:cubicBezTo>
                        <a:pt x="806852" y="189680"/>
                        <a:pt x="809384" y="196262"/>
                        <a:pt x="812761" y="204530"/>
                      </a:cubicBezTo>
                      <a:cubicBezTo>
                        <a:pt x="816307" y="212630"/>
                        <a:pt x="820528" y="224274"/>
                        <a:pt x="822048" y="230349"/>
                      </a:cubicBezTo>
                      <a:cubicBezTo>
                        <a:pt x="825594" y="244524"/>
                        <a:pt x="825594" y="268993"/>
                        <a:pt x="822048" y="280974"/>
                      </a:cubicBezTo>
                      <a:cubicBezTo>
                        <a:pt x="818333" y="293799"/>
                        <a:pt x="808540" y="311687"/>
                        <a:pt x="800773" y="320124"/>
                      </a:cubicBezTo>
                      <a:lnTo>
                        <a:pt x="794357" y="327212"/>
                      </a:lnTo>
                      <a:lnTo>
                        <a:pt x="799760" y="318943"/>
                      </a:lnTo>
                      <a:cubicBezTo>
                        <a:pt x="817320" y="291943"/>
                        <a:pt x="819009" y="257687"/>
                        <a:pt x="804319" y="226805"/>
                      </a:cubicBezTo>
                      <a:cubicBezTo>
                        <a:pt x="797734" y="212630"/>
                        <a:pt x="787772" y="196430"/>
                        <a:pt x="785914" y="196430"/>
                      </a:cubicBezTo>
                      <a:cubicBezTo>
                        <a:pt x="784564" y="196430"/>
                        <a:pt x="769198" y="218199"/>
                        <a:pt x="763289" y="227987"/>
                      </a:cubicBezTo>
                      <a:cubicBezTo>
                        <a:pt x="762613" y="229337"/>
                        <a:pt x="764639" y="231362"/>
                        <a:pt x="769029" y="233555"/>
                      </a:cubicBezTo>
                      <a:cubicBezTo>
                        <a:pt x="772744" y="235412"/>
                        <a:pt x="775783" y="237268"/>
                        <a:pt x="775783" y="237774"/>
                      </a:cubicBezTo>
                      <a:cubicBezTo>
                        <a:pt x="775783" y="238618"/>
                        <a:pt x="768861" y="236087"/>
                        <a:pt x="763964" y="233555"/>
                      </a:cubicBezTo>
                      <a:cubicBezTo>
                        <a:pt x="761262" y="232205"/>
                        <a:pt x="759405" y="233893"/>
                        <a:pt x="750287" y="245874"/>
                      </a:cubicBezTo>
                      <a:cubicBezTo>
                        <a:pt x="744546" y="253468"/>
                        <a:pt x="739143" y="260555"/>
                        <a:pt x="738468" y="261568"/>
                      </a:cubicBezTo>
                      <a:cubicBezTo>
                        <a:pt x="737455" y="262749"/>
                        <a:pt x="743027" y="264774"/>
                        <a:pt x="756028" y="267980"/>
                      </a:cubicBezTo>
                      <a:cubicBezTo>
                        <a:pt x="778823" y="273380"/>
                        <a:pt x="798240" y="279118"/>
                        <a:pt x="797396" y="279962"/>
                      </a:cubicBezTo>
                      <a:cubicBezTo>
                        <a:pt x="797058" y="280299"/>
                        <a:pt x="791149" y="279287"/>
                        <a:pt x="784226" y="277430"/>
                      </a:cubicBezTo>
                      <a:cubicBezTo>
                        <a:pt x="777303" y="275743"/>
                        <a:pt x="764302" y="273043"/>
                        <a:pt x="755522" y="271524"/>
                      </a:cubicBezTo>
                      <a:cubicBezTo>
                        <a:pt x="746741" y="270005"/>
                        <a:pt x="738299" y="268487"/>
                        <a:pt x="736779" y="267980"/>
                      </a:cubicBezTo>
                      <a:cubicBezTo>
                        <a:pt x="734922" y="267474"/>
                        <a:pt x="729181" y="272705"/>
                        <a:pt x="718712" y="284518"/>
                      </a:cubicBezTo>
                      <a:cubicBezTo>
                        <a:pt x="710439" y="294137"/>
                        <a:pt x="698113" y="307637"/>
                        <a:pt x="691359" y="314555"/>
                      </a:cubicBezTo>
                      <a:lnTo>
                        <a:pt x="679371" y="327212"/>
                      </a:lnTo>
                      <a:lnTo>
                        <a:pt x="690177" y="312868"/>
                      </a:lnTo>
                      <a:cubicBezTo>
                        <a:pt x="696087" y="304937"/>
                        <a:pt x="706049" y="291099"/>
                        <a:pt x="712296" y="282155"/>
                      </a:cubicBezTo>
                      <a:lnTo>
                        <a:pt x="723440" y="265955"/>
                      </a:lnTo>
                      <a:lnTo>
                        <a:pt x="713816" y="263930"/>
                      </a:lnTo>
                      <a:cubicBezTo>
                        <a:pt x="708413" y="262918"/>
                        <a:pt x="701490" y="261399"/>
                        <a:pt x="698619" y="260555"/>
                      </a:cubicBezTo>
                      <a:cubicBezTo>
                        <a:pt x="691190" y="258699"/>
                        <a:pt x="676163" y="262580"/>
                        <a:pt x="672279" y="267643"/>
                      </a:cubicBezTo>
                      <a:cubicBezTo>
                        <a:pt x="670591" y="269837"/>
                        <a:pt x="664681" y="278949"/>
                        <a:pt x="658940" y="288062"/>
                      </a:cubicBezTo>
                      <a:lnTo>
                        <a:pt x="648809" y="304599"/>
                      </a:lnTo>
                      <a:lnTo>
                        <a:pt x="653368" y="311180"/>
                      </a:lnTo>
                      <a:cubicBezTo>
                        <a:pt x="655901" y="314893"/>
                        <a:pt x="659109" y="318774"/>
                        <a:pt x="660291" y="319787"/>
                      </a:cubicBezTo>
                      <a:cubicBezTo>
                        <a:pt x="661642" y="320799"/>
                        <a:pt x="662655" y="322487"/>
                        <a:pt x="662655" y="323499"/>
                      </a:cubicBezTo>
                      <a:cubicBezTo>
                        <a:pt x="662655" y="324512"/>
                        <a:pt x="659109" y="321305"/>
                        <a:pt x="654719" y="316412"/>
                      </a:cubicBezTo>
                      <a:lnTo>
                        <a:pt x="646614" y="307468"/>
                      </a:lnTo>
                      <a:lnTo>
                        <a:pt x="635639" y="323162"/>
                      </a:lnTo>
                      <a:cubicBezTo>
                        <a:pt x="623651" y="340205"/>
                        <a:pt x="601869" y="368049"/>
                        <a:pt x="601869" y="366193"/>
                      </a:cubicBezTo>
                      <a:cubicBezTo>
                        <a:pt x="601869" y="365518"/>
                        <a:pt x="605584" y="359612"/>
                        <a:pt x="609974" y="352862"/>
                      </a:cubicBezTo>
                      <a:cubicBezTo>
                        <a:pt x="614533" y="346112"/>
                        <a:pt x="622975" y="332105"/>
                        <a:pt x="628885" y="321643"/>
                      </a:cubicBezTo>
                      <a:cubicBezTo>
                        <a:pt x="641211" y="299705"/>
                        <a:pt x="641211" y="301562"/>
                        <a:pt x="625846" y="284687"/>
                      </a:cubicBezTo>
                      <a:lnTo>
                        <a:pt x="616221" y="274055"/>
                      </a:lnTo>
                      <a:lnTo>
                        <a:pt x="603558" y="277262"/>
                      </a:lnTo>
                      <a:cubicBezTo>
                        <a:pt x="590050" y="280637"/>
                        <a:pt x="585153" y="280637"/>
                        <a:pt x="596635" y="277262"/>
                      </a:cubicBezTo>
                      <a:cubicBezTo>
                        <a:pt x="607441" y="274055"/>
                        <a:pt x="603558" y="273549"/>
                        <a:pt x="591738" y="276587"/>
                      </a:cubicBezTo>
                      <a:cubicBezTo>
                        <a:pt x="585997" y="278105"/>
                        <a:pt x="580932" y="278949"/>
                        <a:pt x="580425" y="278443"/>
                      </a:cubicBezTo>
                      <a:cubicBezTo>
                        <a:pt x="579919" y="278105"/>
                        <a:pt x="582958" y="276755"/>
                        <a:pt x="586841" y="275743"/>
                      </a:cubicBezTo>
                      <a:cubicBezTo>
                        <a:pt x="590894" y="274730"/>
                        <a:pt x="598323" y="272705"/>
                        <a:pt x="603220" y="271187"/>
                      </a:cubicBezTo>
                      <a:lnTo>
                        <a:pt x="612000" y="268655"/>
                      </a:lnTo>
                      <a:lnTo>
                        <a:pt x="603220" y="257518"/>
                      </a:lnTo>
                      <a:cubicBezTo>
                        <a:pt x="598492" y="251274"/>
                        <a:pt x="594102" y="245874"/>
                        <a:pt x="593764" y="245368"/>
                      </a:cubicBezTo>
                      <a:cubicBezTo>
                        <a:pt x="593427" y="244862"/>
                        <a:pt x="591063" y="247224"/>
                        <a:pt x="588530" y="250430"/>
                      </a:cubicBezTo>
                      <a:cubicBezTo>
                        <a:pt x="586166" y="253637"/>
                        <a:pt x="578230" y="263255"/>
                        <a:pt x="570970" y="272030"/>
                      </a:cubicBezTo>
                      <a:lnTo>
                        <a:pt x="557799" y="287724"/>
                      </a:lnTo>
                      <a:lnTo>
                        <a:pt x="561176" y="292280"/>
                      </a:lnTo>
                      <a:cubicBezTo>
                        <a:pt x="566411" y="299705"/>
                        <a:pt x="569957" y="302237"/>
                        <a:pt x="582114" y="306962"/>
                      </a:cubicBezTo>
                      <a:cubicBezTo>
                        <a:pt x="588361" y="309493"/>
                        <a:pt x="593258" y="311855"/>
                        <a:pt x="592920" y="312193"/>
                      </a:cubicBezTo>
                      <a:cubicBezTo>
                        <a:pt x="591400" y="313880"/>
                        <a:pt x="563878" y="301899"/>
                        <a:pt x="558981" y="297680"/>
                      </a:cubicBezTo>
                      <a:lnTo>
                        <a:pt x="553747" y="292955"/>
                      </a:lnTo>
                      <a:lnTo>
                        <a:pt x="548513" y="297680"/>
                      </a:lnTo>
                      <a:cubicBezTo>
                        <a:pt x="543447" y="302068"/>
                        <a:pt x="516263" y="313880"/>
                        <a:pt x="514743" y="312362"/>
                      </a:cubicBezTo>
                      <a:cubicBezTo>
                        <a:pt x="514405" y="312024"/>
                        <a:pt x="519471" y="309493"/>
                        <a:pt x="525887" y="306962"/>
                      </a:cubicBezTo>
                      <a:cubicBezTo>
                        <a:pt x="540915" y="300887"/>
                        <a:pt x="553409" y="288399"/>
                        <a:pt x="547837" y="285024"/>
                      </a:cubicBezTo>
                      <a:cubicBezTo>
                        <a:pt x="544460" y="282999"/>
                        <a:pt x="513899" y="243680"/>
                        <a:pt x="501404" y="225118"/>
                      </a:cubicBezTo>
                      <a:cubicBezTo>
                        <a:pt x="494143" y="214487"/>
                        <a:pt x="487558" y="205037"/>
                        <a:pt x="486883" y="204193"/>
                      </a:cubicBezTo>
                      <a:cubicBezTo>
                        <a:pt x="486208" y="203518"/>
                        <a:pt x="482999" y="208580"/>
                        <a:pt x="479622" y="215668"/>
                      </a:cubicBezTo>
                      <a:lnTo>
                        <a:pt x="473713" y="228662"/>
                      </a:lnTo>
                      <a:lnTo>
                        <a:pt x="480635" y="239968"/>
                      </a:lnTo>
                      <a:cubicBezTo>
                        <a:pt x="484350" y="246212"/>
                        <a:pt x="489753" y="254480"/>
                        <a:pt x="492455" y="258530"/>
                      </a:cubicBezTo>
                      <a:cubicBezTo>
                        <a:pt x="500897" y="270849"/>
                        <a:pt x="497014" y="267980"/>
                        <a:pt x="483675" y="252118"/>
                      </a:cubicBezTo>
                      <a:cubicBezTo>
                        <a:pt x="476752" y="243849"/>
                        <a:pt x="470673" y="237099"/>
                        <a:pt x="470167" y="236930"/>
                      </a:cubicBezTo>
                      <a:cubicBezTo>
                        <a:pt x="469660" y="236930"/>
                        <a:pt x="466452" y="242499"/>
                        <a:pt x="463075" y="249249"/>
                      </a:cubicBezTo>
                      <a:cubicBezTo>
                        <a:pt x="453282" y="268149"/>
                        <a:pt x="435722" y="296668"/>
                        <a:pt x="420863" y="317930"/>
                      </a:cubicBezTo>
                      <a:cubicBezTo>
                        <a:pt x="407186" y="337168"/>
                        <a:pt x="384223" y="366868"/>
                        <a:pt x="382872" y="366868"/>
                      </a:cubicBezTo>
                      <a:cubicBezTo>
                        <a:pt x="382534" y="366868"/>
                        <a:pt x="385236" y="362480"/>
                        <a:pt x="388782" y="357249"/>
                      </a:cubicBezTo>
                      <a:cubicBezTo>
                        <a:pt x="405160" y="332780"/>
                        <a:pt x="426773" y="292280"/>
                        <a:pt x="438930" y="263087"/>
                      </a:cubicBezTo>
                      <a:cubicBezTo>
                        <a:pt x="447035" y="243512"/>
                        <a:pt x="454970" y="221743"/>
                        <a:pt x="454970" y="219043"/>
                      </a:cubicBezTo>
                      <a:cubicBezTo>
                        <a:pt x="454970" y="217862"/>
                        <a:pt x="450749" y="210774"/>
                        <a:pt x="445684" y="203349"/>
                      </a:cubicBezTo>
                      <a:cubicBezTo>
                        <a:pt x="440449" y="195924"/>
                        <a:pt x="431500" y="181918"/>
                        <a:pt x="425591" y="172130"/>
                      </a:cubicBezTo>
                      <a:lnTo>
                        <a:pt x="414953" y="154412"/>
                      </a:lnTo>
                      <a:lnTo>
                        <a:pt x="397055" y="178374"/>
                      </a:lnTo>
                      <a:cubicBezTo>
                        <a:pt x="370039" y="214318"/>
                        <a:pt x="359402" y="236762"/>
                        <a:pt x="356194" y="263255"/>
                      </a:cubicBezTo>
                      <a:lnTo>
                        <a:pt x="355012" y="273718"/>
                      </a:lnTo>
                      <a:lnTo>
                        <a:pt x="363792" y="276587"/>
                      </a:lnTo>
                      <a:cubicBezTo>
                        <a:pt x="368520" y="278105"/>
                        <a:pt x="372066" y="279793"/>
                        <a:pt x="371728" y="280130"/>
                      </a:cubicBezTo>
                      <a:cubicBezTo>
                        <a:pt x="371390" y="280637"/>
                        <a:pt x="369026" y="280130"/>
                        <a:pt x="366494" y="279118"/>
                      </a:cubicBezTo>
                      <a:cubicBezTo>
                        <a:pt x="363961" y="278274"/>
                        <a:pt x="360415" y="277430"/>
                        <a:pt x="358727" y="277430"/>
                      </a:cubicBezTo>
                      <a:cubicBezTo>
                        <a:pt x="355856" y="277430"/>
                        <a:pt x="355856" y="277937"/>
                        <a:pt x="358051" y="288062"/>
                      </a:cubicBezTo>
                      <a:cubicBezTo>
                        <a:pt x="361090" y="300549"/>
                        <a:pt x="366831" y="313880"/>
                        <a:pt x="373416" y="322487"/>
                      </a:cubicBezTo>
                      <a:cubicBezTo>
                        <a:pt x="377300" y="327887"/>
                        <a:pt x="377469" y="328393"/>
                        <a:pt x="374261" y="325524"/>
                      </a:cubicBezTo>
                      <a:cubicBezTo>
                        <a:pt x="367507" y="319787"/>
                        <a:pt x="355350" y="300043"/>
                        <a:pt x="350791" y="287218"/>
                      </a:cubicBezTo>
                      <a:cubicBezTo>
                        <a:pt x="348258" y="280468"/>
                        <a:pt x="346232" y="274730"/>
                        <a:pt x="346232" y="274562"/>
                      </a:cubicBezTo>
                      <a:cubicBezTo>
                        <a:pt x="345894" y="273887"/>
                        <a:pt x="288823" y="263930"/>
                        <a:pt x="287472" y="264268"/>
                      </a:cubicBezTo>
                      <a:cubicBezTo>
                        <a:pt x="284602" y="265280"/>
                        <a:pt x="318203" y="330418"/>
                        <a:pt x="333399" y="353368"/>
                      </a:cubicBezTo>
                      <a:cubicBezTo>
                        <a:pt x="346063" y="372437"/>
                        <a:pt x="344712" y="371593"/>
                        <a:pt x="327996" y="350330"/>
                      </a:cubicBezTo>
                      <a:close/>
                      <a:moveTo>
                        <a:pt x="1345648" y="306624"/>
                      </a:moveTo>
                      <a:cubicBezTo>
                        <a:pt x="1351727" y="298693"/>
                        <a:pt x="1356624" y="291437"/>
                        <a:pt x="1356624" y="290424"/>
                      </a:cubicBezTo>
                      <a:cubicBezTo>
                        <a:pt x="1356624" y="289580"/>
                        <a:pt x="1354091" y="285868"/>
                        <a:pt x="1350883" y="282493"/>
                      </a:cubicBezTo>
                      <a:lnTo>
                        <a:pt x="1345142" y="276080"/>
                      </a:lnTo>
                      <a:lnTo>
                        <a:pt x="1341427" y="286205"/>
                      </a:lnTo>
                      <a:cubicBezTo>
                        <a:pt x="1339401" y="291774"/>
                        <a:pt x="1335518" y="300212"/>
                        <a:pt x="1332816" y="304768"/>
                      </a:cubicBezTo>
                      <a:cubicBezTo>
                        <a:pt x="1330114" y="309324"/>
                        <a:pt x="1327919" y="313712"/>
                        <a:pt x="1327919" y="314724"/>
                      </a:cubicBezTo>
                      <a:cubicBezTo>
                        <a:pt x="1327919" y="317424"/>
                        <a:pt x="1331972" y="322824"/>
                        <a:pt x="1333323" y="321980"/>
                      </a:cubicBezTo>
                      <a:cubicBezTo>
                        <a:pt x="1334167" y="321474"/>
                        <a:pt x="1339739" y="314555"/>
                        <a:pt x="1345648" y="306624"/>
                      </a:cubicBezTo>
                      <a:close/>
                      <a:moveTo>
                        <a:pt x="1331296" y="295993"/>
                      </a:moveTo>
                      <a:cubicBezTo>
                        <a:pt x="1333154" y="289918"/>
                        <a:pt x="1334842" y="280974"/>
                        <a:pt x="1335011" y="275912"/>
                      </a:cubicBezTo>
                      <a:cubicBezTo>
                        <a:pt x="1335518" y="265787"/>
                        <a:pt x="1335855" y="266124"/>
                        <a:pt x="1320828" y="263255"/>
                      </a:cubicBezTo>
                      <a:lnTo>
                        <a:pt x="1314411" y="262074"/>
                      </a:lnTo>
                      <a:lnTo>
                        <a:pt x="1314411" y="268655"/>
                      </a:lnTo>
                      <a:cubicBezTo>
                        <a:pt x="1314411" y="277937"/>
                        <a:pt x="1316944" y="290255"/>
                        <a:pt x="1321165" y="301730"/>
                      </a:cubicBezTo>
                      <a:cubicBezTo>
                        <a:pt x="1325555" y="313037"/>
                        <a:pt x="1326231" y="312530"/>
                        <a:pt x="1331296" y="295993"/>
                      </a:cubicBezTo>
                      <a:close/>
                      <a:moveTo>
                        <a:pt x="1957219" y="283843"/>
                      </a:moveTo>
                      <a:cubicBezTo>
                        <a:pt x="1963467" y="274730"/>
                        <a:pt x="1968194" y="267137"/>
                        <a:pt x="1967688" y="266799"/>
                      </a:cubicBezTo>
                      <a:cubicBezTo>
                        <a:pt x="1967350" y="266462"/>
                        <a:pt x="1961440" y="265112"/>
                        <a:pt x="1954686" y="263593"/>
                      </a:cubicBezTo>
                      <a:lnTo>
                        <a:pt x="1942529" y="261062"/>
                      </a:lnTo>
                      <a:lnTo>
                        <a:pt x="1934931" y="274224"/>
                      </a:lnTo>
                      <a:lnTo>
                        <a:pt x="1927333" y="287387"/>
                      </a:lnTo>
                      <a:lnTo>
                        <a:pt x="1932736" y="298524"/>
                      </a:lnTo>
                      <a:lnTo>
                        <a:pt x="1938308" y="309662"/>
                      </a:lnTo>
                      <a:lnTo>
                        <a:pt x="1942192" y="304937"/>
                      </a:lnTo>
                      <a:cubicBezTo>
                        <a:pt x="1944218" y="302405"/>
                        <a:pt x="1951141" y="292787"/>
                        <a:pt x="1957219" y="283843"/>
                      </a:cubicBezTo>
                      <a:close/>
                      <a:moveTo>
                        <a:pt x="1662916" y="279118"/>
                      </a:moveTo>
                      <a:cubicBezTo>
                        <a:pt x="1668994" y="270005"/>
                        <a:pt x="1674060" y="261568"/>
                        <a:pt x="1674060" y="260724"/>
                      </a:cubicBezTo>
                      <a:cubicBezTo>
                        <a:pt x="1674060" y="259712"/>
                        <a:pt x="1669332" y="252624"/>
                        <a:pt x="1663591" y="244862"/>
                      </a:cubicBezTo>
                      <a:cubicBezTo>
                        <a:pt x="1657681" y="237099"/>
                        <a:pt x="1651772" y="228999"/>
                        <a:pt x="1650252" y="226805"/>
                      </a:cubicBezTo>
                      <a:lnTo>
                        <a:pt x="1647719" y="222755"/>
                      </a:lnTo>
                      <a:lnTo>
                        <a:pt x="1636575" y="232205"/>
                      </a:lnTo>
                      <a:cubicBezTo>
                        <a:pt x="1630497" y="237437"/>
                        <a:pt x="1624249" y="242330"/>
                        <a:pt x="1622730" y="243174"/>
                      </a:cubicBezTo>
                      <a:cubicBezTo>
                        <a:pt x="1620197" y="244524"/>
                        <a:pt x="1620703" y="246549"/>
                        <a:pt x="1627288" y="262412"/>
                      </a:cubicBezTo>
                      <a:cubicBezTo>
                        <a:pt x="1631341" y="272030"/>
                        <a:pt x="1637251" y="284855"/>
                        <a:pt x="1640121" y="290593"/>
                      </a:cubicBezTo>
                      <a:cubicBezTo>
                        <a:pt x="1645355" y="300887"/>
                        <a:pt x="1645693" y="301224"/>
                        <a:pt x="1648732" y="298524"/>
                      </a:cubicBezTo>
                      <a:cubicBezTo>
                        <a:pt x="1650421" y="297005"/>
                        <a:pt x="1656837" y="288230"/>
                        <a:pt x="1662916" y="279118"/>
                      </a:cubicBezTo>
                      <a:close/>
                      <a:moveTo>
                        <a:pt x="221790" y="281987"/>
                      </a:moveTo>
                      <a:cubicBezTo>
                        <a:pt x="226856" y="274393"/>
                        <a:pt x="233441" y="264099"/>
                        <a:pt x="236649" y="259374"/>
                      </a:cubicBezTo>
                      <a:lnTo>
                        <a:pt x="242221" y="250430"/>
                      </a:lnTo>
                      <a:lnTo>
                        <a:pt x="234116" y="246380"/>
                      </a:lnTo>
                      <a:cubicBezTo>
                        <a:pt x="229557" y="244018"/>
                        <a:pt x="223479" y="240137"/>
                        <a:pt x="220439" y="237605"/>
                      </a:cubicBezTo>
                      <a:cubicBezTo>
                        <a:pt x="217400" y="235243"/>
                        <a:pt x="214698" y="233555"/>
                        <a:pt x="214361" y="233893"/>
                      </a:cubicBezTo>
                      <a:cubicBezTo>
                        <a:pt x="212335" y="235918"/>
                        <a:pt x="206763" y="261905"/>
                        <a:pt x="206763" y="268993"/>
                      </a:cubicBezTo>
                      <a:cubicBezTo>
                        <a:pt x="206763" y="277768"/>
                        <a:pt x="209971" y="295993"/>
                        <a:pt x="211659" y="295993"/>
                      </a:cubicBezTo>
                      <a:cubicBezTo>
                        <a:pt x="212166" y="295993"/>
                        <a:pt x="216725" y="289749"/>
                        <a:pt x="221790" y="281987"/>
                      </a:cubicBezTo>
                      <a:close/>
                      <a:moveTo>
                        <a:pt x="649147" y="282155"/>
                      </a:moveTo>
                      <a:cubicBezTo>
                        <a:pt x="652693" y="274393"/>
                        <a:pt x="655563" y="267980"/>
                        <a:pt x="655225" y="267812"/>
                      </a:cubicBezTo>
                      <a:cubicBezTo>
                        <a:pt x="655056" y="267474"/>
                        <a:pt x="648471" y="268487"/>
                        <a:pt x="640535" y="269837"/>
                      </a:cubicBezTo>
                      <a:cubicBezTo>
                        <a:pt x="632768" y="271187"/>
                        <a:pt x="626183" y="272368"/>
                        <a:pt x="625846" y="272368"/>
                      </a:cubicBezTo>
                      <a:cubicBezTo>
                        <a:pt x="625339" y="272368"/>
                        <a:pt x="641380" y="295824"/>
                        <a:pt x="642055" y="295993"/>
                      </a:cubicBezTo>
                      <a:cubicBezTo>
                        <a:pt x="642393" y="295993"/>
                        <a:pt x="645601" y="289749"/>
                        <a:pt x="649147" y="282155"/>
                      </a:cubicBezTo>
                      <a:close/>
                      <a:moveTo>
                        <a:pt x="1840713" y="264774"/>
                      </a:moveTo>
                      <a:cubicBezTo>
                        <a:pt x="1839700" y="246043"/>
                        <a:pt x="1834466" y="230687"/>
                        <a:pt x="1821634" y="208749"/>
                      </a:cubicBezTo>
                      <a:cubicBezTo>
                        <a:pt x="1816568" y="200143"/>
                        <a:pt x="1812009" y="193055"/>
                        <a:pt x="1811503" y="193055"/>
                      </a:cubicBezTo>
                      <a:cubicBezTo>
                        <a:pt x="1811165" y="193055"/>
                        <a:pt x="1805593" y="196093"/>
                        <a:pt x="1799177" y="199974"/>
                      </a:cubicBezTo>
                      <a:lnTo>
                        <a:pt x="1787695" y="206724"/>
                      </a:lnTo>
                      <a:lnTo>
                        <a:pt x="1793773" y="218368"/>
                      </a:lnTo>
                      <a:cubicBezTo>
                        <a:pt x="1799008" y="228493"/>
                        <a:pt x="1800865" y="230518"/>
                        <a:pt x="1807788" y="233724"/>
                      </a:cubicBezTo>
                      <a:cubicBezTo>
                        <a:pt x="1817075" y="238112"/>
                        <a:pt x="1817750" y="239968"/>
                        <a:pt x="1808632" y="236087"/>
                      </a:cubicBezTo>
                      <a:cubicBezTo>
                        <a:pt x="1805086" y="234737"/>
                        <a:pt x="1802385" y="233893"/>
                        <a:pt x="1802385" y="234399"/>
                      </a:cubicBezTo>
                      <a:cubicBezTo>
                        <a:pt x="1802385" y="236424"/>
                        <a:pt x="1826868" y="275912"/>
                        <a:pt x="1834297" y="285699"/>
                      </a:cubicBezTo>
                      <a:lnTo>
                        <a:pt x="1838518" y="291437"/>
                      </a:lnTo>
                      <a:lnTo>
                        <a:pt x="1840038" y="285699"/>
                      </a:lnTo>
                      <a:cubicBezTo>
                        <a:pt x="1840882" y="282493"/>
                        <a:pt x="1841220" y="273212"/>
                        <a:pt x="1840713" y="264774"/>
                      </a:cubicBezTo>
                      <a:close/>
                      <a:moveTo>
                        <a:pt x="1366248" y="278274"/>
                      </a:moveTo>
                      <a:cubicBezTo>
                        <a:pt x="1369625" y="273043"/>
                        <a:pt x="1369794" y="272537"/>
                        <a:pt x="1367092" y="271693"/>
                      </a:cubicBezTo>
                      <a:cubicBezTo>
                        <a:pt x="1360845" y="270005"/>
                        <a:pt x="1351558" y="268824"/>
                        <a:pt x="1351558" y="269837"/>
                      </a:cubicBezTo>
                      <a:cubicBezTo>
                        <a:pt x="1351558" y="271355"/>
                        <a:pt x="1360338" y="284180"/>
                        <a:pt x="1361520" y="284180"/>
                      </a:cubicBezTo>
                      <a:cubicBezTo>
                        <a:pt x="1362027" y="284180"/>
                        <a:pt x="1364222" y="281480"/>
                        <a:pt x="1366248" y="278274"/>
                      </a:cubicBezTo>
                      <a:close/>
                      <a:moveTo>
                        <a:pt x="572489" y="252624"/>
                      </a:moveTo>
                      <a:lnTo>
                        <a:pt x="584478" y="232880"/>
                      </a:lnTo>
                      <a:lnTo>
                        <a:pt x="574178" y="217355"/>
                      </a:lnTo>
                      <a:lnTo>
                        <a:pt x="563878" y="201830"/>
                      </a:lnTo>
                      <a:lnTo>
                        <a:pt x="563034" y="222249"/>
                      </a:lnTo>
                      <a:cubicBezTo>
                        <a:pt x="562021" y="245874"/>
                        <a:pt x="560839" y="243005"/>
                        <a:pt x="557799" y="209930"/>
                      </a:cubicBezTo>
                      <a:cubicBezTo>
                        <a:pt x="556786" y="198287"/>
                        <a:pt x="554929" y="186980"/>
                        <a:pt x="553747" y="184618"/>
                      </a:cubicBezTo>
                      <a:cubicBezTo>
                        <a:pt x="551214" y="179893"/>
                        <a:pt x="524705" y="153230"/>
                        <a:pt x="523692" y="154412"/>
                      </a:cubicBezTo>
                      <a:cubicBezTo>
                        <a:pt x="522679" y="155424"/>
                        <a:pt x="517445" y="207399"/>
                        <a:pt x="517445" y="215668"/>
                      </a:cubicBezTo>
                      <a:cubicBezTo>
                        <a:pt x="517445" y="222080"/>
                        <a:pt x="527069" y="240474"/>
                        <a:pt x="545473" y="269330"/>
                      </a:cubicBezTo>
                      <a:lnTo>
                        <a:pt x="553409" y="281649"/>
                      </a:lnTo>
                      <a:lnTo>
                        <a:pt x="556955" y="276924"/>
                      </a:lnTo>
                      <a:cubicBezTo>
                        <a:pt x="558981" y="274393"/>
                        <a:pt x="565904" y="263424"/>
                        <a:pt x="572489" y="252624"/>
                      </a:cubicBezTo>
                      <a:close/>
                      <a:moveTo>
                        <a:pt x="1924463" y="263593"/>
                      </a:moveTo>
                      <a:lnTo>
                        <a:pt x="1926995" y="257349"/>
                      </a:lnTo>
                      <a:lnTo>
                        <a:pt x="1919397" y="254818"/>
                      </a:lnTo>
                      <a:cubicBezTo>
                        <a:pt x="1915345" y="253468"/>
                        <a:pt x="1912137" y="252793"/>
                        <a:pt x="1912474" y="253468"/>
                      </a:cubicBezTo>
                      <a:cubicBezTo>
                        <a:pt x="1912812" y="254143"/>
                        <a:pt x="1914500" y="258699"/>
                        <a:pt x="1916189" y="263593"/>
                      </a:cubicBezTo>
                      <a:cubicBezTo>
                        <a:pt x="1919904" y="273043"/>
                        <a:pt x="1920579" y="273043"/>
                        <a:pt x="1924463" y="263593"/>
                      </a:cubicBezTo>
                      <a:close/>
                      <a:moveTo>
                        <a:pt x="346232" y="253299"/>
                      </a:moveTo>
                      <a:cubicBezTo>
                        <a:pt x="346569" y="224105"/>
                        <a:pt x="355856" y="201155"/>
                        <a:pt x="385742" y="156099"/>
                      </a:cubicBezTo>
                      <a:lnTo>
                        <a:pt x="402796" y="130280"/>
                      </a:lnTo>
                      <a:lnTo>
                        <a:pt x="395198" y="112393"/>
                      </a:lnTo>
                      <a:cubicBezTo>
                        <a:pt x="391146" y="102437"/>
                        <a:pt x="387093" y="92312"/>
                        <a:pt x="386587" y="89780"/>
                      </a:cubicBezTo>
                      <a:cubicBezTo>
                        <a:pt x="385911" y="87080"/>
                        <a:pt x="384898" y="85055"/>
                        <a:pt x="384223" y="85055"/>
                      </a:cubicBezTo>
                      <a:cubicBezTo>
                        <a:pt x="383716" y="85055"/>
                        <a:pt x="379833" y="90793"/>
                        <a:pt x="375780" y="97712"/>
                      </a:cubicBezTo>
                      <a:cubicBezTo>
                        <a:pt x="371559" y="104630"/>
                        <a:pt x="364805" y="113574"/>
                        <a:pt x="360753" y="117455"/>
                      </a:cubicBezTo>
                      <a:cubicBezTo>
                        <a:pt x="356700" y="121505"/>
                        <a:pt x="353492" y="124037"/>
                        <a:pt x="353999" y="123024"/>
                      </a:cubicBezTo>
                      <a:cubicBezTo>
                        <a:pt x="354337" y="122180"/>
                        <a:pt x="357713" y="114924"/>
                        <a:pt x="361597" y="106993"/>
                      </a:cubicBezTo>
                      <a:cubicBezTo>
                        <a:pt x="371221" y="86743"/>
                        <a:pt x="377975" y="65649"/>
                        <a:pt x="376625" y="59574"/>
                      </a:cubicBezTo>
                      <a:cubicBezTo>
                        <a:pt x="376118" y="56705"/>
                        <a:pt x="373248" y="49112"/>
                        <a:pt x="370208" y="42362"/>
                      </a:cubicBezTo>
                      <a:cubicBezTo>
                        <a:pt x="367338" y="35612"/>
                        <a:pt x="363961" y="25993"/>
                        <a:pt x="362948" y="20930"/>
                      </a:cubicBezTo>
                      <a:lnTo>
                        <a:pt x="360922" y="11649"/>
                      </a:lnTo>
                      <a:lnTo>
                        <a:pt x="358895" y="24305"/>
                      </a:lnTo>
                      <a:cubicBezTo>
                        <a:pt x="348933" y="83705"/>
                        <a:pt x="324788" y="146312"/>
                        <a:pt x="291018" y="200143"/>
                      </a:cubicBezTo>
                      <a:cubicBezTo>
                        <a:pt x="283082" y="212630"/>
                        <a:pt x="282069" y="215330"/>
                        <a:pt x="281225" y="226299"/>
                      </a:cubicBezTo>
                      <a:cubicBezTo>
                        <a:pt x="279874" y="241318"/>
                        <a:pt x="277679" y="244355"/>
                        <a:pt x="277679" y="230855"/>
                      </a:cubicBezTo>
                      <a:cubicBezTo>
                        <a:pt x="277679" y="221743"/>
                        <a:pt x="277510" y="221237"/>
                        <a:pt x="275146" y="224612"/>
                      </a:cubicBezTo>
                      <a:cubicBezTo>
                        <a:pt x="273120" y="227480"/>
                        <a:pt x="273120" y="229168"/>
                        <a:pt x="274640" y="233724"/>
                      </a:cubicBezTo>
                      <a:cubicBezTo>
                        <a:pt x="275653" y="236930"/>
                        <a:pt x="277173" y="240137"/>
                        <a:pt x="277848" y="240980"/>
                      </a:cubicBezTo>
                      <a:cubicBezTo>
                        <a:pt x="278692" y="241993"/>
                        <a:pt x="279368" y="244187"/>
                        <a:pt x="279368" y="246212"/>
                      </a:cubicBezTo>
                      <a:cubicBezTo>
                        <a:pt x="279368" y="253974"/>
                        <a:pt x="283251" y="255999"/>
                        <a:pt x="311787" y="263255"/>
                      </a:cubicBezTo>
                      <a:cubicBezTo>
                        <a:pt x="326814" y="267137"/>
                        <a:pt x="340829" y="270512"/>
                        <a:pt x="342686" y="270512"/>
                      </a:cubicBezTo>
                      <a:cubicBezTo>
                        <a:pt x="345894" y="270680"/>
                        <a:pt x="346063" y="269499"/>
                        <a:pt x="346232" y="253299"/>
                      </a:cubicBezTo>
                      <a:close/>
                      <a:moveTo>
                        <a:pt x="1375872" y="263424"/>
                      </a:moveTo>
                      <a:cubicBezTo>
                        <a:pt x="1389212" y="240980"/>
                        <a:pt x="1402213" y="217355"/>
                        <a:pt x="1402213" y="215668"/>
                      </a:cubicBezTo>
                      <a:cubicBezTo>
                        <a:pt x="1402213" y="214487"/>
                        <a:pt x="1397147" y="209930"/>
                        <a:pt x="1390900" y="205543"/>
                      </a:cubicBezTo>
                      <a:cubicBezTo>
                        <a:pt x="1384484" y="201155"/>
                        <a:pt x="1374184" y="193393"/>
                        <a:pt x="1367937" y="188499"/>
                      </a:cubicBezTo>
                      <a:cubicBezTo>
                        <a:pt x="1354597" y="177868"/>
                        <a:pt x="1355611" y="177530"/>
                        <a:pt x="1343791" y="194912"/>
                      </a:cubicBezTo>
                      <a:lnTo>
                        <a:pt x="1335855" y="206555"/>
                      </a:lnTo>
                      <a:lnTo>
                        <a:pt x="1340414" y="221574"/>
                      </a:lnTo>
                      <a:cubicBezTo>
                        <a:pt x="1342947" y="230012"/>
                        <a:pt x="1345480" y="242837"/>
                        <a:pt x="1345986" y="250093"/>
                      </a:cubicBezTo>
                      <a:lnTo>
                        <a:pt x="1346999" y="263424"/>
                      </a:lnTo>
                      <a:lnTo>
                        <a:pt x="1357299" y="265955"/>
                      </a:lnTo>
                      <a:cubicBezTo>
                        <a:pt x="1371820" y="269668"/>
                        <a:pt x="1372327" y="269668"/>
                        <a:pt x="1375872" y="263424"/>
                      </a:cubicBezTo>
                      <a:close/>
                      <a:moveTo>
                        <a:pt x="660291" y="256674"/>
                      </a:moveTo>
                      <a:cubicBezTo>
                        <a:pt x="660460" y="256505"/>
                        <a:pt x="660966" y="254818"/>
                        <a:pt x="661642" y="252962"/>
                      </a:cubicBezTo>
                      <a:cubicBezTo>
                        <a:pt x="662486" y="250093"/>
                        <a:pt x="660797" y="248237"/>
                        <a:pt x="651848" y="242330"/>
                      </a:cubicBezTo>
                      <a:cubicBezTo>
                        <a:pt x="645939" y="238449"/>
                        <a:pt x="635470" y="230012"/>
                        <a:pt x="628378" y="223430"/>
                      </a:cubicBezTo>
                      <a:lnTo>
                        <a:pt x="615715" y="211618"/>
                      </a:lnTo>
                      <a:lnTo>
                        <a:pt x="613182" y="215668"/>
                      </a:lnTo>
                      <a:cubicBezTo>
                        <a:pt x="610649" y="219549"/>
                        <a:pt x="610649" y="219887"/>
                        <a:pt x="616728" y="224105"/>
                      </a:cubicBezTo>
                      <a:cubicBezTo>
                        <a:pt x="623988" y="229168"/>
                        <a:pt x="622469" y="230012"/>
                        <a:pt x="614533" y="225118"/>
                      </a:cubicBezTo>
                      <a:lnTo>
                        <a:pt x="609130" y="221743"/>
                      </a:lnTo>
                      <a:lnTo>
                        <a:pt x="605415" y="226805"/>
                      </a:lnTo>
                      <a:cubicBezTo>
                        <a:pt x="601194" y="232543"/>
                        <a:pt x="600856" y="231362"/>
                        <a:pt x="613857" y="253299"/>
                      </a:cubicBezTo>
                      <a:lnTo>
                        <a:pt x="622131" y="266968"/>
                      </a:lnTo>
                      <a:lnTo>
                        <a:pt x="641042" y="262074"/>
                      </a:lnTo>
                      <a:cubicBezTo>
                        <a:pt x="651342" y="259374"/>
                        <a:pt x="659953" y="257012"/>
                        <a:pt x="660291" y="256674"/>
                      </a:cubicBezTo>
                      <a:close/>
                      <a:moveTo>
                        <a:pt x="1565152" y="256337"/>
                      </a:moveTo>
                      <a:cubicBezTo>
                        <a:pt x="1579167" y="252287"/>
                        <a:pt x="1599766" y="244018"/>
                        <a:pt x="1599766" y="242499"/>
                      </a:cubicBezTo>
                      <a:cubicBezTo>
                        <a:pt x="1599766" y="242162"/>
                        <a:pt x="1596896" y="236087"/>
                        <a:pt x="1593350" y="228830"/>
                      </a:cubicBezTo>
                      <a:cubicBezTo>
                        <a:pt x="1589635" y="221743"/>
                        <a:pt x="1585076" y="211449"/>
                        <a:pt x="1582881" y="206218"/>
                      </a:cubicBezTo>
                      <a:cubicBezTo>
                        <a:pt x="1580686" y="200818"/>
                        <a:pt x="1578322" y="196430"/>
                        <a:pt x="1577816" y="196430"/>
                      </a:cubicBezTo>
                      <a:cubicBezTo>
                        <a:pt x="1577140" y="196430"/>
                        <a:pt x="1575283" y="199974"/>
                        <a:pt x="1573595" y="204530"/>
                      </a:cubicBezTo>
                      <a:cubicBezTo>
                        <a:pt x="1571906" y="208918"/>
                        <a:pt x="1565152" y="223093"/>
                        <a:pt x="1558567" y="236087"/>
                      </a:cubicBezTo>
                      <a:cubicBezTo>
                        <a:pt x="1551982" y="249080"/>
                        <a:pt x="1546410" y="260218"/>
                        <a:pt x="1546072" y="261062"/>
                      </a:cubicBezTo>
                      <a:cubicBezTo>
                        <a:pt x="1545734" y="261737"/>
                        <a:pt x="1546410" y="261905"/>
                        <a:pt x="1547761" y="261399"/>
                      </a:cubicBezTo>
                      <a:cubicBezTo>
                        <a:pt x="1548943" y="260893"/>
                        <a:pt x="1556878" y="258699"/>
                        <a:pt x="1565152" y="256337"/>
                      </a:cubicBezTo>
                      <a:close/>
                      <a:moveTo>
                        <a:pt x="1983391" y="242330"/>
                      </a:moveTo>
                      <a:cubicBezTo>
                        <a:pt x="1994366" y="223093"/>
                        <a:pt x="2008380" y="195755"/>
                        <a:pt x="2008380" y="193899"/>
                      </a:cubicBezTo>
                      <a:cubicBezTo>
                        <a:pt x="2008380" y="193224"/>
                        <a:pt x="2006354" y="194237"/>
                        <a:pt x="2003822" y="196093"/>
                      </a:cubicBezTo>
                      <a:cubicBezTo>
                        <a:pt x="2001120" y="197780"/>
                        <a:pt x="1991327" y="203687"/>
                        <a:pt x="1981702" y="208918"/>
                      </a:cubicBezTo>
                      <a:lnTo>
                        <a:pt x="1964311" y="218537"/>
                      </a:lnTo>
                      <a:lnTo>
                        <a:pt x="1955193" y="236762"/>
                      </a:lnTo>
                      <a:lnTo>
                        <a:pt x="1946075" y="254987"/>
                      </a:lnTo>
                      <a:lnTo>
                        <a:pt x="1958232" y="258530"/>
                      </a:lnTo>
                      <a:cubicBezTo>
                        <a:pt x="1964986" y="260387"/>
                        <a:pt x="1970727" y="262074"/>
                        <a:pt x="1971234" y="262074"/>
                      </a:cubicBezTo>
                      <a:cubicBezTo>
                        <a:pt x="1971740" y="262243"/>
                        <a:pt x="1977143" y="253299"/>
                        <a:pt x="1983391" y="242330"/>
                      </a:cubicBezTo>
                      <a:close/>
                      <a:moveTo>
                        <a:pt x="731714" y="251949"/>
                      </a:moveTo>
                      <a:cubicBezTo>
                        <a:pt x="734584" y="247224"/>
                        <a:pt x="736948" y="243174"/>
                        <a:pt x="736948" y="242668"/>
                      </a:cubicBezTo>
                      <a:cubicBezTo>
                        <a:pt x="736948" y="242330"/>
                        <a:pt x="731714" y="244693"/>
                        <a:pt x="725129" y="247899"/>
                      </a:cubicBezTo>
                      <a:cubicBezTo>
                        <a:pt x="718712" y="251105"/>
                        <a:pt x="712296" y="253805"/>
                        <a:pt x="710777" y="253805"/>
                      </a:cubicBezTo>
                      <a:cubicBezTo>
                        <a:pt x="703010" y="253805"/>
                        <a:pt x="713478" y="258868"/>
                        <a:pt x="724453" y="260387"/>
                      </a:cubicBezTo>
                      <a:cubicBezTo>
                        <a:pt x="725466" y="260387"/>
                        <a:pt x="728675" y="256674"/>
                        <a:pt x="731714" y="251949"/>
                      </a:cubicBezTo>
                      <a:close/>
                      <a:moveTo>
                        <a:pt x="1325893" y="251274"/>
                      </a:moveTo>
                      <a:cubicBezTo>
                        <a:pt x="1319815" y="243005"/>
                        <a:pt x="1317788" y="241993"/>
                        <a:pt x="1317788" y="246887"/>
                      </a:cubicBezTo>
                      <a:cubicBezTo>
                        <a:pt x="1317788" y="248743"/>
                        <a:pt x="1317282" y="251274"/>
                        <a:pt x="1316775" y="252793"/>
                      </a:cubicBezTo>
                      <a:cubicBezTo>
                        <a:pt x="1316100" y="254649"/>
                        <a:pt x="1317451" y="255830"/>
                        <a:pt x="1321503" y="257012"/>
                      </a:cubicBezTo>
                      <a:cubicBezTo>
                        <a:pt x="1331127" y="259712"/>
                        <a:pt x="1331634" y="259037"/>
                        <a:pt x="1325893" y="251274"/>
                      </a:cubicBezTo>
                      <a:close/>
                      <a:moveTo>
                        <a:pt x="1540838" y="229168"/>
                      </a:moveTo>
                      <a:cubicBezTo>
                        <a:pt x="1547592" y="209930"/>
                        <a:pt x="1557554" y="173143"/>
                        <a:pt x="1557554" y="167912"/>
                      </a:cubicBezTo>
                      <a:cubicBezTo>
                        <a:pt x="1557554" y="166224"/>
                        <a:pt x="1554177" y="161837"/>
                        <a:pt x="1550125" y="157955"/>
                      </a:cubicBezTo>
                      <a:lnTo>
                        <a:pt x="1542695" y="150868"/>
                      </a:lnTo>
                      <a:lnTo>
                        <a:pt x="1535772" y="163524"/>
                      </a:lnTo>
                      <a:cubicBezTo>
                        <a:pt x="1531889" y="170443"/>
                        <a:pt x="1523109" y="184618"/>
                        <a:pt x="1516186" y="194912"/>
                      </a:cubicBezTo>
                      <a:cubicBezTo>
                        <a:pt x="1509263" y="205374"/>
                        <a:pt x="1503522" y="214318"/>
                        <a:pt x="1503522" y="214993"/>
                      </a:cubicBezTo>
                      <a:cubicBezTo>
                        <a:pt x="1503522" y="215668"/>
                        <a:pt x="1509432" y="225962"/>
                        <a:pt x="1516524" y="237943"/>
                      </a:cubicBezTo>
                      <a:lnTo>
                        <a:pt x="1529525" y="259712"/>
                      </a:lnTo>
                      <a:lnTo>
                        <a:pt x="1531889" y="253805"/>
                      </a:lnTo>
                      <a:cubicBezTo>
                        <a:pt x="1533240" y="250599"/>
                        <a:pt x="1537292" y="239462"/>
                        <a:pt x="1540838" y="229168"/>
                      </a:cubicBezTo>
                      <a:close/>
                      <a:moveTo>
                        <a:pt x="1305800" y="238787"/>
                      </a:moveTo>
                      <a:lnTo>
                        <a:pt x="1307826" y="227143"/>
                      </a:lnTo>
                      <a:lnTo>
                        <a:pt x="1298202" y="212630"/>
                      </a:lnTo>
                      <a:cubicBezTo>
                        <a:pt x="1292123" y="203518"/>
                        <a:pt x="1287902" y="198624"/>
                        <a:pt x="1286720" y="199468"/>
                      </a:cubicBezTo>
                      <a:cubicBezTo>
                        <a:pt x="1275407" y="206555"/>
                        <a:pt x="1258691" y="218705"/>
                        <a:pt x="1258691" y="220055"/>
                      </a:cubicBezTo>
                      <a:cubicBezTo>
                        <a:pt x="1258691" y="224780"/>
                        <a:pt x="1294825" y="250262"/>
                        <a:pt x="1301917" y="250430"/>
                      </a:cubicBezTo>
                      <a:cubicBezTo>
                        <a:pt x="1302930" y="250430"/>
                        <a:pt x="1304618" y="245199"/>
                        <a:pt x="1305800" y="238787"/>
                      </a:cubicBezTo>
                      <a:close/>
                      <a:moveTo>
                        <a:pt x="1690100" y="235243"/>
                      </a:moveTo>
                      <a:cubicBezTo>
                        <a:pt x="1693477" y="229168"/>
                        <a:pt x="1699556" y="217355"/>
                        <a:pt x="1703608" y="208749"/>
                      </a:cubicBezTo>
                      <a:lnTo>
                        <a:pt x="1711206" y="193224"/>
                      </a:lnTo>
                      <a:lnTo>
                        <a:pt x="1707323" y="186474"/>
                      </a:lnTo>
                      <a:cubicBezTo>
                        <a:pt x="1704115" y="180905"/>
                        <a:pt x="1691451" y="169430"/>
                        <a:pt x="1688581" y="169430"/>
                      </a:cubicBezTo>
                      <a:cubicBezTo>
                        <a:pt x="1688243" y="169430"/>
                        <a:pt x="1685879" y="172974"/>
                        <a:pt x="1683346" y="177530"/>
                      </a:cubicBezTo>
                      <a:cubicBezTo>
                        <a:pt x="1680814" y="181918"/>
                        <a:pt x="1674566" y="191030"/>
                        <a:pt x="1669501" y="197949"/>
                      </a:cubicBezTo>
                      <a:lnTo>
                        <a:pt x="1660214" y="210268"/>
                      </a:lnTo>
                      <a:lnTo>
                        <a:pt x="1664098" y="218705"/>
                      </a:lnTo>
                      <a:cubicBezTo>
                        <a:pt x="1667306" y="225624"/>
                        <a:pt x="1669670" y="227987"/>
                        <a:pt x="1677437" y="231868"/>
                      </a:cubicBezTo>
                      <a:cubicBezTo>
                        <a:pt x="1687568" y="237268"/>
                        <a:pt x="1688074" y="238449"/>
                        <a:pt x="1678619" y="234399"/>
                      </a:cubicBezTo>
                      <a:cubicBezTo>
                        <a:pt x="1675242" y="233049"/>
                        <a:pt x="1672033" y="231868"/>
                        <a:pt x="1671527" y="231868"/>
                      </a:cubicBezTo>
                      <a:cubicBezTo>
                        <a:pt x="1671189" y="231868"/>
                        <a:pt x="1673047" y="235749"/>
                        <a:pt x="1675917" y="240474"/>
                      </a:cubicBezTo>
                      <a:cubicBezTo>
                        <a:pt x="1678956" y="245199"/>
                        <a:pt x="1681827" y="248405"/>
                        <a:pt x="1682671" y="247562"/>
                      </a:cubicBezTo>
                      <a:cubicBezTo>
                        <a:pt x="1683346" y="246887"/>
                        <a:pt x="1686723" y="241318"/>
                        <a:pt x="1690100" y="235243"/>
                      </a:cubicBezTo>
                      <a:close/>
                      <a:moveTo>
                        <a:pt x="1933749" y="240474"/>
                      </a:moveTo>
                      <a:cubicBezTo>
                        <a:pt x="1935100" y="236593"/>
                        <a:pt x="1935775" y="232880"/>
                        <a:pt x="1935269" y="232543"/>
                      </a:cubicBezTo>
                      <a:cubicBezTo>
                        <a:pt x="1934762" y="232037"/>
                        <a:pt x="1930710" y="233218"/>
                        <a:pt x="1926320" y="235074"/>
                      </a:cubicBezTo>
                      <a:cubicBezTo>
                        <a:pt x="1914669" y="240305"/>
                        <a:pt x="1915514" y="238280"/>
                        <a:pt x="1927502" y="232543"/>
                      </a:cubicBezTo>
                      <a:cubicBezTo>
                        <a:pt x="1934425" y="229337"/>
                        <a:pt x="1938477" y="226299"/>
                        <a:pt x="1939490" y="223430"/>
                      </a:cubicBezTo>
                      <a:cubicBezTo>
                        <a:pt x="1946075" y="206893"/>
                        <a:pt x="1958063" y="156099"/>
                        <a:pt x="1960427" y="134499"/>
                      </a:cubicBezTo>
                      <a:lnTo>
                        <a:pt x="1961440" y="124037"/>
                      </a:lnTo>
                      <a:lnTo>
                        <a:pt x="1954349" y="115937"/>
                      </a:lnTo>
                      <a:cubicBezTo>
                        <a:pt x="1950465" y="111549"/>
                        <a:pt x="1942192" y="99230"/>
                        <a:pt x="1936113" y="88937"/>
                      </a:cubicBezTo>
                      <a:cubicBezTo>
                        <a:pt x="1929866" y="78474"/>
                        <a:pt x="1924463" y="69868"/>
                        <a:pt x="1923956" y="69868"/>
                      </a:cubicBezTo>
                      <a:cubicBezTo>
                        <a:pt x="1921592" y="69868"/>
                        <a:pt x="1918722" y="82862"/>
                        <a:pt x="1913994" y="114755"/>
                      </a:cubicBezTo>
                      <a:cubicBezTo>
                        <a:pt x="1911123" y="133487"/>
                        <a:pt x="1908760" y="150699"/>
                        <a:pt x="1908760" y="153230"/>
                      </a:cubicBezTo>
                      <a:cubicBezTo>
                        <a:pt x="1908760" y="155593"/>
                        <a:pt x="1908084" y="157618"/>
                        <a:pt x="1907240" y="157618"/>
                      </a:cubicBezTo>
                      <a:cubicBezTo>
                        <a:pt x="1905551" y="157618"/>
                        <a:pt x="1904032" y="147324"/>
                        <a:pt x="1902512" y="125387"/>
                      </a:cubicBezTo>
                      <a:lnTo>
                        <a:pt x="1901499" y="108849"/>
                      </a:lnTo>
                      <a:lnTo>
                        <a:pt x="1891706" y="121843"/>
                      </a:lnTo>
                      <a:cubicBezTo>
                        <a:pt x="1884783" y="130618"/>
                        <a:pt x="1881744" y="136187"/>
                        <a:pt x="1881744" y="139562"/>
                      </a:cubicBezTo>
                      <a:cubicBezTo>
                        <a:pt x="1881744" y="153230"/>
                        <a:pt x="1899473" y="223599"/>
                        <a:pt x="1905383" y="233218"/>
                      </a:cubicBezTo>
                      <a:cubicBezTo>
                        <a:pt x="1908422" y="238280"/>
                        <a:pt x="1926320" y="249080"/>
                        <a:pt x="1929697" y="248068"/>
                      </a:cubicBezTo>
                      <a:cubicBezTo>
                        <a:pt x="1930710" y="247899"/>
                        <a:pt x="1932398" y="244524"/>
                        <a:pt x="1933749" y="240474"/>
                      </a:cubicBezTo>
                      <a:close/>
                      <a:moveTo>
                        <a:pt x="701321" y="240474"/>
                      </a:moveTo>
                      <a:cubicBezTo>
                        <a:pt x="705542" y="237605"/>
                        <a:pt x="712127" y="232374"/>
                        <a:pt x="715673" y="228662"/>
                      </a:cubicBezTo>
                      <a:cubicBezTo>
                        <a:pt x="722089" y="222080"/>
                        <a:pt x="722258" y="221574"/>
                        <a:pt x="719219" y="219380"/>
                      </a:cubicBezTo>
                      <a:cubicBezTo>
                        <a:pt x="717362" y="218030"/>
                        <a:pt x="715167" y="217355"/>
                        <a:pt x="713985" y="217862"/>
                      </a:cubicBezTo>
                      <a:cubicBezTo>
                        <a:pt x="711621" y="218705"/>
                        <a:pt x="690684" y="245368"/>
                        <a:pt x="692372" y="245368"/>
                      </a:cubicBezTo>
                      <a:cubicBezTo>
                        <a:pt x="693047" y="245368"/>
                        <a:pt x="697100" y="243174"/>
                        <a:pt x="701321" y="240474"/>
                      </a:cubicBezTo>
                      <a:close/>
                      <a:moveTo>
                        <a:pt x="690515" y="235918"/>
                      </a:moveTo>
                      <a:cubicBezTo>
                        <a:pt x="693047" y="231699"/>
                        <a:pt x="694567" y="227818"/>
                        <a:pt x="694229" y="227312"/>
                      </a:cubicBezTo>
                      <a:cubicBezTo>
                        <a:pt x="693723" y="226805"/>
                        <a:pt x="691359" y="230349"/>
                        <a:pt x="688995" y="235074"/>
                      </a:cubicBezTo>
                      <a:cubicBezTo>
                        <a:pt x="683423" y="245705"/>
                        <a:pt x="684436" y="246380"/>
                        <a:pt x="690515" y="235918"/>
                      </a:cubicBezTo>
                      <a:close/>
                      <a:moveTo>
                        <a:pt x="250326" y="236255"/>
                      </a:moveTo>
                      <a:cubicBezTo>
                        <a:pt x="251845" y="232712"/>
                        <a:pt x="251001" y="229337"/>
                        <a:pt x="244078" y="213305"/>
                      </a:cubicBezTo>
                      <a:lnTo>
                        <a:pt x="235973" y="194574"/>
                      </a:lnTo>
                      <a:lnTo>
                        <a:pt x="231752" y="200987"/>
                      </a:lnTo>
                      <a:cubicBezTo>
                        <a:pt x="222972" y="214318"/>
                        <a:pt x="221790" y="217524"/>
                        <a:pt x="224661" y="221405"/>
                      </a:cubicBezTo>
                      <a:cubicBezTo>
                        <a:pt x="227531" y="225455"/>
                        <a:pt x="245260" y="240305"/>
                        <a:pt x="247117" y="240305"/>
                      </a:cubicBezTo>
                      <a:cubicBezTo>
                        <a:pt x="247793" y="240305"/>
                        <a:pt x="249312" y="238449"/>
                        <a:pt x="250326" y="236255"/>
                      </a:cubicBezTo>
                      <a:close/>
                      <a:moveTo>
                        <a:pt x="675318" y="214318"/>
                      </a:moveTo>
                      <a:cubicBezTo>
                        <a:pt x="679877" y="199299"/>
                        <a:pt x="680890" y="193730"/>
                        <a:pt x="679371" y="192043"/>
                      </a:cubicBezTo>
                      <a:cubicBezTo>
                        <a:pt x="675318" y="186980"/>
                        <a:pt x="643406" y="163862"/>
                        <a:pt x="642899" y="165380"/>
                      </a:cubicBezTo>
                      <a:cubicBezTo>
                        <a:pt x="642562" y="166393"/>
                        <a:pt x="639016" y="172974"/>
                        <a:pt x="634963" y="180062"/>
                      </a:cubicBezTo>
                      <a:lnTo>
                        <a:pt x="627534" y="193224"/>
                      </a:lnTo>
                      <a:lnTo>
                        <a:pt x="637327" y="206218"/>
                      </a:lnTo>
                      <a:cubicBezTo>
                        <a:pt x="648978" y="221574"/>
                        <a:pt x="665694" y="237943"/>
                        <a:pt x="667720" y="235918"/>
                      </a:cubicBezTo>
                      <a:cubicBezTo>
                        <a:pt x="668564" y="235074"/>
                        <a:pt x="671941" y="225455"/>
                        <a:pt x="675318" y="214318"/>
                      </a:cubicBezTo>
                      <a:close/>
                      <a:moveTo>
                        <a:pt x="1480390" y="199637"/>
                      </a:moveTo>
                      <a:cubicBezTo>
                        <a:pt x="1474987" y="191537"/>
                        <a:pt x="1469921" y="184787"/>
                        <a:pt x="1469246" y="184787"/>
                      </a:cubicBezTo>
                      <a:cubicBezTo>
                        <a:pt x="1468570" y="184618"/>
                        <a:pt x="1465362" y="186643"/>
                        <a:pt x="1462154" y="189174"/>
                      </a:cubicBezTo>
                      <a:lnTo>
                        <a:pt x="1456582" y="193730"/>
                      </a:lnTo>
                      <a:lnTo>
                        <a:pt x="1461648" y="203855"/>
                      </a:lnTo>
                      <a:cubicBezTo>
                        <a:pt x="1464518" y="209593"/>
                        <a:pt x="1469415" y="218874"/>
                        <a:pt x="1472623" y="224780"/>
                      </a:cubicBezTo>
                      <a:lnTo>
                        <a:pt x="1478701" y="235412"/>
                      </a:lnTo>
                      <a:lnTo>
                        <a:pt x="1484442" y="224949"/>
                      </a:lnTo>
                      <a:lnTo>
                        <a:pt x="1490183" y="214487"/>
                      </a:lnTo>
                      <a:lnTo>
                        <a:pt x="1480390" y="199637"/>
                      </a:lnTo>
                      <a:close/>
                      <a:moveTo>
                        <a:pt x="1624925" y="222249"/>
                      </a:moveTo>
                      <a:cubicBezTo>
                        <a:pt x="1628808" y="217693"/>
                        <a:pt x="1631847" y="213812"/>
                        <a:pt x="1631847" y="213305"/>
                      </a:cubicBezTo>
                      <a:cubicBezTo>
                        <a:pt x="1631847" y="212630"/>
                        <a:pt x="1611248" y="200649"/>
                        <a:pt x="1606182" y="198455"/>
                      </a:cubicBezTo>
                      <a:cubicBezTo>
                        <a:pt x="1604832" y="197780"/>
                        <a:pt x="1608377" y="211449"/>
                        <a:pt x="1612599" y="223093"/>
                      </a:cubicBezTo>
                      <a:cubicBezTo>
                        <a:pt x="1614118" y="226974"/>
                        <a:pt x="1615807" y="230180"/>
                        <a:pt x="1616651" y="230180"/>
                      </a:cubicBezTo>
                      <a:cubicBezTo>
                        <a:pt x="1617495" y="230180"/>
                        <a:pt x="1621210" y="226637"/>
                        <a:pt x="1624925" y="222249"/>
                      </a:cubicBezTo>
                      <a:close/>
                      <a:moveTo>
                        <a:pt x="702334" y="214993"/>
                      </a:moveTo>
                      <a:cubicBezTo>
                        <a:pt x="703854" y="211955"/>
                        <a:pt x="704191" y="209762"/>
                        <a:pt x="703178" y="209087"/>
                      </a:cubicBezTo>
                      <a:cubicBezTo>
                        <a:pt x="701996" y="208243"/>
                        <a:pt x="696424" y="218030"/>
                        <a:pt x="696424" y="221237"/>
                      </a:cubicBezTo>
                      <a:cubicBezTo>
                        <a:pt x="696424" y="223093"/>
                        <a:pt x="700139" y="219380"/>
                        <a:pt x="702334" y="214993"/>
                      </a:cubicBezTo>
                      <a:close/>
                      <a:moveTo>
                        <a:pt x="725973" y="216512"/>
                      </a:moveTo>
                      <a:cubicBezTo>
                        <a:pt x="725298" y="215668"/>
                        <a:pt x="723778" y="214993"/>
                        <a:pt x="722258" y="214993"/>
                      </a:cubicBezTo>
                      <a:cubicBezTo>
                        <a:pt x="720063" y="214993"/>
                        <a:pt x="720063" y="215499"/>
                        <a:pt x="721752" y="217524"/>
                      </a:cubicBezTo>
                      <a:cubicBezTo>
                        <a:pt x="723947" y="220055"/>
                        <a:pt x="727661" y="219380"/>
                        <a:pt x="725973" y="216512"/>
                      </a:cubicBezTo>
                      <a:close/>
                      <a:moveTo>
                        <a:pt x="1760173" y="213980"/>
                      </a:moveTo>
                      <a:cubicBezTo>
                        <a:pt x="1760173" y="211787"/>
                        <a:pt x="1754938" y="213980"/>
                        <a:pt x="1753419" y="216849"/>
                      </a:cubicBezTo>
                      <a:cubicBezTo>
                        <a:pt x="1751561" y="220224"/>
                        <a:pt x="1751561" y="220224"/>
                        <a:pt x="1755782" y="217524"/>
                      </a:cubicBezTo>
                      <a:cubicBezTo>
                        <a:pt x="1758146" y="215837"/>
                        <a:pt x="1760173" y="214318"/>
                        <a:pt x="1760173" y="213980"/>
                      </a:cubicBezTo>
                      <a:close/>
                      <a:moveTo>
                        <a:pt x="594271" y="211449"/>
                      </a:moveTo>
                      <a:cubicBezTo>
                        <a:pt x="592582" y="208918"/>
                        <a:pt x="590050" y="209762"/>
                        <a:pt x="591063" y="212462"/>
                      </a:cubicBezTo>
                      <a:cubicBezTo>
                        <a:pt x="591738" y="213812"/>
                        <a:pt x="592751" y="214487"/>
                        <a:pt x="593595" y="213980"/>
                      </a:cubicBezTo>
                      <a:cubicBezTo>
                        <a:pt x="594440" y="213474"/>
                        <a:pt x="594777" y="212293"/>
                        <a:pt x="594271" y="211449"/>
                      </a:cubicBezTo>
                      <a:close/>
                      <a:moveTo>
                        <a:pt x="733740" y="208749"/>
                      </a:moveTo>
                      <a:cubicBezTo>
                        <a:pt x="735935" y="206218"/>
                        <a:pt x="735766" y="206218"/>
                        <a:pt x="732389" y="208074"/>
                      </a:cubicBezTo>
                      <a:cubicBezTo>
                        <a:pt x="728337" y="210099"/>
                        <a:pt x="727493" y="211618"/>
                        <a:pt x="730025" y="211618"/>
                      </a:cubicBezTo>
                      <a:cubicBezTo>
                        <a:pt x="730870" y="211618"/>
                        <a:pt x="732558" y="210437"/>
                        <a:pt x="733740" y="208749"/>
                      </a:cubicBezTo>
                      <a:close/>
                      <a:moveTo>
                        <a:pt x="1284019" y="191537"/>
                      </a:moveTo>
                      <a:cubicBezTo>
                        <a:pt x="1284019" y="191030"/>
                        <a:pt x="1283343" y="189680"/>
                        <a:pt x="1282668" y="188499"/>
                      </a:cubicBezTo>
                      <a:cubicBezTo>
                        <a:pt x="1281824" y="187149"/>
                        <a:pt x="1277940" y="190862"/>
                        <a:pt x="1271524" y="199299"/>
                      </a:cubicBezTo>
                      <a:lnTo>
                        <a:pt x="1261731" y="212124"/>
                      </a:lnTo>
                      <a:lnTo>
                        <a:pt x="1272875" y="202337"/>
                      </a:lnTo>
                      <a:cubicBezTo>
                        <a:pt x="1278953" y="197105"/>
                        <a:pt x="1284019" y="192212"/>
                        <a:pt x="1284019" y="191537"/>
                      </a:cubicBezTo>
                      <a:close/>
                      <a:moveTo>
                        <a:pt x="511535" y="156437"/>
                      </a:moveTo>
                      <a:cubicBezTo>
                        <a:pt x="510859" y="145974"/>
                        <a:pt x="509846" y="137368"/>
                        <a:pt x="509340" y="137368"/>
                      </a:cubicBezTo>
                      <a:cubicBezTo>
                        <a:pt x="508327" y="137368"/>
                        <a:pt x="500560" y="160824"/>
                        <a:pt x="497689" y="172468"/>
                      </a:cubicBezTo>
                      <a:cubicBezTo>
                        <a:pt x="497014" y="174999"/>
                        <a:pt x="499378" y="182255"/>
                        <a:pt x="504105" y="193562"/>
                      </a:cubicBezTo>
                      <a:lnTo>
                        <a:pt x="511535" y="210605"/>
                      </a:lnTo>
                      <a:lnTo>
                        <a:pt x="512041" y="193055"/>
                      </a:lnTo>
                      <a:cubicBezTo>
                        <a:pt x="512379" y="183268"/>
                        <a:pt x="512041" y="166730"/>
                        <a:pt x="511535" y="156437"/>
                      </a:cubicBezTo>
                      <a:close/>
                      <a:moveTo>
                        <a:pt x="1216817" y="199468"/>
                      </a:moveTo>
                      <a:cubicBezTo>
                        <a:pt x="1212427" y="193562"/>
                        <a:pt x="1206348" y="184955"/>
                        <a:pt x="1203309" y="180399"/>
                      </a:cubicBezTo>
                      <a:cubicBezTo>
                        <a:pt x="1197399" y="170949"/>
                        <a:pt x="1184398" y="143780"/>
                        <a:pt x="1184398" y="140912"/>
                      </a:cubicBezTo>
                      <a:cubicBezTo>
                        <a:pt x="1184398" y="139899"/>
                        <a:pt x="1183722" y="139055"/>
                        <a:pt x="1182709" y="139055"/>
                      </a:cubicBezTo>
                      <a:cubicBezTo>
                        <a:pt x="1181865" y="139055"/>
                        <a:pt x="1181021" y="142262"/>
                        <a:pt x="1181021" y="146312"/>
                      </a:cubicBezTo>
                      <a:cubicBezTo>
                        <a:pt x="1181021" y="150193"/>
                        <a:pt x="1180514" y="156268"/>
                        <a:pt x="1180008" y="159643"/>
                      </a:cubicBezTo>
                      <a:cubicBezTo>
                        <a:pt x="1178995" y="165887"/>
                        <a:pt x="1179163" y="166224"/>
                        <a:pt x="1200776" y="187993"/>
                      </a:cubicBezTo>
                      <a:cubicBezTo>
                        <a:pt x="1212933" y="199974"/>
                        <a:pt x="1223233" y="209930"/>
                        <a:pt x="1223908" y="209930"/>
                      </a:cubicBezTo>
                      <a:cubicBezTo>
                        <a:pt x="1224415" y="209930"/>
                        <a:pt x="1221376" y="205205"/>
                        <a:pt x="1216817" y="199468"/>
                      </a:cubicBezTo>
                      <a:close/>
                      <a:moveTo>
                        <a:pt x="1766589" y="206555"/>
                      </a:moveTo>
                      <a:cubicBezTo>
                        <a:pt x="1764394" y="203180"/>
                        <a:pt x="1761861" y="201999"/>
                        <a:pt x="1761861" y="204530"/>
                      </a:cubicBezTo>
                      <a:cubicBezTo>
                        <a:pt x="1761861" y="206218"/>
                        <a:pt x="1765576" y="209930"/>
                        <a:pt x="1767264" y="209930"/>
                      </a:cubicBezTo>
                      <a:cubicBezTo>
                        <a:pt x="1768108" y="209930"/>
                        <a:pt x="1767771" y="208412"/>
                        <a:pt x="1766589" y="206555"/>
                      </a:cubicBezTo>
                      <a:close/>
                      <a:moveTo>
                        <a:pt x="600012" y="201830"/>
                      </a:moveTo>
                      <a:lnTo>
                        <a:pt x="603389" y="195249"/>
                      </a:lnTo>
                      <a:lnTo>
                        <a:pt x="597648" y="186643"/>
                      </a:lnTo>
                      <a:cubicBezTo>
                        <a:pt x="591569" y="177868"/>
                        <a:pt x="576204" y="147830"/>
                        <a:pt x="574009" y="141080"/>
                      </a:cubicBezTo>
                      <a:cubicBezTo>
                        <a:pt x="573165" y="137874"/>
                        <a:pt x="572489" y="137537"/>
                        <a:pt x="570463" y="139224"/>
                      </a:cubicBezTo>
                      <a:cubicBezTo>
                        <a:pt x="566917" y="142093"/>
                        <a:pt x="565735" y="139899"/>
                        <a:pt x="568606" y="135343"/>
                      </a:cubicBezTo>
                      <a:cubicBezTo>
                        <a:pt x="570632" y="131968"/>
                        <a:pt x="570463" y="130449"/>
                        <a:pt x="567930" y="123024"/>
                      </a:cubicBezTo>
                      <a:lnTo>
                        <a:pt x="564891" y="114587"/>
                      </a:lnTo>
                      <a:lnTo>
                        <a:pt x="565060" y="131968"/>
                      </a:lnTo>
                      <a:cubicBezTo>
                        <a:pt x="565060" y="148337"/>
                        <a:pt x="565567" y="150530"/>
                        <a:pt x="572320" y="168418"/>
                      </a:cubicBezTo>
                      <a:cubicBezTo>
                        <a:pt x="576204" y="178880"/>
                        <a:pt x="580425" y="189343"/>
                        <a:pt x="581607" y="191537"/>
                      </a:cubicBezTo>
                      <a:cubicBezTo>
                        <a:pt x="583464" y="195080"/>
                        <a:pt x="594946" y="208243"/>
                        <a:pt x="596297" y="208243"/>
                      </a:cubicBezTo>
                      <a:cubicBezTo>
                        <a:pt x="596466" y="208243"/>
                        <a:pt x="598154" y="205374"/>
                        <a:pt x="600012" y="201830"/>
                      </a:cubicBezTo>
                      <a:close/>
                      <a:moveTo>
                        <a:pt x="1403057" y="203687"/>
                      </a:moveTo>
                      <a:cubicBezTo>
                        <a:pt x="1402551" y="200987"/>
                        <a:pt x="1400693" y="182593"/>
                        <a:pt x="1398667" y="162680"/>
                      </a:cubicBezTo>
                      <a:cubicBezTo>
                        <a:pt x="1396810" y="142768"/>
                        <a:pt x="1394952" y="126230"/>
                        <a:pt x="1394784" y="125893"/>
                      </a:cubicBezTo>
                      <a:cubicBezTo>
                        <a:pt x="1394446" y="125724"/>
                        <a:pt x="1392082" y="128762"/>
                        <a:pt x="1389549" y="132643"/>
                      </a:cubicBezTo>
                      <a:cubicBezTo>
                        <a:pt x="1387016" y="136693"/>
                        <a:pt x="1379925" y="146649"/>
                        <a:pt x="1373846" y="154749"/>
                      </a:cubicBezTo>
                      <a:lnTo>
                        <a:pt x="1362871" y="169768"/>
                      </a:lnTo>
                      <a:lnTo>
                        <a:pt x="1382120" y="189005"/>
                      </a:lnTo>
                      <a:cubicBezTo>
                        <a:pt x="1392757" y="199468"/>
                        <a:pt x="1401875" y="208243"/>
                        <a:pt x="1402551" y="208243"/>
                      </a:cubicBezTo>
                      <a:cubicBezTo>
                        <a:pt x="1403226" y="208243"/>
                        <a:pt x="1403395" y="206218"/>
                        <a:pt x="1403057" y="203687"/>
                      </a:cubicBezTo>
                      <a:close/>
                      <a:moveTo>
                        <a:pt x="1441048" y="196768"/>
                      </a:moveTo>
                      <a:cubicBezTo>
                        <a:pt x="1441048" y="196093"/>
                        <a:pt x="1440373" y="194574"/>
                        <a:pt x="1439528" y="193393"/>
                      </a:cubicBezTo>
                      <a:cubicBezTo>
                        <a:pt x="1438515" y="191705"/>
                        <a:pt x="1436658" y="193562"/>
                        <a:pt x="1432775" y="199974"/>
                      </a:cubicBezTo>
                      <a:lnTo>
                        <a:pt x="1427203" y="208749"/>
                      </a:lnTo>
                      <a:lnTo>
                        <a:pt x="1434125" y="203349"/>
                      </a:lnTo>
                      <a:cubicBezTo>
                        <a:pt x="1438009" y="200312"/>
                        <a:pt x="1441048" y="197274"/>
                        <a:pt x="1441048" y="196768"/>
                      </a:cubicBezTo>
                      <a:close/>
                      <a:moveTo>
                        <a:pt x="156783" y="194068"/>
                      </a:moveTo>
                      <a:cubicBezTo>
                        <a:pt x="165563" y="174830"/>
                        <a:pt x="165563" y="175674"/>
                        <a:pt x="158641" y="161837"/>
                      </a:cubicBezTo>
                      <a:lnTo>
                        <a:pt x="152393" y="149180"/>
                      </a:lnTo>
                      <a:lnTo>
                        <a:pt x="136690" y="162343"/>
                      </a:lnTo>
                      <a:cubicBezTo>
                        <a:pt x="128079" y="169430"/>
                        <a:pt x="120818" y="175843"/>
                        <a:pt x="120818" y="176518"/>
                      </a:cubicBezTo>
                      <a:cubicBezTo>
                        <a:pt x="120650" y="177699"/>
                        <a:pt x="149354" y="206555"/>
                        <a:pt x="150536" y="206555"/>
                      </a:cubicBezTo>
                      <a:cubicBezTo>
                        <a:pt x="150874" y="206555"/>
                        <a:pt x="153744" y="200987"/>
                        <a:pt x="156783" y="194068"/>
                      </a:cubicBezTo>
                      <a:close/>
                      <a:moveTo>
                        <a:pt x="1628133" y="192718"/>
                      </a:moveTo>
                      <a:cubicBezTo>
                        <a:pt x="1623405" y="184955"/>
                        <a:pt x="1614794" y="169093"/>
                        <a:pt x="1609053" y="157112"/>
                      </a:cubicBezTo>
                      <a:cubicBezTo>
                        <a:pt x="1603143" y="145299"/>
                        <a:pt x="1597909" y="136187"/>
                        <a:pt x="1597571" y="137030"/>
                      </a:cubicBezTo>
                      <a:cubicBezTo>
                        <a:pt x="1594701" y="141587"/>
                        <a:pt x="1594532" y="152387"/>
                        <a:pt x="1597402" y="165380"/>
                      </a:cubicBezTo>
                      <a:cubicBezTo>
                        <a:pt x="1600104" y="179049"/>
                        <a:pt x="1600779" y="180230"/>
                        <a:pt x="1608040" y="186305"/>
                      </a:cubicBezTo>
                      <a:cubicBezTo>
                        <a:pt x="1616989" y="193899"/>
                        <a:pt x="1633874" y="206218"/>
                        <a:pt x="1635562" y="206387"/>
                      </a:cubicBezTo>
                      <a:cubicBezTo>
                        <a:pt x="1636069" y="206555"/>
                        <a:pt x="1632860" y="200312"/>
                        <a:pt x="1628133" y="192718"/>
                      </a:cubicBezTo>
                      <a:close/>
                      <a:moveTo>
                        <a:pt x="1981027" y="199637"/>
                      </a:moveTo>
                      <a:cubicBezTo>
                        <a:pt x="1986261" y="195924"/>
                        <a:pt x="1996899" y="187824"/>
                        <a:pt x="2004497" y="181580"/>
                      </a:cubicBezTo>
                      <a:lnTo>
                        <a:pt x="2018511" y="170274"/>
                      </a:lnTo>
                      <a:lnTo>
                        <a:pt x="2024252" y="152555"/>
                      </a:lnTo>
                      <a:cubicBezTo>
                        <a:pt x="2027460" y="142768"/>
                        <a:pt x="2029824" y="134499"/>
                        <a:pt x="2029487" y="134162"/>
                      </a:cubicBezTo>
                      <a:cubicBezTo>
                        <a:pt x="2028980" y="133824"/>
                        <a:pt x="2026110" y="135849"/>
                        <a:pt x="2022733" y="138887"/>
                      </a:cubicBezTo>
                      <a:cubicBezTo>
                        <a:pt x="2014966" y="145637"/>
                        <a:pt x="2013952" y="145468"/>
                        <a:pt x="2019356" y="138380"/>
                      </a:cubicBezTo>
                      <a:cubicBezTo>
                        <a:pt x="2025941" y="129774"/>
                        <a:pt x="2029149" y="118299"/>
                        <a:pt x="2028136" y="107162"/>
                      </a:cubicBezTo>
                      <a:cubicBezTo>
                        <a:pt x="2027292" y="98049"/>
                        <a:pt x="2024083" y="88430"/>
                        <a:pt x="2021888" y="88430"/>
                      </a:cubicBezTo>
                      <a:cubicBezTo>
                        <a:pt x="2021382" y="88430"/>
                        <a:pt x="2019187" y="91805"/>
                        <a:pt x="2017329" y="95855"/>
                      </a:cubicBezTo>
                      <a:cubicBezTo>
                        <a:pt x="2015303" y="99905"/>
                        <a:pt x="2010238" y="107330"/>
                        <a:pt x="2006185" y="112393"/>
                      </a:cubicBezTo>
                      <a:cubicBezTo>
                        <a:pt x="1999938" y="120155"/>
                        <a:pt x="1997743" y="124880"/>
                        <a:pt x="1993353" y="140068"/>
                      </a:cubicBezTo>
                      <a:cubicBezTo>
                        <a:pt x="1988456" y="157449"/>
                        <a:pt x="1978325" y="186305"/>
                        <a:pt x="1972247" y="200312"/>
                      </a:cubicBezTo>
                      <a:cubicBezTo>
                        <a:pt x="1970727" y="203687"/>
                        <a:pt x="1969883" y="206555"/>
                        <a:pt x="1970558" y="206555"/>
                      </a:cubicBezTo>
                      <a:cubicBezTo>
                        <a:pt x="1971065" y="206555"/>
                        <a:pt x="1975793" y="203518"/>
                        <a:pt x="1981027" y="199637"/>
                      </a:cubicBezTo>
                      <a:close/>
                      <a:moveTo>
                        <a:pt x="272445" y="191537"/>
                      </a:moveTo>
                      <a:cubicBezTo>
                        <a:pt x="278017" y="178205"/>
                        <a:pt x="278017" y="178037"/>
                        <a:pt x="276835" y="160149"/>
                      </a:cubicBezTo>
                      <a:cubicBezTo>
                        <a:pt x="276159" y="150362"/>
                        <a:pt x="275484" y="142430"/>
                        <a:pt x="275146" y="142768"/>
                      </a:cubicBezTo>
                      <a:cubicBezTo>
                        <a:pt x="268730" y="149855"/>
                        <a:pt x="255898" y="169262"/>
                        <a:pt x="256404" y="171118"/>
                      </a:cubicBezTo>
                      <a:cubicBezTo>
                        <a:pt x="256742" y="172468"/>
                        <a:pt x="258768" y="180737"/>
                        <a:pt x="260963" y="189343"/>
                      </a:cubicBezTo>
                      <a:cubicBezTo>
                        <a:pt x="262989" y="197780"/>
                        <a:pt x="265184" y="204868"/>
                        <a:pt x="265691" y="204868"/>
                      </a:cubicBezTo>
                      <a:cubicBezTo>
                        <a:pt x="266197" y="204868"/>
                        <a:pt x="269237" y="198793"/>
                        <a:pt x="272445" y="191537"/>
                      </a:cubicBezTo>
                      <a:close/>
                      <a:moveTo>
                        <a:pt x="736948" y="195080"/>
                      </a:moveTo>
                      <a:cubicBezTo>
                        <a:pt x="746741" y="187655"/>
                        <a:pt x="750794" y="183099"/>
                        <a:pt x="755015" y="175337"/>
                      </a:cubicBezTo>
                      <a:cubicBezTo>
                        <a:pt x="758054" y="169768"/>
                        <a:pt x="760587" y="164368"/>
                        <a:pt x="760587" y="163355"/>
                      </a:cubicBezTo>
                      <a:cubicBezTo>
                        <a:pt x="760587" y="160149"/>
                        <a:pt x="753664" y="153062"/>
                        <a:pt x="752820" y="155424"/>
                      </a:cubicBezTo>
                      <a:cubicBezTo>
                        <a:pt x="751131" y="159305"/>
                        <a:pt x="729857" y="193899"/>
                        <a:pt x="725804" y="199468"/>
                      </a:cubicBezTo>
                      <a:cubicBezTo>
                        <a:pt x="723440" y="202337"/>
                        <a:pt x="722258" y="204868"/>
                        <a:pt x="722934" y="204868"/>
                      </a:cubicBezTo>
                      <a:cubicBezTo>
                        <a:pt x="723609" y="204699"/>
                        <a:pt x="730025" y="200312"/>
                        <a:pt x="736948" y="195080"/>
                      </a:cubicBezTo>
                      <a:close/>
                      <a:moveTo>
                        <a:pt x="842816" y="194574"/>
                      </a:moveTo>
                      <a:cubicBezTo>
                        <a:pt x="839777" y="189512"/>
                        <a:pt x="834543" y="180737"/>
                        <a:pt x="831335" y="174999"/>
                      </a:cubicBezTo>
                      <a:cubicBezTo>
                        <a:pt x="828295" y="169093"/>
                        <a:pt x="825256" y="164368"/>
                        <a:pt x="824750" y="164368"/>
                      </a:cubicBezTo>
                      <a:cubicBezTo>
                        <a:pt x="824243" y="164368"/>
                        <a:pt x="820866" y="167237"/>
                        <a:pt x="817489" y="170780"/>
                      </a:cubicBezTo>
                      <a:lnTo>
                        <a:pt x="811073" y="177362"/>
                      </a:lnTo>
                      <a:lnTo>
                        <a:pt x="821710" y="185630"/>
                      </a:lnTo>
                      <a:cubicBezTo>
                        <a:pt x="834036" y="195418"/>
                        <a:pt x="847375" y="204699"/>
                        <a:pt x="848051" y="204024"/>
                      </a:cubicBezTo>
                      <a:cubicBezTo>
                        <a:pt x="848388" y="203687"/>
                        <a:pt x="846025" y="199468"/>
                        <a:pt x="842816" y="194574"/>
                      </a:cubicBezTo>
                      <a:close/>
                      <a:moveTo>
                        <a:pt x="215374" y="191030"/>
                      </a:moveTo>
                      <a:cubicBezTo>
                        <a:pt x="218244" y="185124"/>
                        <a:pt x="222128" y="178374"/>
                        <a:pt x="223816" y="176012"/>
                      </a:cubicBezTo>
                      <a:cubicBezTo>
                        <a:pt x="227193" y="171118"/>
                        <a:pt x="227362" y="171793"/>
                        <a:pt x="214361" y="131462"/>
                      </a:cubicBezTo>
                      <a:lnTo>
                        <a:pt x="212166" y="124712"/>
                      </a:lnTo>
                      <a:lnTo>
                        <a:pt x="207945" y="133993"/>
                      </a:lnTo>
                      <a:cubicBezTo>
                        <a:pt x="205581" y="139055"/>
                        <a:pt x="200515" y="149012"/>
                        <a:pt x="196632" y="155930"/>
                      </a:cubicBezTo>
                      <a:lnTo>
                        <a:pt x="189709" y="168587"/>
                      </a:lnTo>
                      <a:lnTo>
                        <a:pt x="193255" y="176012"/>
                      </a:lnTo>
                      <a:cubicBezTo>
                        <a:pt x="197307" y="184449"/>
                        <a:pt x="207945" y="201493"/>
                        <a:pt x="209295" y="201493"/>
                      </a:cubicBezTo>
                      <a:cubicBezTo>
                        <a:pt x="209633" y="201493"/>
                        <a:pt x="212503" y="196768"/>
                        <a:pt x="215374" y="191030"/>
                      </a:cubicBezTo>
                      <a:close/>
                      <a:moveTo>
                        <a:pt x="464595" y="186812"/>
                      </a:moveTo>
                      <a:lnTo>
                        <a:pt x="467972" y="171962"/>
                      </a:lnTo>
                      <a:lnTo>
                        <a:pt x="461218" y="158462"/>
                      </a:lnTo>
                      <a:cubicBezTo>
                        <a:pt x="457503" y="151037"/>
                        <a:pt x="452100" y="139393"/>
                        <a:pt x="449061" y="132812"/>
                      </a:cubicBezTo>
                      <a:lnTo>
                        <a:pt x="443658" y="120493"/>
                      </a:lnTo>
                      <a:lnTo>
                        <a:pt x="438423" y="127074"/>
                      </a:lnTo>
                      <a:lnTo>
                        <a:pt x="433020" y="133824"/>
                      </a:lnTo>
                      <a:lnTo>
                        <a:pt x="438254" y="149518"/>
                      </a:lnTo>
                      <a:cubicBezTo>
                        <a:pt x="441294" y="158124"/>
                        <a:pt x="446528" y="172130"/>
                        <a:pt x="450243" y="180399"/>
                      </a:cubicBezTo>
                      <a:cubicBezTo>
                        <a:pt x="453957" y="188837"/>
                        <a:pt x="457334" y="196937"/>
                        <a:pt x="457841" y="198624"/>
                      </a:cubicBezTo>
                      <a:cubicBezTo>
                        <a:pt x="459529" y="204193"/>
                        <a:pt x="461218" y="201324"/>
                        <a:pt x="464595" y="186812"/>
                      </a:cubicBezTo>
                      <a:close/>
                      <a:moveTo>
                        <a:pt x="1417072" y="184449"/>
                      </a:moveTo>
                      <a:lnTo>
                        <a:pt x="1423826" y="168080"/>
                      </a:lnTo>
                      <a:lnTo>
                        <a:pt x="1417072" y="155762"/>
                      </a:lnTo>
                      <a:cubicBezTo>
                        <a:pt x="1413357" y="148843"/>
                        <a:pt x="1409980" y="142937"/>
                        <a:pt x="1409642" y="142599"/>
                      </a:cubicBezTo>
                      <a:cubicBezTo>
                        <a:pt x="1409305" y="142262"/>
                        <a:pt x="1408967" y="155424"/>
                        <a:pt x="1408967" y="171962"/>
                      </a:cubicBezTo>
                      <a:cubicBezTo>
                        <a:pt x="1408967" y="188499"/>
                        <a:pt x="1409305" y="201662"/>
                        <a:pt x="1409642" y="201324"/>
                      </a:cubicBezTo>
                      <a:cubicBezTo>
                        <a:pt x="1409980" y="200987"/>
                        <a:pt x="1413357" y="193393"/>
                        <a:pt x="1417072" y="184449"/>
                      </a:cubicBezTo>
                      <a:close/>
                      <a:moveTo>
                        <a:pt x="1506562" y="179218"/>
                      </a:moveTo>
                      <a:cubicBezTo>
                        <a:pt x="1516861" y="153905"/>
                        <a:pt x="1524291" y="132305"/>
                        <a:pt x="1523109" y="131124"/>
                      </a:cubicBezTo>
                      <a:cubicBezTo>
                        <a:pt x="1522602" y="130618"/>
                        <a:pt x="1520069" y="132812"/>
                        <a:pt x="1517537" y="135849"/>
                      </a:cubicBezTo>
                      <a:cubicBezTo>
                        <a:pt x="1515004" y="139055"/>
                        <a:pt x="1506393" y="148505"/>
                        <a:pt x="1498288" y="156774"/>
                      </a:cubicBezTo>
                      <a:lnTo>
                        <a:pt x="1483429" y="171962"/>
                      </a:lnTo>
                      <a:lnTo>
                        <a:pt x="1489508" y="185968"/>
                      </a:lnTo>
                      <a:cubicBezTo>
                        <a:pt x="1492716" y="193562"/>
                        <a:pt x="1496093" y="199805"/>
                        <a:pt x="1496768" y="199805"/>
                      </a:cubicBezTo>
                      <a:cubicBezTo>
                        <a:pt x="1497444" y="199805"/>
                        <a:pt x="1501834" y="190524"/>
                        <a:pt x="1506562" y="179218"/>
                      </a:cubicBezTo>
                      <a:close/>
                      <a:moveTo>
                        <a:pt x="725973" y="161837"/>
                      </a:moveTo>
                      <a:cubicBezTo>
                        <a:pt x="735935" y="134837"/>
                        <a:pt x="737117" y="129943"/>
                        <a:pt x="734078" y="125555"/>
                      </a:cubicBezTo>
                      <a:cubicBezTo>
                        <a:pt x="731545" y="121843"/>
                        <a:pt x="731038" y="122518"/>
                        <a:pt x="724960" y="143443"/>
                      </a:cubicBezTo>
                      <a:cubicBezTo>
                        <a:pt x="721414" y="155424"/>
                        <a:pt x="716011" y="172130"/>
                        <a:pt x="712803" y="180737"/>
                      </a:cubicBezTo>
                      <a:cubicBezTo>
                        <a:pt x="708919" y="191030"/>
                        <a:pt x="707568" y="196430"/>
                        <a:pt x="708919" y="196937"/>
                      </a:cubicBezTo>
                      <a:cubicBezTo>
                        <a:pt x="710945" y="197612"/>
                        <a:pt x="717531" y="184280"/>
                        <a:pt x="725973" y="161837"/>
                      </a:cubicBezTo>
                      <a:close/>
                      <a:moveTo>
                        <a:pt x="1795631" y="190018"/>
                      </a:moveTo>
                      <a:cubicBezTo>
                        <a:pt x="1799852" y="186643"/>
                        <a:pt x="1803567" y="183774"/>
                        <a:pt x="1803736" y="183605"/>
                      </a:cubicBezTo>
                      <a:cubicBezTo>
                        <a:pt x="1804580" y="182930"/>
                        <a:pt x="1790397" y="164368"/>
                        <a:pt x="1789046" y="164368"/>
                      </a:cubicBezTo>
                      <a:cubicBezTo>
                        <a:pt x="1788539" y="164368"/>
                        <a:pt x="1785500" y="168418"/>
                        <a:pt x="1782461" y="173480"/>
                      </a:cubicBezTo>
                      <a:lnTo>
                        <a:pt x="1777057" y="182593"/>
                      </a:lnTo>
                      <a:lnTo>
                        <a:pt x="1780434" y="190524"/>
                      </a:lnTo>
                      <a:cubicBezTo>
                        <a:pt x="1784149" y="199130"/>
                        <a:pt x="1783811" y="199130"/>
                        <a:pt x="1795631" y="190018"/>
                      </a:cubicBezTo>
                      <a:close/>
                      <a:moveTo>
                        <a:pt x="1254301" y="158799"/>
                      </a:moveTo>
                      <a:lnTo>
                        <a:pt x="1259198" y="144455"/>
                      </a:lnTo>
                      <a:lnTo>
                        <a:pt x="1251600" y="125893"/>
                      </a:lnTo>
                      <a:cubicBezTo>
                        <a:pt x="1245352" y="111043"/>
                        <a:pt x="1215297" y="58730"/>
                        <a:pt x="1213777" y="60249"/>
                      </a:cubicBezTo>
                      <a:cubicBezTo>
                        <a:pt x="1213609" y="60418"/>
                        <a:pt x="1214791" y="67505"/>
                        <a:pt x="1216648" y="75774"/>
                      </a:cubicBezTo>
                      <a:cubicBezTo>
                        <a:pt x="1220531" y="94168"/>
                        <a:pt x="1226779" y="112899"/>
                        <a:pt x="1233364" y="126399"/>
                      </a:cubicBezTo>
                      <a:cubicBezTo>
                        <a:pt x="1236066" y="131968"/>
                        <a:pt x="1237923" y="136693"/>
                        <a:pt x="1237585" y="137030"/>
                      </a:cubicBezTo>
                      <a:cubicBezTo>
                        <a:pt x="1236741" y="137874"/>
                        <a:pt x="1220869" y="118468"/>
                        <a:pt x="1213102" y="106993"/>
                      </a:cubicBezTo>
                      <a:cubicBezTo>
                        <a:pt x="1203140" y="92312"/>
                        <a:pt x="1200776" y="93324"/>
                        <a:pt x="1204660" y="111043"/>
                      </a:cubicBezTo>
                      <a:cubicBezTo>
                        <a:pt x="1210569" y="138043"/>
                        <a:pt x="1222558" y="168249"/>
                        <a:pt x="1235559" y="189680"/>
                      </a:cubicBezTo>
                      <a:lnTo>
                        <a:pt x="1239105" y="195418"/>
                      </a:lnTo>
                      <a:lnTo>
                        <a:pt x="1244339" y="184280"/>
                      </a:lnTo>
                      <a:cubicBezTo>
                        <a:pt x="1247041" y="178037"/>
                        <a:pt x="1251600" y="166562"/>
                        <a:pt x="1254301" y="158799"/>
                      </a:cubicBezTo>
                      <a:close/>
                      <a:moveTo>
                        <a:pt x="1745989" y="174999"/>
                      </a:moveTo>
                      <a:cubicBezTo>
                        <a:pt x="1745145" y="174155"/>
                        <a:pt x="1738222" y="185968"/>
                        <a:pt x="1738222" y="188499"/>
                      </a:cubicBezTo>
                      <a:cubicBezTo>
                        <a:pt x="1738222" y="189680"/>
                        <a:pt x="1740248" y="187149"/>
                        <a:pt x="1742443" y="183099"/>
                      </a:cubicBezTo>
                      <a:cubicBezTo>
                        <a:pt x="1744807" y="179049"/>
                        <a:pt x="1746496" y="175337"/>
                        <a:pt x="1745989" y="174999"/>
                      </a:cubicBezTo>
                      <a:close/>
                      <a:moveTo>
                        <a:pt x="1660552" y="168924"/>
                      </a:moveTo>
                      <a:lnTo>
                        <a:pt x="1668656" y="152049"/>
                      </a:lnTo>
                      <a:lnTo>
                        <a:pt x="1657344" y="139224"/>
                      </a:lnTo>
                      <a:cubicBezTo>
                        <a:pt x="1643329" y="123193"/>
                        <a:pt x="1633874" y="110874"/>
                        <a:pt x="1625938" y="97712"/>
                      </a:cubicBezTo>
                      <a:lnTo>
                        <a:pt x="1619859" y="87587"/>
                      </a:lnTo>
                      <a:lnTo>
                        <a:pt x="1620872" y="94337"/>
                      </a:lnTo>
                      <a:cubicBezTo>
                        <a:pt x="1623743" y="110537"/>
                        <a:pt x="1634042" y="147155"/>
                        <a:pt x="1640459" y="163862"/>
                      </a:cubicBezTo>
                      <a:cubicBezTo>
                        <a:pt x="1644173" y="173818"/>
                        <a:pt x="1647719" y="183437"/>
                        <a:pt x="1648226" y="184955"/>
                      </a:cubicBezTo>
                      <a:cubicBezTo>
                        <a:pt x="1649745" y="189849"/>
                        <a:pt x="1652109" y="186643"/>
                        <a:pt x="1660552" y="168924"/>
                      </a:cubicBezTo>
                      <a:close/>
                      <a:moveTo>
                        <a:pt x="1337713" y="161330"/>
                      </a:moveTo>
                      <a:cubicBezTo>
                        <a:pt x="1335349" y="158630"/>
                        <a:pt x="1334842" y="158799"/>
                        <a:pt x="1325555" y="167237"/>
                      </a:cubicBezTo>
                      <a:lnTo>
                        <a:pt x="1317957" y="174493"/>
                      </a:lnTo>
                      <a:lnTo>
                        <a:pt x="1321503" y="180568"/>
                      </a:lnTo>
                      <a:lnTo>
                        <a:pt x="1325049" y="186474"/>
                      </a:lnTo>
                      <a:lnTo>
                        <a:pt x="1332309" y="174999"/>
                      </a:lnTo>
                      <a:cubicBezTo>
                        <a:pt x="1337713" y="166393"/>
                        <a:pt x="1339063" y="163018"/>
                        <a:pt x="1337713" y="161330"/>
                      </a:cubicBezTo>
                      <a:close/>
                      <a:moveTo>
                        <a:pt x="1460297" y="168587"/>
                      </a:moveTo>
                      <a:cubicBezTo>
                        <a:pt x="1458608" y="165212"/>
                        <a:pt x="1456582" y="162005"/>
                        <a:pt x="1455907" y="161668"/>
                      </a:cubicBezTo>
                      <a:cubicBezTo>
                        <a:pt x="1455231" y="161162"/>
                        <a:pt x="1453205" y="163693"/>
                        <a:pt x="1451348" y="167237"/>
                      </a:cubicBezTo>
                      <a:cubicBezTo>
                        <a:pt x="1448477" y="173143"/>
                        <a:pt x="1448309" y="174324"/>
                        <a:pt x="1450504" y="179555"/>
                      </a:cubicBezTo>
                      <a:lnTo>
                        <a:pt x="1453036" y="185293"/>
                      </a:lnTo>
                      <a:lnTo>
                        <a:pt x="1458271" y="179893"/>
                      </a:lnTo>
                      <a:lnTo>
                        <a:pt x="1463674" y="174662"/>
                      </a:lnTo>
                      <a:lnTo>
                        <a:pt x="1460297" y="168587"/>
                      </a:lnTo>
                      <a:close/>
                      <a:moveTo>
                        <a:pt x="687813" y="166562"/>
                      </a:moveTo>
                      <a:cubicBezTo>
                        <a:pt x="692541" y="141080"/>
                        <a:pt x="694736" y="123362"/>
                        <a:pt x="696424" y="97037"/>
                      </a:cubicBezTo>
                      <a:lnTo>
                        <a:pt x="698113" y="69362"/>
                      </a:lnTo>
                      <a:lnTo>
                        <a:pt x="692710" y="57718"/>
                      </a:lnTo>
                      <a:lnTo>
                        <a:pt x="687475" y="46074"/>
                      </a:lnTo>
                      <a:lnTo>
                        <a:pt x="681903" y="65987"/>
                      </a:lnTo>
                      <a:cubicBezTo>
                        <a:pt x="675149" y="90624"/>
                        <a:pt x="666200" y="116105"/>
                        <a:pt x="658602" y="132812"/>
                      </a:cubicBezTo>
                      <a:lnTo>
                        <a:pt x="652861" y="145637"/>
                      </a:lnTo>
                      <a:lnTo>
                        <a:pt x="656407" y="150362"/>
                      </a:lnTo>
                      <a:cubicBezTo>
                        <a:pt x="660460" y="155762"/>
                        <a:pt x="683085" y="177699"/>
                        <a:pt x="684774" y="177868"/>
                      </a:cubicBezTo>
                      <a:cubicBezTo>
                        <a:pt x="685280" y="177868"/>
                        <a:pt x="686631" y="172805"/>
                        <a:pt x="687813" y="166562"/>
                      </a:cubicBezTo>
                      <a:close/>
                      <a:moveTo>
                        <a:pt x="1856416" y="166899"/>
                      </a:moveTo>
                      <a:cubicBezTo>
                        <a:pt x="1855403" y="164368"/>
                        <a:pt x="1854221" y="162680"/>
                        <a:pt x="1853715" y="163018"/>
                      </a:cubicBezTo>
                      <a:cubicBezTo>
                        <a:pt x="1853377" y="163524"/>
                        <a:pt x="1853884" y="165887"/>
                        <a:pt x="1854897" y="168418"/>
                      </a:cubicBezTo>
                      <a:cubicBezTo>
                        <a:pt x="1857598" y="174155"/>
                        <a:pt x="1858780" y="172974"/>
                        <a:pt x="1856416" y="166899"/>
                      </a:cubicBezTo>
                      <a:close/>
                      <a:moveTo>
                        <a:pt x="614026" y="134330"/>
                      </a:moveTo>
                      <a:cubicBezTo>
                        <a:pt x="609467" y="129099"/>
                        <a:pt x="603389" y="121337"/>
                        <a:pt x="600518" y="117287"/>
                      </a:cubicBezTo>
                      <a:cubicBezTo>
                        <a:pt x="597479" y="113237"/>
                        <a:pt x="595115" y="110705"/>
                        <a:pt x="595115" y="111718"/>
                      </a:cubicBezTo>
                      <a:cubicBezTo>
                        <a:pt x="595115" y="117624"/>
                        <a:pt x="609130" y="159980"/>
                        <a:pt x="613182" y="166562"/>
                      </a:cubicBezTo>
                      <a:cubicBezTo>
                        <a:pt x="613857" y="167574"/>
                        <a:pt x="616052" y="163018"/>
                        <a:pt x="618416" y="156268"/>
                      </a:cubicBezTo>
                      <a:lnTo>
                        <a:pt x="622469" y="144118"/>
                      </a:lnTo>
                      <a:lnTo>
                        <a:pt x="614026" y="134330"/>
                      </a:lnTo>
                      <a:close/>
                      <a:moveTo>
                        <a:pt x="813099" y="153399"/>
                      </a:moveTo>
                      <a:cubicBezTo>
                        <a:pt x="815125" y="150530"/>
                        <a:pt x="813268" y="151712"/>
                        <a:pt x="808878" y="156437"/>
                      </a:cubicBezTo>
                      <a:cubicBezTo>
                        <a:pt x="804657" y="160993"/>
                        <a:pt x="801111" y="165549"/>
                        <a:pt x="801111" y="166562"/>
                      </a:cubicBezTo>
                      <a:cubicBezTo>
                        <a:pt x="801280" y="168755"/>
                        <a:pt x="807358" y="161837"/>
                        <a:pt x="813099" y="153399"/>
                      </a:cubicBezTo>
                      <a:close/>
                      <a:moveTo>
                        <a:pt x="1823829" y="165887"/>
                      </a:moveTo>
                      <a:cubicBezTo>
                        <a:pt x="1825348" y="164368"/>
                        <a:pt x="1824842" y="162005"/>
                        <a:pt x="1821971" y="156099"/>
                      </a:cubicBezTo>
                      <a:cubicBezTo>
                        <a:pt x="1819776" y="151880"/>
                        <a:pt x="1816230" y="143612"/>
                        <a:pt x="1814204" y="137874"/>
                      </a:cubicBezTo>
                      <a:cubicBezTo>
                        <a:pt x="1812178" y="131968"/>
                        <a:pt x="1809645" y="127749"/>
                        <a:pt x="1808801" y="128255"/>
                      </a:cubicBezTo>
                      <a:cubicBezTo>
                        <a:pt x="1807957" y="128930"/>
                        <a:pt x="1805762" y="131630"/>
                        <a:pt x="1804073" y="134330"/>
                      </a:cubicBezTo>
                      <a:lnTo>
                        <a:pt x="1801034" y="139562"/>
                      </a:lnTo>
                      <a:lnTo>
                        <a:pt x="1810321" y="153568"/>
                      </a:lnTo>
                      <a:cubicBezTo>
                        <a:pt x="1815555" y="161330"/>
                        <a:pt x="1820283" y="167743"/>
                        <a:pt x="1820958" y="167743"/>
                      </a:cubicBezTo>
                      <a:cubicBezTo>
                        <a:pt x="1821465" y="167743"/>
                        <a:pt x="1822816" y="166899"/>
                        <a:pt x="1823829" y="165887"/>
                      </a:cubicBezTo>
                      <a:close/>
                      <a:moveTo>
                        <a:pt x="1321165" y="149180"/>
                      </a:moveTo>
                      <a:cubicBezTo>
                        <a:pt x="1322178" y="147324"/>
                        <a:pt x="1320490" y="144287"/>
                        <a:pt x="1315425" y="138380"/>
                      </a:cubicBezTo>
                      <a:lnTo>
                        <a:pt x="1308333" y="130112"/>
                      </a:lnTo>
                      <a:lnTo>
                        <a:pt x="1304787" y="139562"/>
                      </a:lnTo>
                      <a:lnTo>
                        <a:pt x="1301410" y="148843"/>
                      </a:lnTo>
                      <a:lnTo>
                        <a:pt x="1305800" y="155930"/>
                      </a:lnTo>
                      <a:lnTo>
                        <a:pt x="1310190" y="162849"/>
                      </a:lnTo>
                      <a:lnTo>
                        <a:pt x="1314918" y="157280"/>
                      </a:lnTo>
                      <a:cubicBezTo>
                        <a:pt x="1317620" y="154243"/>
                        <a:pt x="1320321" y="150530"/>
                        <a:pt x="1321165" y="149180"/>
                      </a:cubicBezTo>
                      <a:close/>
                      <a:moveTo>
                        <a:pt x="1726909" y="152893"/>
                      </a:moveTo>
                      <a:cubicBezTo>
                        <a:pt x="1728429" y="147662"/>
                        <a:pt x="1729780" y="142599"/>
                        <a:pt x="1729780" y="141587"/>
                      </a:cubicBezTo>
                      <a:cubicBezTo>
                        <a:pt x="1729611" y="139562"/>
                        <a:pt x="1715259" y="103787"/>
                        <a:pt x="1714077" y="102605"/>
                      </a:cubicBezTo>
                      <a:cubicBezTo>
                        <a:pt x="1712557" y="100918"/>
                        <a:pt x="1709180" y="118974"/>
                        <a:pt x="1710193" y="123530"/>
                      </a:cubicBezTo>
                      <a:cubicBezTo>
                        <a:pt x="1712895" y="134499"/>
                        <a:pt x="1722013" y="162680"/>
                        <a:pt x="1722857" y="162680"/>
                      </a:cubicBezTo>
                      <a:cubicBezTo>
                        <a:pt x="1723363" y="162680"/>
                        <a:pt x="1725221" y="158293"/>
                        <a:pt x="1726909" y="152893"/>
                      </a:cubicBezTo>
                      <a:close/>
                      <a:moveTo>
                        <a:pt x="126559" y="147662"/>
                      </a:moveTo>
                      <a:cubicBezTo>
                        <a:pt x="145470" y="127580"/>
                        <a:pt x="144626" y="129437"/>
                        <a:pt x="141080" y="116949"/>
                      </a:cubicBezTo>
                      <a:cubicBezTo>
                        <a:pt x="137535" y="104968"/>
                        <a:pt x="138548" y="104293"/>
                        <a:pt x="131118" y="123024"/>
                      </a:cubicBezTo>
                      <a:cubicBezTo>
                        <a:pt x="129261" y="127749"/>
                        <a:pt x="124871" y="137705"/>
                        <a:pt x="121156" y="145468"/>
                      </a:cubicBezTo>
                      <a:cubicBezTo>
                        <a:pt x="117441" y="153062"/>
                        <a:pt x="114740" y="159305"/>
                        <a:pt x="115078" y="159305"/>
                      </a:cubicBezTo>
                      <a:cubicBezTo>
                        <a:pt x="115415" y="159305"/>
                        <a:pt x="120650" y="154074"/>
                        <a:pt x="126559" y="147662"/>
                      </a:cubicBezTo>
                      <a:close/>
                      <a:moveTo>
                        <a:pt x="857506" y="147155"/>
                      </a:moveTo>
                      <a:cubicBezTo>
                        <a:pt x="856831" y="142262"/>
                        <a:pt x="855818" y="136693"/>
                        <a:pt x="855142" y="134837"/>
                      </a:cubicBezTo>
                      <a:cubicBezTo>
                        <a:pt x="853960" y="131968"/>
                        <a:pt x="853623" y="131799"/>
                        <a:pt x="852610" y="134162"/>
                      </a:cubicBezTo>
                      <a:cubicBezTo>
                        <a:pt x="851597" y="136862"/>
                        <a:pt x="856155" y="155930"/>
                        <a:pt x="857844" y="155930"/>
                      </a:cubicBezTo>
                      <a:cubicBezTo>
                        <a:pt x="858351" y="155930"/>
                        <a:pt x="858182" y="151880"/>
                        <a:pt x="857506" y="147155"/>
                      </a:cubicBezTo>
                      <a:close/>
                      <a:moveTo>
                        <a:pt x="1493898" y="133824"/>
                      </a:moveTo>
                      <a:lnTo>
                        <a:pt x="1508757" y="111718"/>
                      </a:lnTo>
                      <a:lnTo>
                        <a:pt x="1505717" y="107162"/>
                      </a:lnTo>
                      <a:cubicBezTo>
                        <a:pt x="1504198" y="104799"/>
                        <a:pt x="1499639" y="97205"/>
                        <a:pt x="1495586" y="90287"/>
                      </a:cubicBezTo>
                      <a:cubicBezTo>
                        <a:pt x="1491534" y="83030"/>
                        <a:pt x="1488157" y="78812"/>
                        <a:pt x="1487650" y="80162"/>
                      </a:cubicBezTo>
                      <a:cubicBezTo>
                        <a:pt x="1487313" y="81512"/>
                        <a:pt x="1485962" y="85562"/>
                        <a:pt x="1484949" y="89274"/>
                      </a:cubicBezTo>
                      <a:cubicBezTo>
                        <a:pt x="1483767" y="92987"/>
                        <a:pt x="1479883" y="103955"/>
                        <a:pt x="1476169" y="113574"/>
                      </a:cubicBezTo>
                      <a:lnTo>
                        <a:pt x="1469246" y="131124"/>
                      </a:lnTo>
                      <a:lnTo>
                        <a:pt x="1473129" y="143443"/>
                      </a:lnTo>
                      <a:cubicBezTo>
                        <a:pt x="1475324" y="150362"/>
                        <a:pt x="1477519" y="155930"/>
                        <a:pt x="1478026" y="155930"/>
                      </a:cubicBezTo>
                      <a:cubicBezTo>
                        <a:pt x="1478533" y="155930"/>
                        <a:pt x="1485793" y="145974"/>
                        <a:pt x="1493898" y="133824"/>
                      </a:cubicBezTo>
                      <a:close/>
                      <a:moveTo>
                        <a:pt x="1167682" y="104630"/>
                      </a:moveTo>
                      <a:lnTo>
                        <a:pt x="1166162" y="68349"/>
                      </a:lnTo>
                      <a:lnTo>
                        <a:pt x="1160590" y="58562"/>
                      </a:lnTo>
                      <a:lnTo>
                        <a:pt x="1154849" y="48774"/>
                      </a:lnTo>
                      <a:lnTo>
                        <a:pt x="1151303" y="84212"/>
                      </a:lnTo>
                      <a:lnTo>
                        <a:pt x="1147758" y="119649"/>
                      </a:lnTo>
                      <a:lnTo>
                        <a:pt x="1158057" y="135512"/>
                      </a:lnTo>
                      <a:cubicBezTo>
                        <a:pt x="1170552" y="154918"/>
                        <a:pt x="1170046" y="156437"/>
                        <a:pt x="1167682" y="104630"/>
                      </a:cubicBezTo>
                      <a:close/>
                      <a:moveTo>
                        <a:pt x="1351052" y="146312"/>
                      </a:moveTo>
                      <a:cubicBezTo>
                        <a:pt x="1352065" y="144624"/>
                        <a:pt x="1356793" y="137537"/>
                        <a:pt x="1361689" y="130618"/>
                      </a:cubicBezTo>
                      <a:cubicBezTo>
                        <a:pt x="1370132" y="118299"/>
                        <a:pt x="1369456" y="118805"/>
                        <a:pt x="1353922" y="136862"/>
                      </a:cubicBezTo>
                      <a:cubicBezTo>
                        <a:pt x="1346999" y="145130"/>
                        <a:pt x="1344804" y="149180"/>
                        <a:pt x="1347844" y="149180"/>
                      </a:cubicBezTo>
                      <a:cubicBezTo>
                        <a:pt x="1348519" y="149180"/>
                        <a:pt x="1349870" y="147830"/>
                        <a:pt x="1351052" y="146312"/>
                      </a:cubicBezTo>
                      <a:close/>
                      <a:moveTo>
                        <a:pt x="1770303" y="138212"/>
                      </a:moveTo>
                      <a:cubicBezTo>
                        <a:pt x="1770303" y="137030"/>
                        <a:pt x="1769290" y="135174"/>
                        <a:pt x="1767940" y="134162"/>
                      </a:cubicBezTo>
                      <a:cubicBezTo>
                        <a:pt x="1766082" y="132643"/>
                        <a:pt x="1765238" y="133149"/>
                        <a:pt x="1764056" y="136862"/>
                      </a:cubicBezTo>
                      <a:cubicBezTo>
                        <a:pt x="1763212" y="139393"/>
                        <a:pt x="1762874" y="143105"/>
                        <a:pt x="1763212" y="144962"/>
                      </a:cubicBezTo>
                      <a:cubicBezTo>
                        <a:pt x="1763887" y="147999"/>
                        <a:pt x="1764056" y="147999"/>
                        <a:pt x="1767095" y="144287"/>
                      </a:cubicBezTo>
                      <a:cubicBezTo>
                        <a:pt x="1768953" y="142093"/>
                        <a:pt x="1770303" y="139393"/>
                        <a:pt x="1770303" y="138212"/>
                      </a:cubicBezTo>
                      <a:close/>
                      <a:moveTo>
                        <a:pt x="295915" y="124374"/>
                      </a:moveTo>
                      <a:cubicBezTo>
                        <a:pt x="298785" y="113912"/>
                        <a:pt x="300811" y="105305"/>
                        <a:pt x="300643" y="105305"/>
                      </a:cubicBezTo>
                      <a:cubicBezTo>
                        <a:pt x="300305" y="105305"/>
                        <a:pt x="298279" y="108174"/>
                        <a:pt x="295915" y="111718"/>
                      </a:cubicBezTo>
                      <a:cubicBezTo>
                        <a:pt x="292707" y="116443"/>
                        <a:pt x="291356" y="121337"/>
                        <a:pt x="290512" y="131462"/>
                      </a:cubicBezTo>
                      <a:cubicBezTo>
                        <a:pt x="289836" y="138887"/>
                        <a:pt x="289667" y="144455"/>
                        <a:pt x="290174" y="144118"/>
                      </a:cubicBezTo>
                      <a:cubicBezTo>
                        <a:pt x="290512" y="143612"/>
                        <a:pt x="293213" y="134668"/>
                        <a:pt x="295915" y="124374"/>
                      </a:cubicBezTo>
                      <a:close/>
                      <a:moveTo>
                        <a:pt x="1844766" y="128762"/>
                      </a:moveTo>
                      <a:cubicBezTo>
                        <a:pt x="1842909" y="121843"/>
                        <a:pt x="1840207" y="110199"/>
                        <a:pt x="1838518" y="102943"/>
                      </a:cubicBezTo>
                      <a:cubicBezTo>
                        <a:pt x="1836492" y="93324"/>
                        <a:pt x="1835310" y="90455"/>
                        <a:pt x="1834128" y="92312"/>
                      </a:cubicBezTo>
                      <a:cubicBezTo>
                        <a:pt x="1832609" y="95349"/>
                        <a:pt x="1835648" y="112224"/>
                        <a:pt x="1841558" y="131968"/>
                      </a:cubicBezTo>
                      <a:cubicBezTo>
                        <a:pt x="1846286" y="148168"/>
                        <a:pt x="1849156" y="145299"/>
                        <a:pt x="1844766" y="128762"/>
                      </a:cubicBezTo>
                      <a:close/>
                      <a:moveTo>
                        <a:pt x="1556878" y="132980"/>
                      </a:moveTo>
                      <a:cubicBezTo>
                        <a:pt x="1555190" y="127918"/>
                        <a:pt x="1554177" y="127074"/>
                        <a:pt x="1553333" y="129268"/>
                      </a:cubicBezTo>
                      <a:cubicBezTo>
                        <a:pt x="1552657" y="130787"/>
                        <a:pt x="1553501" y="133993"/>
                        <a:pt x="1555190" y="136524"/>
                      </a:cubicBezTo>
                      <a:cubicBezTo>
                        <a:pt x="1559074" y="142430"/>
                        <a:pt x="1559749" y="141080"/>
                        <a:pt x="1556878" y="132980"/>
                      </a:cubicBezTo>
                      <a:close/>
                      <a:moveTo>
                        <a:pt x="178058" y="129437"/>
                      </a:moveTo>
                      <a:cubicBezTo>
                        <a:pt x="178058" y="120999"/>
                        <a:pt x="177721" y="120155"/>
                        <a:pt x="175694" y="122180"/>
                      </a:cubicBezTo>
                      <a:cubicBezTo>
                        <a:pt x="173668" y="124205"/>
                        <a:pt x="173499" y="126062"/>
                        <a:pt x="175188" y="131968"/>
                      </a:cubicBezTo>
                      <a:cubicBezTo>
                        <a:pt x="176201" y="135849"/>
                        <a:pt x="177214" y="139055"/>
                        <a:pt x="177552" y="139055"/>
                      </a:cubicBezTo>
                      <a:cubicBezTo>
                        <a:pt x="177889" y="139055"/>
                        <a:pt x="178058" y="134668"/>
                        <a:pt x="178058" y="129437"/>
                      </a:cubicBezTo>
                      <a:close/>
                      <a:moveTo>
                        <a:pt x="769198" y="127074"/>
                      </a:moveTo>
                      <a:cubicBezTo>
                        <a:pt x="767679" y="123362"/>
                        <a:pt x="767510" y="123362"/>
                        <a:pt x="767510" y="126568"/>
                      </a:cubicBezTo>
                      <a:cubicBezTo>
                        <a:pt x="767341" y="128424"/>
                        <a:pt x="767848" y="130618"/>
                        <a:pt x="768523" y="131124"/>
                      </a:cubicBezTo>
                      <a:cubicBezTo>
                        <a:pt x="770549" y="133149"/>
                        <a:pt x="770887" y="131124"/>
                        <a:pt x="769198" y="127074"/>
                      </a:cubicBezTo>
                      <a:close/>
                      <a:moveTo>
                        <a:pt x="1429229" y="110199"/>
                      </a:moveTo>
                      <a:cubicBezTo>
                        <a:pt x="1427371" y="103280"/>
                        <a:pt x="1426358" y="100749"/>
                        <a:pt x="1426865" y="104462"/>
                      </a:cubicBezTo>
                      <a:cubicBezTo>
                        <a:pt x="1428047" y="113574"/>
                        <a:pt x="1430917" y="124374"/>
                        <a:pt x="1431930" y="123530"/>
                      </a:cubicBezTo>
                      <a:cubicBezTo>
                        <a:pt x="1432268" y="123024"/>
                        <a:pt x="1431086" y="117118"/>
                        <a:pt x="1429229" y="110199"/>
                      </a:cubicBezTo>
                      <a:close/>
                      <a:moveTo>
                        <a:pt x="1952829" y="78474"/>
                      </a:moveTo>
                      <a:cubicBezTo>
                        <a:pt x="1946244" y="72230"/>
                        <a:pt x="1940841" y="67505"/>
                        <a:pt x="1940841" y="68180"/>
                      </a:cubicBezTo>
                      <a:cubicBezTo>
                        <a:pt x="1940841" y="71218"/>
                        <a:pt x="1949621" y="94168"/>
                        <a:pt x="1955193" y="106149"/>
                      </a:cubicBezTo>
                      <a:lnTo>
                        <a:pt x="1961609" y="119649"/>
                      </a:lnTo>
                      <a:lnTo>
                        <a:pt x="1963298" y="104968"/>
                      </a:lnTo>
                      <a:lnTo>
                        <a:pt x="1964817" y="90118"/>
                      </a:lnTo>
                      <a:lnTo>
                        <a:pt x="1952829" y="78474"/>
                      </a:lnTo>
                      <a:close/>
                      <a:moveTo>
                        <a:pt x="623819" y="78812"/>
                      </a:moveTo>
                      <a:cubicBezTo>
                        <a:pt x="617234" y="72737"/>
                        <a:pt x="609805" y="64299"/>
                        <a:pt x="607441" y="60249"/>
                      </a:cubicBezTo>
                      <a:cubicBezTo>
                        <a:pt x="605077" y="56199"/>
                        <a:pt x="602882" y="53162"/>
                        <a:pt x="602544" y="53499"/>
                      </a:cubicBezTo>
                      <a:cubicBezTo>
                        <a:pt x="600687" y="55187"/>
                        <a:pt x="623144" y="102437"/>
                        <a:pt x="629560" y="110199"/>
                      </a:cubicBezTo>
                      <a:cubicBezTo>
                        <a:pt x="630911" y="112055"/>
                        <a:pt x="631924" y="110030"/>
                        <a:pt x="633613" y="101424"/>
                      </a:cubicBezTo>
                      <a:lnTo>
                        <a:pt x="635808" y="90287"/>
                      </a:lnTo>
                      <a:lnTo>
                        <a:pt x="623819" y="78812"/>
                      </a:lnTo>
                      <a:close/>
                      <a:moveTo>
                        <a:pt x="477765" y="94337"/>
                      </a:moveTo>
                      <a:cubicBezTo>
                        <a:pt x="477259" y="92480"/>
                        <a:pt x="475570" y="89105"/>
                        <a:pt x="473713" y="86912"/>
                      </a:cubicBezTo>
                      <a:cubicBezTo>
                        <a:pt x="470673" y="83030"/>
                        <a:pt x="470673" y="83199"/>
                        <a:pt x="473375" y="96868"/>
                      </a:cubicBezTo>
                      <a:cubicBezTo>
                        <a:pt x="475908" y="110705"/>
                        <a:pt x="476077" y="110874"/>
                        <a:pt x="477427" y="104293"/>
                      </a:cubicBezTo>
                      <a:cubicBezTo>
                        <a:pt x="478103" y="100749"/>
                        <a:pt x="478272" y="96193"/>
                        <a:pt x="477765" y="94337"/>
                      </a:cubicBezTo>
                      <a:close/>
                      <a:moveTo>
                        <a:pt x="2008212" y="93493"/>
                      </a:moveTo>
                      <a:cubicBezTo>
                        <a:pt x="2011757" y="84380"/>
                        <a:pt x="2012771" y="80330"/>
                        <a:pt x="2011420" y="78812"/>
                      </a:cubicBezTo>
                      <a:cubicBezTo>
                        <a:pt x="2008212" y="74930"/>
                        <a:pt x="2007199" y="76449"/>
                        <a:pt x="2005172" y="88093"/>
                      </a:cubicBezTo>
                      <a:cubicBezTo>
                        <a:pt x="2004159" y="94337"/>
                        <a:pt x="2002808" y="101255"/>
                        <a:pt x="2002302" y="103618"/>
                      </a:cubicBezTo>
                      <a:cubicBezTo>
                        <a:pt x="2000276" y="111043"/>
                        <a:pt x="2002977" y="106487"/>
                        <a:pt x="2008212" y="93493"/>
                      </a:cubicBezTo>
                      <a:close/>
                      <a:moveTo>
                        <a:pt x="101570" y="101593"/>
                      </a:moveTo>
                      <a:cubicBezTo>
                        <a:pt x="101063" y="100243"/>
                        <a:pt x="100557" y="100749"/>
                        <a:pt x="100557" y="102605"/>
                      </a:cubicBezTo>
                      <a:cubicBezTo>
                        <a:pt x="100388" y="104462"/>
                        <a:pt x="100894" y="105474"/>
                        <a:pt x="101401" y="104799"/>
                      </a:cubicBezTo>
                      <a:cubicBezTo>
                        <a:pt x="101907" y="104293"/>
                        <a:pt x="102076" y="102774"/>
                        <a:pt x="101570" y="101593"/>
                      </a:cubicBezTo>
                      <a:close/>
                      <a:moveTo>
                        <a:pt x="780342" y="98218"/>
                      </a:moveTo>
                      <a:cubicBezTo>
                        <a:pt x="779836" y="96868"/>
                        <a:pt x="779329" y="97374"/>
                        <a:pt x="779329" y="99230"/>
                      </a:cubicBezTo>
                      <a:cubicBezTo>
                        <a:pt x="779160" y="101087"/>
                        <a:pt x="779667" y="102099"/>
                        <a:pt x="780173" y="101424"/>
                      </a:cubicBezTo>
                      <a:cubicBezTo>
                        <a:pt x="780680" y="100918"/>
                        <a:pt x="780849" y="99399"/>
                        <a:pt x="780342" y="98218"/>
                      </a:cubicBezTo>
                      <a:close/>
                      <a:moveTo>
                        <a:pt x="1788201" y="75605"/>
                      </a:moveTo>
                      <a:lnTo>
                        <a:pt x="1788877" y="69024"/>
                      </a:lnTo>
                      <a:lnTo>
                        <a:pt x="1786344" y="76618"/>
                      </a:lnTo>
                      <a:cubicBezTo>
                        <a:pt x="1783305" y="85730"/>
                        <a:pt x="1783305" y="86237"/>
                        <a:pt x="1785500" y="84043"/>
                      </a:cubicBezTo>
                      <a:cubicBezTo>
                        <a:pt x="1786513" y="83030"/>
                        <a:pt x="1787695" y="79318"/>
                        <a:pt x="1788201" y="75605"/>
                      </a:cubicBezTo>
                      <a:close/>
                      <a:moveTo>
                        <a:pt x="845011" y="64468"/>
                      </a:moveTo>
                      <a:cubicBezTo>
                        <a:pt x="845011" y="56537"/>
                        <a:pt x="842310" y="57887"/>
                        <a:pt x="840284" y="66662"/>
                      </a:cubicBezTo>
                      <a:cubicBezTo>
                        <a:pt x="839102" y="71387"/>
                        <a:pt x="838257" y="76449"/>
                        <a:pt x="838257" y="77968"/>
                      </a:cubicBezTo>
                      <a:cubicBezTo>
                        <a:pt x="838426" y="82693"/>
                        <a:pt x="844843" y="69530"/>
                        <a:pt x="845011" y="64468"/>
                      </a:cubicBezTo>
                      <a:close/>
                      <a:moveTo>
                        <a:pt x="422045" y="50462"/>
                      </a:moveTo>
                      <a:cubicBezTo>
                        <a:pt x="416473" y="26330"/>
                        <a:pt x="416304" y="25993"/>
                        <a:pt x="417317" y="41180"/>
                      </a:cubicBezTo>
                      <a:cubicBezTo>
                        <a:pt x="417824" y="50462"/>
                        <a:pt x="419174" y="56537"/>
                        <a:pt x="420863" y="58562"/>
                      </a:cubicBezTo>
                      <a:cubicBezTo>
                        <a:pt x="422214" y="60080"/>
                        <a:pt x="423565" y="61262"/>
                        <a:pt x="423902" y="60924"/>
                      </a:cubicBezTo>
                      <a:cubicBezTo>
                        <a:pt x="424240" y="60755"/>
                        <a:pt x="423396" y="56030"/>
                        <a:pt x="422045" y="50462"/>
                      </a:cubicBezTo>
                      <a:close/>
                    </a:path>
                  </a:pathLst>
                </a:custGeom>
                <a:grpFill/>
                <a:ln w="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13"/>
                </a:p>
              </p:txBody>
            </p:sp>
            <p:sp>
              <p:nvSpPr>
                <p:cNvPr id="14" name="grass">
                  <a:extLst>
                    <a:ext uri="{FF2B5EF4-FFF2-40B4-BE49-F238E27FC236}">
                      <a16:creationId xmlns:a16="http://schemas.microsoft.com/office/drawing/2014/main" id="{AE1F6AAA-AB15-3983-D544-029A10DD8B0F}"/>
                    </a:ext>
                  </a:extLst>
                </p:cNvPr>
                <p:cNvSpPr/>
                <p:nvPr/>
              </p:nvSpPr>
              <p:spPr>
                <a:xfrm flipV="1">
                  <a:off x="1741485" y="5699953"/>
                  <a:ext cx="1210848" cy="208052"/>
                </a:xfrm>
                <a:custGeom>
                  <a:avLst/>
                  <a:gdLst>
                    <a:gd name="connsiteX0" fmla="*/ 327996 w 2152619"/>
                    <a:gd name="connsiteY0" fmla="*/ 350330 h 369871"/>
                    <a:gd name="connsiteX1" fmla="*/ 278186 w 2152619"/>
                    <a:gd name="connsiteY1" fmla="*/ 278105 h 369871"/>
                    <a:gd name="connsiteX2" fmla="*/ 260794 w 2152619"/>
                    <a:gd name="connsiteY2" fmla="*/ 257180 h 369871"/>
                    <a:gd name="connsiteX3" fmla="*/ 253871 w 2152619"/>
                    <a:gd name="connsiteY3" fmla="*/ 255493 h 369871"/>
                    <a:gd name="connsiteX4" fmla="*/ 240532 w 2152619"/>
                    <a:gd name="connsiteY4" fmla="*/ 270343 h 369871"/>
                    <a:gd name="connsiteX5" fmla="*/ 220608 w 2152619"/>
                    <a:gd name="connsiteY5" fmla="*/ 292787 h 369871"/>
                    <a:gd name="connsiteX6" fmla="*/ 221284 w 2152619"/>
                    <a:gd name="connsiteY6" fmla="*/ 317087 h 369871"/>
                    <a:gd name="connsiteX7" fmla="*/ 215036 w 2152619"/>
                    <a:gd name="connsiteY7" fmla="*/ 312699 h 369871"/>
                    <a:gd name="connsiteX8" fmla="*/ 207776 w 2152619"/>
                    <a:gd name="connsiteY8" fmla="*/ 304430 h 369871"/>
                    <a:gd name="connsiteX9" fmla="*/ 192579 w 2152619"/>
                    <a:gd name="connsiteY9" fmla="*/ 309493 h 369871"/>
                    <a:gd name="connsiteX10" fmla="*/ 178565 w 2152619"/>
                    <a:gd name="connsiteY10" fmla="*/ 313880 h 369871"/>
                    <a:gd name="connsiteX11" fmla="*/ 191904 w 2152619"/>
                    <a:gd name="connsiteY11" fmla="*/ 307468 h 369871"/>
                    <a:gd name="connsiteX12" fmla="*/ 205581 w 2152619"/>
                    <a:gd name="connsiteY12" fmla="*/ 299199 h 369871"/>
                    <a:gd name="connsiteX13" fmla="*/ 201528 w 2152619"/>
                    <a:gd name="connsiteY13" fmla="*/ 286712 h 369871"/>
                    <a:gd name="connsiteX14" fmla="*/ 197476 w 2152619"/>
                    <a:gd name="connsiteY14" fmla="*/ 257180 h 369871"/>
                    <a:gd name="connsiteX15" fmla="*/ 199840 w 2152619"/>
                    <a:gd name="connsiteY15" fmla="*/ 229843 h 369871"/>
                    <a:gd name="connsiteX16" fmla="*/ 202035 w 2152619"/>
                    <a:gd name="connsiteY16" fmla="*/ 221912 h 369871"/>
                    <a:gd name="connsiteX17" fmla="*/ 195787 w 2152619"/>
                    <a:gd name="connsiteY17" fmla="*/ 215499 h 369871"/>
                    <a:gd name="connsiteX18" fmla="*/ 182786 w 2152619"/>
                    <a:gd name="connsiteY18" fmla="*/ 200312 h 369871"/>
                    <a:gd name="connsiteX19" fmla="*/ 175526 w 2152619"/>
                    <a:gd name="connsiteY19" fmla="*/ 191368 h 369871"/>
                    <a:gd name="connsiteX20" fmla="*/ 167421 w 2152619"/>
                    <a:gd name="connsiteY20" fmla="*/ 203012 h 369871"/>
                    <a:gd name="connsiteX21" fmla="*/ 159654 w 2152619"/>
                    <a:gd name="connsiteY21" fmla="*/ 214824 h 369871"/>
                    <a:gd name="connsiteX22" fmla="*/ 167927 w 2152619"/>
                    <a:gd name="connsiteY22" fmla="*/ 220899 h 369871"/>
                    <a:gd name="connsiteX23" fmla="*/ 176370 w 2152619"/>
                    <a:gd name="connsiteY23" fmla="*/ 227818 h 369871"/>
                    <a:gd name="connsiteX24" fmla="*/ 165057 w 2152619"/>
                    <a:gd name="connsiteY24" fmla="*/ 221405 h 369871"/>
                    <a:gd name="connsiteX25" fmla="*/ 158134 w 2152619"/>
                    <a:gd name="connsiteY25" fmla="*/ 216680 h 369871"/>
                    <a:gd name="connsiteX26" fmla="*/ 152562 w 2152619"/>
                    <a:gd name="connsiteY26" fmla="*/ 223937 h 369871"/>
                    <a:gd name="connsiteX27" fmla="*/ 134158 w 2152619"/>
                    <a:gd name="connsiteY27" fmla="*/ 246043 h 369871"/>
                    <a:gd name="connsiteX28" fmla="*/ 124195 w 2152619"/>
                    <a:gd name="connsiteY28" fmla="*/ 252962 h 369871"/>
                    <a:gd name="connsiteX29" fmla="*/ 147328 w 2152619"/>
                    <a:gd name="connsiteY29" fmla="*/ 211449 h 369871"/>
                    <a:gd name="connsiteX30" fmla="*/ 128586 w 2152619"/>
                    <a:gd name="connsiteY30" fmla="*/ 196599 h 369871"/>
                    <a:gd name="connsiteX31" fmla="*/ 110350 w 2152619"/>
                    <a:gd name="connsiteY31" fmla="*/ 182930 h 369871"/>
                    <a:gd name="connsiteX32" fmla="*/ 103765 w 2152619"/>
                    <a:gd name="connsiteY32" fmla="*/ 187149 h 369871"/>
                    <a:gd name="connsiteX33" fmla="*/ 84347 w 2152619"/>
                    <a:gd name="connsiteY33" fmla="*/ 211112 h 369871"/>
                    <a:gd name="connsiteX34" fmla="*/ 22211 w 2152619"/>
                    <a:gd name="connsiteY34" fmla="*/ 291774 h 369871"/>
                    <a:gd name="connsiteX35" fmla="*/ 1105 w 2152619"/>
                    <a:gd name="connsiteY35" fmla="*/ 311180 h 369871"/>
                    <a:gd name="connsiteX36" fmla="*/ 45850 w 2152619"/>
                    <a:gd name="connsiteY36" fmla="*/ 244524 h 369871"/>
                    <a:gd name="connsiteX37" fmla="*/ 62059 w 2152619"/>
                    <a:gd name="connsiteY37" fmla="*/ 211955 h 369871"/>
                    <a:gd name="connsiteX38" fmla="*/ 2793 w 2152619"/>
                    <a:gd name="connsiteY38" fmla="*/ 238618 h 369871"/>
                    <a:gd name="connsiteX39" fmla="*/ 16808 w 2152619"/>
                    <a:gd name="connsiteY39" fmla="*/ 230518 h 369871"/>
                    <a:gd name="connsiteX40" fmla="*/ 58682 w 2152619"/>
                    <a:gd name="connsiteY40" fmla="*/ 205037 h 369871"/>
                    <a:gd name="connsiteX41" fmla="*/ 80464 w 2152619"/>
                    <a:gd name="connsiteY41" fmla="*/ 173143 h 369871"/>
                    <a:gd name="connsiteX42" fmla="*/ 85360 w 2152619"/>
                    <a:gd name="connsiteY42" fmla="*/ 160655 h 369871"/>
                    <a:gd name="connsiteX43" fmla="*/ 73710 w 2152619"/>
                    <a:gd name="connsiteY43" fmla="*/ 147830 h 369871"/>
                    <a:gd name="connsiteX44" fmla="*/ 14613 w 2152619"/>
                    <a:gd name="connsiteY44" fmla="*/ 52655 h 369871"/>
                    <a:gd name="connsiteX45" fmla="*/ 4144 w 2152619"/>
                    <a:gd name="connsiteY45" fmla="*/ 3887 h 369871"/>
                    <a:gd name="connsiteX46" fmla="*/ 4144 w 2152619"/>
                    <a:gd name="connsiteY46" fmla="*/ -2863 h 369871"/>
                    <a:gd name="connsiteX47" fmla="*/ 21366 w 2152619"/>
                    <a:gd name="connsiteY47" fmla="*/ -2357 h 369871"/>
                    <a:gd name="connsiteX48" fmla="*/ 38420 w 2152619"/>
                    <a:gd name="connsiteY48" fmla="*/ -1851 h 369871"/>
                    <a:gd name="connsiteX49" fmla="*/ 38083 w 2152619"/>
                    <a:gd name="connsiteY49" fmla="*/ 10805 h 369871"/>
                    <a:gd name="connsiteX50" fmla="*/ 50408 w 2152619"/>
                    <a:gd name="connsiteY50" fmla="*/ 68349 h 369871"/>
                    <a:gd name="connsiteX51" fmla="*/ 87893 w 2152619"/>
                    <a:gd name="connsiteY51" fmla="*/ 135343 h 369871"/>
                    <a:gd name="connsiteX52" fmla="*/ 91608 w 2152619"/>
                    <a:gd name="connsiteY52" fmla="*/ 139899 h 369871"/>
                    <a:gd name="connsiteX53" fmla="*/ 93634 w 2152619"/>
                    <a:gd name="connsiteY53" fmla="*/ 134837 h 369871"/>
                    <a:gd name="connsiteX54" fmla="*/ 93127 w 2152619"/>
                    <a:gd name="connsiteY54" fmla="*/ 125555 h 369871"/>
                    <a:gd name="connsiteX55" fmla="*/ 85867 w 2152619"/>
                    <a:gd name="connsiteY55" fmla="*/ 91299 h 369871"/>
                    <a:gd name="connsiteX56" fmla="*/ 86880 w 2152619"/>
                    <a:gd name="connsiteY56" fmla="*/ 81343 h 369871"/>
                    <a:gd name="connsiteX57" fmla="*/ 77931 w 2152619"/>
                    <a:gd name="connsiteY57" fmla="*/ 71387 h 369871"/>
                    <a:gd name="connsiteX58" fmla="*/ 49564 w 2152619"/>
                    <a:gd name="connsiteY58" fmla="*/ 6418 h 369871"/>
                    <a:gd name="connsiteX59" fmla="*/ 49058 w 2152619"/>
                    <a:gd name="connsiteY59" fmla="*/ -1851 h 369871"/>
                    <a:gd name="connsiteX60" fmla="*/ 63748 w 2152619"/>
                    <a:gd name="connsiteY60" fmla="*/ -2357 h 369871"/>
                    <a:gd name="connsiteX61" fmla="*/ 78437 w 2152619"/>
                    <a:gd name="connsiteY61" fmla="*/ -2357 h 369871"/>
                    <a:gd name="connsiteX62" fmla="*/ 76749 w 2152619"/>
                    <a:gd name="connsiteY62" fmla="*/ 3887 h 369871"/>
                    <a:gd name="connsiteX63" fmla="*/ 89413 w 2152619"/>
                    <a:gd name="connsiteY63" fmla="*/ 62612 h 369871"/>
                    <a:gd name="connsiteX64" fmla="*/ 100725 w 2152619"/>
                    <a:gd name="connsiteY64" fmla="*/ 57887 h 369871"/>
                    <a:gd name="connsiteX65" fmla="*/ 109506 w 2152619"/>
                    <a:gd name="connsiteY65" fmla="*/ 49449 h 369871"/>
                    <a:gd name="connsiteX66" fmla="*/ 109843 w 2152619"/>
                    <a:gd name="connsiteY66" fmla="*/ 23799 h 369871"/>
                    <a:gd name="connsiteX67" fmla="*/ 110350 w 2152619"/>
                    <a:gd name="connsiteY67" fmla="*/ -1851 h 369871"/>
                    <a:gd name="connsiteX68" fmla="*/ 138379 w 2152619"/>
                    <a:gd name="connsiteY68" fmla="*/ -2357 h 369871"/>
                    <a:gd name="connsiteX69" fmla="*/ 166408 w 2152619"/>
                    <a:gd name="connsiteY69" fmla="*/ -2695 h 369871"/>
                    <a:gd name="connsiteX70" fmla="*/ 165057 w 2152619"/>
                    <a:gd name="connsiteY70" fmla="*/ 10299 h 369871"/>
                    <a:gd name="connsiteX71" fmla="*/ 165732 w 2152619"/>
                    <a:gd name="connsiteY71" fmla="*/ 86743 h 369871"/>
                    <a:gd name="connsiteX72" fmla="*/ 167252 w 2152619"/>
                    <a:gd name="connsiteY72" fmla="*/ 94337 h 369871"/>
                    <a:gd name="connsiteX73" fmla="*/ 172655 w 2152619"/>
                    <a:gd name="connsiteY73" fmla="*/ 85055 h 369871"/>
                    <a:gd name="connsiteX74" fmla="*/ 178734 w 2152619"/>
                    <a:gd name="connsiteY74" fmla="*/ 70712 h 369871"/>
                    <a:gd name="connsiteX75" fmla="*/ 183461 w 2152619"/>
                    <a:gd name="connsiteY75" fmla="*/ 9624 h 369871"/>
                    <a:gd name="connsiteX76" fmla="*/ 183124 w 2152619"/>
                    <a:gd name="connsiteY76" fmla="*/ -2695 h 369871"/>
                    <a:gd name="connsiteX77" fmla="*/ 217062 w 2152619"/>
                    <a:gd name="connsiteY77" fmla="*/ -2695 h 369871"/>
                    <a:gd name="connsiteX78" fmla="*/ 251001 w 2152619"/>
                    <a:gd name="connsiteY78" fmla="*/ -2695 h 369871"/>
                    <a:gd name="connsiteX79" fmla="*/ 250157 w 2152619"/>
                    <a:gd name="connsiteY79" fmla="*/ 5405 h 369871"/>
                    <a:gd name="connsiteX80" fmla="*/ 246949 w 2152619"/>
                    <a:gd name="connsiteY80" fmla="*/ 101424 h 369871"/>
                    <a:gd name="connsiteX81" fmla="*/ 250326 w 2152619"/>
                    <a:gd name="connsiteY81" fmla="*/ 131799 h 369871"/>
                    <a:gd name="connsiteX82" fmla="*/ 264002 w 2152619"/>
                    <a:gd name="connsiteY82" fmla="*/ 115768 h 369871"/>
                    <a:gd name="connsiteX83" fmla="*/ 276159 w 2152619"/>
                    <a:gd name="connsiteY83" fmla="*/ 97205 h 369871"/>
                    <a:gd name="connsiteX84" fmla="*/ 275146 w 2152619"/>
                    <a:gd name="connsiteY84" fmla="*/ 71387 h 369871"/>
                    <a:gd name="connsiteX85" fmla="*/ 264171 w 2152619"/>
                    <a:gd name="connsiteY85" fmla="*/ 3212 h 369871"/>
                    <a:gd name="connsiteX86" fmla="*/ 262483 w 2152619"/>
                    <a:gd name="connsiteY86" fmla="*/ -2020 h 369871"/>
                    <a:gd name="connsiteX87" fmla="*/ 282745 w 2152619"/>
                    <a:gd name="connsiteY87" fmla="*/ -2695 h 369871"/>
                    <a:gd name="connsiteX88" fmla="*/ 303006 w 2152619"/>
                    <a:gd name="connsiteY88" fmla="*/ -2695 h 369871"/>
                    <a:gd name="connsiteX89" fmla="*/ 303006 w 2152619"/>
                    <a:gd name="connsiteY89" fmla="*/ 2030 h 369871"/>
                    <a:gd name="connsiteX90" fmla="*/ 301149 w 2152619"/>
                    <a:gd name="connsiteY90" fmla="*/ 24980 h 369871"/>
                    <a:gd name="connsiteX91" fmla="*/ 300136 w 2152619"/>
                    <a:gd name="connsiteY91" fmla="*/ 44049 h 369871"/>
                    <a:gd name="connsiteX92" fmla="*/ 307228 w 2152619"/>
                    <a:gd name="connsiteY92" fmla="*/ 8612 h 369871"/>
                    <a:gd name="connsiteX93" fmla="*/ 308410 w 2152619"/>
                    <a:gd name="connsiteY93" fmla="*/ -2695 h 369871"/>
                    <a:gd name="connsiteX94" fmla="*/ 462906 w 2152619"/>
                    <a:gd name="connsiteY94" fmla="*/ -2695 h 369871"/>
                    <a:gd name="connsiteX95" fmla="*/ 616390 w 2152619"/>
                    <a:gd name="connsiteY95" fmla="*/ 5 h 369871"/>
                    <a:gd name="connsiteX96" fmla="*/ 616221 w 2152619"/>
                    <a:gd name="connsiteY96" fmla="*/ 28018 h 369871"/>
                    <a:gd name="connsiteX97" fmla="*/ 623988 w 2152619"/>
                    <a:gd name="connsiteY97" fmla="*/ 55524 h 369871"/>
                    <a:gd name="connsiteX98" fmla="*/ 637834 w 2152619"/>
                    <a:gd name="connsiteY98" fmla="*/ 74930 h 369871"/>
                    <a:gd name="connsiteX99" fmla="*/ 642055 w 2152619"/>
                    <a:gd name="connsiteY99" fmla="*/ 10130 h 369871"/>
                    <a:gd name="connsiteX100" fmla="*/ 641549 w 2152619"/>
                    <a:gd name="connsiteY100" fmla="*/ -1851 h 369871"/>
                    <a:gd name="connsiteX101" fmla="*/ 693723 w 2152619"/>
                    <a:gd name="connsiteY101" fmla="*/ -2357 h 369871"/>
                    <a:gd name="connsiteX102" fmla="*/ 745897 w 2152619"/>
                    <a:gd name="connsiteY102" fmla="*/ -2695 h 369871"/>
                    <a:gd name="connsiteX103" fmla="*/ 744884 w 2152619"/>
                    <a:gd name="connsiteY103" fmla="*/ 21605 h 369871"/>
                    <a:gd name="connsiteX104" fmla="*/ 741169 w 2152619"/>
                    <a:gd name="connsiteY104" fmla="*/ 65818 h 369871"/>
                    <a:gd name="connsiteX105" fmla="*/ 741676 w 2152619"/>
                    <a:gd name="connsiteY105" fmla="*/ 90455 h 369871"/>
                    <a:gd name="connsiteX106" fmla="*/ 744884 w 2152619"/>
                    <a:gd name="connsiteY106" fmla="*/ 95518 h 369871"/>
                    <a:gd name="connsiteX107" fmla="*/ 746910 w 2152619"/>
                    <a:gd name="connsiteY107" fmla="*/ 83030 h 369871"/>
                    <a:gd name="connsiteX108" fmla="*/ 751976 w 2152619"/>
                    <a:gd name="connsiteY108" fmla="*/ 16712 h 369871"/>
                    <a:gd name="connsiteX109" fmla="*/ 751469 w 2152619"/>
                    <a:gd name="connsiteY109" fmla="*/ -1851 h 369871"/>
                    <a:gd name="connsiteX110" fmla="*/ 805332 w 2152619"/>
                    <a:gd name="connsiteY110" fmla="*/ -1851 h 369871"/>
                    <a:gd name="connsiteX111" fmla="*/ 859026 w 2152619"/>
                    <a:gd name="connsiteY111" fmla="*/ -1851 h 369871"/>
                    <a:gd name="connsiteX112" fmla="*/ 859026 w 2152619"/>
                    <a:gd name="connsiteY112" fmla="*/ 10805 h 369871"/>
                    <a:gd name="connsiteX113" fmla="*/ 858857 w 2152619"/>
                    <a:gd name="connsiteY113" fmla="*/ 23462 h 369871"/>
                    <a:gd name="connsiteX114" fmla="*/ 860714 w 2152619"/>
                    <a:gd name="connsiteY114" fmla="*/ 10468 h 369871"/>
                    <a:gd name="connsiteX115" fmla="*/ 862403 w 2152619"/>
                    <a:gd name="connsiteY115" fmla="*/ -2695 h 369871"/>
                    <a:gd name="connsiteX116" fmla="*/ 916266 w 2152619"/>
                    <a:gd name="connsiteY116" fmla="*/ -2695 h 369871"/>
                    <a:gd name="connsiteX117" fmla="*/ 969960 w 2152619"/>
                    <a:gd name="connsiteY117" fmla="*/ -2695 h 369871"/>
                    <a:gd name="connsiteX118" fmla="*/ 969960 w 2152619"/>
                    <a:gd name="connsiteY118" fmla="*/ 3718 h 369871"/>
                    <a:gd name="connsiteX119" fmla="*/ 966583 w 2152619"/>
                    <a:gd name="connsiteY119" fmla="*/ 23799 h 369871"/>
                    <a:gd name="connsiteX120" fmla="*/ 974856 w 2152619"/>
                    <a:gd name="connsiteY120" fmla="*/ 75605 h 369871"/>
                    <a:gd name="connsiteX121" fmla="*/ 1040370 w 2152619"/>
                    <a:gd name="connsiteY121" fmla="*/ 177868 h 369871"/>
                    <a:gd name="connsiteX122" fmla="*/ 1037837 w 2152619"/>
                    <a:gd name="connsiteY122" fmla="*/ 170105 h 369871"/>
                    <a:gd name="connsiteX123" fmla="*/ 1014705 w 2152619"/>
                    <a:gd name="connsiteY123" fmla="*/ 78305 h 369871"/>
                    <a:gd name="connsiteX124" fmla="*/ 1008795 w 2152619"/>
                    <a:gd name="connsiteY124" fmla="*/ 4562 h 369871"/>
                    <a:gd name="connsiteX125" fmla="*/ 1008795 w 2152619"/>
                    <a:gd name="connsiteY125" fmla="*/ -2695 h 369871"/>
                    <a:gd name="connsiteX126" fmla="*/ 1037162 w 2152619"/>
                    <a:gd name="connsiteY126" fmla="*/ -2695 h 369871"/>
                    <a:gd name="connsiteX127" fmla="*/ 1065697 w 2152619"/>
                    <a:gd name="connsiteY127" fmla="*/ -2695 h 369871"/>
                    <a:gd name="connsiteX128" fmla="*/ 1066710 w 2152619"/>
                    <a:gd name="connsiteY128" fmla="*/ 17218 h 369871"/>
                    <a:gd name="connsiteX129" fmla="*/ 1091869 w 2152619"/>
                    <a:gd name="connsiteY129" fmla="*/ 110874 h 369871"/>
                    <a:gd name="connsiteX130" fmla="*/ 1094064 w 2152619"/>
                    <a:gd name="connsiteY130" fmla="*/ 121168 h 369871"/>
                    <a:gd name="connsiteX131" fmla="*/ 1067217 w 2152619"/>
                    <a:gd name="connsiteY131" fmla="*/ 83874 h 369871"/>
                    <a:gd name="connsiteX132" fmla="*/ 1058099 w 2152619"/>
                    <a:gd name="connsiteY132" fmla="*/ 69193 h 369871"/>
                    <a:gd name="connsiteX133" fmla="*/ 1057423 w 2152619"/>
                    <a:gd name="connsiteY133" fmla="*/ 85562 h 369871"/>
                    <a:gd name="connsiteX134" fmla="*/ 1063840 w 2152619"/>
                    <a:gd name="connsiteY134" fmla="*/ 113405 h 369871"/>
                    <a:gd name="connsiteX135" fmla="*/ 1063333 w 2152619"/>
                    <a:gd name="connsiteY135" fmla="*/ 120155 h 369871"/>
                    <a:gd name="connsiteX136" fmla="*/ 1061982 w 2152619"/>
                    <a:gd name="connsiteY136" fmla="*/ 139562 h 369871"/>
                    <a:gd name="connsiteX137" fmla="*/ 1087310 w 2152619"/>
                    <a:gd name="connsiteY137" fmla="*/ 238280 h 369871"/>
                    <a:gd name="connsiteX138" fmla="*/ 1102506 w 2152619"/>
                    <a:gd name="connsiteY138" fmla="*/ 272368 h 369871"/>
                    <a:gd name="connsiteX139" fmla="*/ 1177644 w 2152619"/>
                    <a:gd name="connsiteY139" fmla="*/ 253468 h 369871"/>
                    <a:gd name="connsiteX140" fmla="*/ 1225259 w 2152619"/>
                    <a:gd name="connsiteY140" fmla="*/ 223768 h 369871"/>
                    <a:gd name="connsiteX141" fmla="*/ 1228130 w 2152619"/>
                    <a:gd name="connsiteY141" fmla="*/ 217693 h 369871"/>
                    <a:gd name="connsiteX142" fmla="*/ 1217323 w 2152619"/>
                    <a:gd name="connsiteY142" fmla="*/ 210437 h 369871"/>
                    <a:gd name="connsiteX143" fmla="*/ 1192840 w 2152619"/>
                    <a:gd name="connsiteY143" fmla="*/ 192549 h 369871"/>
                    <a:gd name="connsiteX144" fmla="*/ 1177982 w 2152619"/>
                    <a:gd name="connsiteY144" fmla="*/ 182762 h 369871"/>
                    <a:gd name="connsiteX145" fmla="*/ 1174436 w 2152619"/>
                    <a:gd name="connsiteY145" fmla="*/ 214318 h 369871"/>
                    <a:gd name="connsiteX146" fmla="*/ 1171565 w 2152619"/>
                    <a:gd name="connsiteY146" fmla="*/ 244524 h 369871"/>
                    <a:gd name="connsiteX147" fmla="*/ 1170214 w 2152619"/>
                    <a:gd name="connsiteY147" fmla="*/ 209087 h 369871"/>
                    <a:gd name="connsiteX148" fmla="*/ 1168864 w 2152619"/>
                    <a:gd name="connsiteY148" fmla="*/ 173649 h 369871"/>
                    <a:gd name="connsiteX149" fmla="*/ 1157720 w 2152619"/>
                    <a:gd name="connsiteY149" fmla="*/ 162343 h 369871"/>
                    <a:gd name="connsiteX150" fmla="*/ 1145394 w 2152619"/>
                    <a:gd name="connsiteY150" fmla="*/ 150868 h 369871"/>
                    <a:gd name="connsiteX151" fmla="*/ 1138133 w 2152619"/>
                    <a:gd name="connsiteY151" fmla="*/ 221743 h 369871"/>
                    <a:gd name="connsiteX152" fmla="*/ 1134925 w 2152619"/>
                    <a:gd name="connsiteY152" fmla="*/ 235243 h 369871"/>
                    <a:gd name="connsiteX153" fmla="*/ 1129353 w 2152619"/>
                    <a:gd name="connsiteY153" fmla="*/ 175337 h 369871"/>
                    <a:gd name="connsiteX154" fmla="*/ 1124625 w 2152619"/>
                    <a:gd name="connsiteY154" fmla="*/ 126399 h 369871"/>
                    <a:gd name="connsiteX155" fmla="*/ 1114157 w 2152619"/>
                    <a:gd name="connsiteY155" fmla="*/ 111212 h 369871"/>
                    <a:gd name="connsiteX156" fmla="*/ 1073802 w 2152619"/>
                    <a:gd name="connsiteY156" fmla="*/ 6249 h 369871"/>
                    <a:gd name="connsiteX157" fmla="*/ 1072789 w 2152619"/>
                    <a:gd name="connsiteY157" fmla="*/ -2695 h 369871"/>
                    <a:gd name="connsiteX158" fmla="*/ 1090687 w 2152619"/>
                    <a:gd name="connsiteY158" fmla="*/ -2695 h 369871"/>
                    <a:gd name="connsiteX159" fmla="*/ 1108416 w 2152619"/>
                    <a:gd name="connsiteY159" fmla="*/ -2695 h 369871"/>
                    <a:gd name="connsiteX160" fmla="*/ 1108416 w 2152619"/>
                    <a:gd name="connsiteY160" fmla="*/ 13843 h 369871"/>
                    <a:gd name="connsiteX161" fmla="*/ 1111793 w 2152619"/>
                    <a:gd name="connsiteY161" fmla="*/ 44387 h 369871"/>
                    <a:gd name="connsiteX162" fmla="*/ 1117702 w 2152619"/>
                    <a:gd name="connsiteY162" fmla="*/ 56368 h 369871"/>
                    <a:gd name="connsiteX163" fmla="*/ 1111793 w 2152619"/>
                    <a:gd name="connsiteY163" fmla="*/ -1345 h 369871"/>
                    <a:gd name="connsiteX164" fmla="*/ 1224077 w 2152619"/>
                    <a:gd name="connsiteY164" fmla="*/ -2695 h 369871"/>
                    <a:gd name="connsiteX165" fmla="*/ 1336362 w 2152619"/>
                    <a:gd name="connsiteY165" fmla="*/ -1345 h 369871"/>
                    <a:gd name="connsiteX166" fmla="*/ 1332141 w 2152619"/>
                    <a:gd name="connsiteY166" fmla="*/ 16712 h 369871"/>
                    <a:gd name="connsiteX167" fmla="*/ 1324542 w 2152619"/>
                    <a:gd name="connsiteY167" fmla="*/ 58055 h 369871"/>
                    <a:gd name="connsiteX168" fmla="*/ 1318802 w 2152619"/>
                    <a:gd name="connsiteY168" fmla="*/ 92312 h 369871"/>
                    <a:gd name="connsiteX169" fmla="*/ 1316606 w 2152619"/>
                    <a:gd name="connsiteY169" fmla="*/ 101930 h 369871"/>
                    <a:gd name="connsiteX170" fmla="*/ 1324880 w 2152619"/>
                    <a:gd name="connsiteY170" fmla="*/ 115093 h 369871"/>
                    <a:gd name="connsiteX171" fmla="*/ 1334336 w 2152619"/>
                    <a:gd name="connsiteY171" fmla="*/ 128424 h 369871"/>
                    <a:gd name="connsiteX172" fmla="*/ 1370807 w 2152619"/>
                    <a:gd name="connsiteY172" fmla="*/ 62780 h 369871"/>
                    <a:gd name="connsiteX173" fmla="*/ 1375028 w 2152619"/>
                    <a:gd name="connsiteY173" fmla="*/ 51305 h 369871"/>
                    <a:gd name="connsiteX174" fmla="*/ 1370976 w 2152619"/>
                    <a:gd name="connsiteY174" fmla="*/ 31562 h 369871"/>
                    <a:gd name="connsiteX175" fmla="*/ 1365910 w 2152619"/>
                    <a:gd name="connsiteY175" fmla="*/ 4562 h 369871"/>
                    <a:gd name="connsiteX176" fmla="*/ 1364728 w 2152619"/>
                    <a:gd name="connsiteY176" fmla="*/ -2695 h 369871"/>
                    <a:gd name="connsiteX177" fmla="*/ 1442230 w 2152619"/>
                    <a:gd name="connsiteY177" fmla="*/ -2695 h 369871"/>
                    <a:gd name="connsiteX178" fmla="*/ 1519901 w 2152619"/>
                    <a:gd name="connsiteY178" fmla="*/ -2695 h 369871"/>
                    <a:gd name="connsiteX179" fmla="*/ 1519732 w 2152619"/>
                    <a:gd name="connsiteY179" fmla="*/ 26499 h 369871"/>
                    <a:gd name="connsiteX180" fmla="*/ 1521927 w 2152619"/>
                    <a:gd name="connsiteY180" fmla="*/ 68855 h 369871"/>
                    <a:gd name="connsiteX181" fmla="*/ 1526823 w 2152619"/>
                    <a:gd name="connsiteY181" fmla="*/ 77293 h 369871"/>
                    <a:gd name="connsiteX182" fmla="*/ 1534253 w 2152619"/>
                    <a:gd name="connsiteY182" fmla="*/ 59237 h 369871"/>
                    <a:gd name="connsiteX183" fmla="*/ 1538980 w 2152619"/>
                    <a:gd name="connsiteY183" fmla="*/ 21774 h 369871"/>
                    <a:gd name="connsiteX184" fmla="*/ 1538980 w 2152619"/>
                    <a:gd name="connsiteY184" fmla="*/ -2695 h 369871"/>
                    <a:gd name="connsiteX185" fmla="*/ 1581868 w 2152619"/>
                    <a:gd name="connsiteY185" fmla="*/ -2695 h 369871"/>
                    <a:gd name="connsiteX186" fmla="*/ 1624925 w 2152619"/>
                    <a:gd name="connsiteY186" fmla="*/ -2695 h 369871"/>
                    <a:gd name="connsiteX187" fmla="*/ 1624587 w 2152619"/>
                    <a:gd name="connsiteY187" fmla="*/ 14687 h 369871"/>
                    <a:gd name="connsiteX188" fmla="*/ 1629821 w 2152619"/>
                    <a:gd name="connsiteY188" fmla="*/ 47930 h 369871"/>
                    <a:gd name="connsiteX189" fmla="*/ 1672371 w 2152619"/>
                    <a:gd name="connsiteY189" fmla="*/ 125555 h 369871"/>
                    <a:gd name="connsiteX190" fmla="*/ 1675917 w 2152619"/>
                    <a:gd name="connsiteY190" fmla="*/ 129774 h 369871"/>
                    <a:gd name="connsiteX191" fmla="*/ 1675242 w 2152619"/>
                    <a:gd name="connsiteY191" fmla="*/ 124712 h 369871"/>
                    <a:gd name="connsiteX192" fmla="*/ 1667306 w 2152619"/>
                    <a:gd name="connsiteY192" fmla="*/ 100243 h 369871"/>
                    <a:gd name="connsiteX193" fmla="*/ 1644849 w 2152619"/>
                    <a:gd name="connsiteY193" fmla="*/ 4393 h 369871"/>
                    <a:gd name="connsiteX194" fmla="*/ 1644005 w 2152619"/>
                    <a:gd name="connsiteY194" fmla="*/ -2695 h 369871"/>
                    <a:gd name="connsiteX195" fmla="*/ 1693815 w 2152619"/>
                    <a:gd name="connsiteY195" fmla="*/ -2357 h 369871"/>
                    <a:gd name="connsiteX196" fmla="*/ 1743794 w 2152619"/>
                    <a:gd name="connsiteY196" fmla="*/ -1851 h 369871"/>
                    <a:gd name="connsiteX197" fmla="*/ 1743457 w 2152619"/>
                    <a:gd name="connsiteY197" fmla="*/ 12493 h 369871"/>
                    <a:gd name="connsiteX198" fmla="*/ 1745652 w 2152619"/>
                    <a:gd name="connsiteY198" fmla="*/ 35274 h 369871"/>
                    <a:gd name="connsiteX199" fmla="*/ 1748184 w 2152619"/>
                    <a:gd name="connsiteY199" fmla="*/ 20593 h 369871"/>
                    <a:gd name="connsiteX200" fmla="*/ 1748353 w 2152619"/>
                    <a:gd name="connsiteY200" fmla="*/ -2695 h 369871"/>
                    <a:gd name="connsiteX201" fmla="*/ 1815217 w 2152619"/>
                    <a:gd name="connsiteY201" fmla="*/ -2695 h 369871"/>
                    <a:gd name="connsiteX202" fmla="*/ 1882250 w 2152619"/>
                    <a:gd name="connsiteY202" fmla="*/ -2695 h 369871"/>
                    <a:gd name="connsiteX203" fmla="*/ 1880900 w 2152619"/>
                    <a:gd name="connsiteY203" fmla="*/ 6080 h 369871"/>
                    <a:gd name="connsiteX204" fmla="*/ 1878029 w 2152619"/>
                    <a:gd name="connsiteY204" fmla="*/ 101930 h 369871"/>
                    <a:gd name="connsiteX205" fmla="*/ 1900993 w 2152619"/>
                    <a:gd name="connsiteY205" fmla="*/ 57887 h 369871"/>
                    <a:gd name="connsiteX206" fmla="*/ 1906227 w 2152619"/>
                    <a:gd name="connsiteY206" fmla="*/ 10805 h 369871"/>
                    <a:gd name="connsiteX207" fmla="*/ 1903694 w 2152619"/>
                    <a:gd name="connsiteY207" fmla="*/ -501 h 369871"/>
                    <a:gd name="connsiteX208" fmla="*/ 1925644 w 2152619"/>
                    <a:gd name="connsiteY208" fmla="*/ -2695 h 369871"/>
                    <a:gd name="connsiteX209" fmla="*/ 1945738 w 2152619"/>
                    <a:gd name="connsiteY209" fmla="*/ 8105 h 369871"/>
                    <a:gd name="connsiteX210" fmla="*/ 1961778 w 2152619"/>
                    <a:gd name="connsiteY210" fmla="*/ 69024 h 369871"/>
                    <a:gd name="connsiteX211" fmla="*/ 1964311 w 2152619"/>
                    <a:gd name="connsiteY211" fmla="*/ 59743 h 369871"/>
                    <a:gd name="connsiteX212" fmla="*/ 1960090 w 2152619"/>
                    <a:gd name="connsiteY212" fmla="*/ 5405 h 369871"/>
                    <a:gd name="connsiteX213" fmla="*/ 1958908 w 2152619"/>
                    <a:gd name="connsiteY213" fmla="*/ -2695 h 369871"/>
                    <a:gd name="connsiteX214" fmla="*/ 2029318 w 2152619"/>
                    <a:gd name="connsiteY214" fmla="*/ -2695 h 369871"/>
                    <a:gd name="connsiteX215" fmla="*/ 2099559 w 2152619"/>
                    <a:gd name="connsiteY215" fmla="*/ -2695 h 369871"/>
                    <a:gd name="connsiteX216" fmla="*/ 2098546 w 2152619"/>
                    <a:gd name="connsiteY216" fmla="*/ 4562 h 369871"/>
                    <a:gd name="connsiteX217" fmla="*/ 2080985 w 2152619"/>
                    <a:gd name="connsiteY217" fmla="*/ 85730 h 369871"/>
                    <a:gd name="connsiteX218" fmla="*/ 2076258 w 2152619"/>
                    <a:gd name="connsiteY218" fmla="*/ 102943 h 369871"/>
                    <a:gd name="connsiteX219" fmla="*/ 2086726 w 2152619"/>
                    <a:gd name="connsiteY219" fmla="*/ 85055 h 369871"/>
                    <a:gd name="connsiteX220" fmla="*/ 2109521 w 2152619"/>
                    <a:gd name="connsiteY220" fmla="*/ 20930 h 369871"/>
                    <a:gd name="connsiteX221" fmla="*/ 2112391 w 2152619"/>
                    <a:gd name="connsiteY221" fmla="*/ 2874 h 369871"/>
                    <a:gd name="connsiteX222" fmla="*/ 2113236 w 2152619"/>
                    <a:gd name="connsiteY222" fmla="*/ -2695 h 369871"/>
                    <a:gd name="connsiteX223" fmla="*/ 2130121 w 2152619"/>
                    <a:gd name="connsiteY223" fmla="*/ -2695 h 369871"/>
                    <a:gd name="connsiteX224" fmla="*/ 2146837 w 2152619"/>
                    <a:gd name="connsiteY224" fmla="*/ -2695 h 369871"/>
                    <a:gd name="connsiteX225" fmla="*/ 2145824 w 2152619"/>
                    <a:gd name="connsiteY225" fmla="*/ 2030 h 369871"/>
                    <a:gd name="connsiteX226" fmla="*/ 2119145 w 2152619"/>
                    <a:gd name="connsiteY226" fmla="*/ 74930 h 369871"/>
                    <a:gd name="connsiteX227" fmla="*/ 2081492 w 2152619"/>
                    <a:gd name="connsiteY227" fmla="*/ 132305 h 369871"/>
                    <a:gd name="connsiteX228" fmla="*/ 2074232 w 2152619"/>
                    <a:gd name="connsiteY228" fmla="*/ 140405 h 369871"/>
                    <a:gd name="connsiteX229" fmla="*/ 2079466 w 2152619"/>
                    <a:gd name="connsiteY229" fmla="*/ 155424 h 369871"/>
                    <a:gd name="connsiteX230" fmla="*/ 2132653 w 2152619"/>
                    <a:gd name="connsiteY230" fmla="*/ 260049 h 369871"/>
                    <a:gd name="connsiteX231" fmla="*/ 2123198 w 2152619"/>
                    <a:gd name="connsiteY231" fmla="*/ 252624 h 369871"/>
                    <a:gd name="connsiteX232" fmla="*/ 2068322 w 2152619"/>
                    <a:gd name="connsiteY232" fmla="*/ 177868 h 369871"/>
                    <a:gd name="connsiteX233" fmla="*/ 2055827 w 2152619"/>
                    <a:gd name="connsiteY233" fmla="*/ 159305 h 369871"/>
                    <a:gd name="connsiteX234" fmla="*/ 2038098 w 2152619"/>
                    <a:gd name="connsiteY234" fmla="*/ 182930 h 369871"/>
                    <a:gd name="connsiteX235" fmla="*/ 1997068 w 2152619"/>
                    <a:gd name="connsiteY235" fmla="*/ 245030 h 369871"/>
                    <a:gd name="connsiteX236" fmla="*/ 1983391 w 2152619"/>
                    <a:gd name="connsiteY236" fmla="*/ 264605 h 369871"/>
                    <a:gd name="connsiteX237" fmla="*/ 2006692 w 2152619"/>
                    <a:gd name="connsiteY237" fmla="*/ 270512 h 369871"/>
                    <a:gd name="connsiteX238" fmla="*/ 2034552 w 2152619"/>
                    <a:gd name="connsiteY238" fmla="*/ 278443 h 369871"/>
                    <a:gd name="connsiteX239" fmla="*/ 2036241 w 2152619"/>
                    <a:gd name="connsiteY239" fmla="*/ 279793 h 369871"/>
                    <a:gd name="connsiteX240" fmla="*/ 1987105 w 2152619"/>
                    <a:gd name="connsiteY240" fmla="*/ 270005 h 369871"/>
                    <a:gd name="connsiteX241" fmla="*/ 1972584 w 2152619"/>
                    <a:gd name="connsiteY241" fmla="*/ 276080 h 369871"/>
                    <a:gd name="connsiteX242" fmla="*/ 1953673 w 2152619"/>
                    <a:gd name="connsiteY242" fmla="*/ 297680 h 369871"/>
                    <a:gd name="connsiteX243" fmla="*/ 1940841 w 2152619"/>
                    <a:gd name="connsiteY243" fmla="*/ 313374 h 369871"/>
                    <a:gd name="connsiteX244" fmla="*/ 1964817 w 2152619"/>
                    <a:gd name="connsiteY244" fmla="*/ 355055 h 369871"/>
                    <a:gd name="connsiteX245" fmla="*/ 1948946 w 2152619"/>
                    <a:gd name="connsiteY245" fmla="*/ 337843 h 369871"/>
                    <a:gd name="connsiteX246" fmla="*/ 1934425 w 2152619"/>
                    <a:gd name="connsiteY246" fmla="*/ 319618 h 369871"/>
                    <a:gd name="connsiteX247" fmla="*/ 1929359 w 2152619"/>
                    <a:gd name="connsiteY247" fmla="*/ 323499 h 369871"/>
                    <a:gd name="connsiteX248" fmla="*/ 1925138 w 2152619"/>
                    <a:gd name="connsiteY248" fmla="*/ 327212 h 369871"/>
                    <a:gd name="connsiteX249" fmla="*/ 1929021 w 2152619"/>
                    <a:gd name="connsiteY249" fmla="*/ 321812 h 369871"/>
                    <a:gd name="connsiteX250" fmla="*/ 1932905 w 2152619"/>
                    <a:gd name="connsiteY250" fmla="*/ 316412 h 369871"/>
                    <a:gd name="connsiteX251" fmla="*/ 1926658 w 2152619"/>
                    <a:gd name="connsiteY251" fmla="*/ 306962 h 369871"/>
                    <a:gd name="connsiteX252" fmla="*/ 1920579 w 2152619"/>
                    <a:gd name="connsiteY252" fmla="*/ 297680 h 369871"/>
                    <a:gd name="connsiteX253" fmla="*/ 1911630 w 2152619"/>
                    <a:gd name="connsiteY253" fmla="*/ 310674 h 369871"/>
                    <a:gd name="connsiteX254" fmla="*/ 1868911 w 2152619"/>
                    <a:gd name="connsiteY254" fmla="*/ 366868 h 369871"/>
                    <a:gd name="connsiteX255" fmla="*/ 1874652 w 2152619"/>
                    <a:gd name="connsiteY255" fmla="*/ 357249 h 369871"/>
                    <a:gd name="connsiteX256" fmla="*/ 1907747 w 2152619"/>
                    <a:gd name="connsiteY256" fmla="*/ 299705 h 369871"/>
                    <a:gd name="connsiteX257" fmla="*/ 1913825 w 2152619"/>
                    <a:gd name="connsiteY257" fmla="*/ 287555 h 369871"/>
                    <a:gd name="connsiteX258" fmla="*/ 1905383 w 2152619"/>
                    <a:gd name="connsiteY258" fmla="*/ 273212 h 369871"/>
                    <a:gd name="connsiteX259" fmla="*/ 1892550 w 2152619"/>
                    <a:gd name="connsiteY259" fmla="*/ 250093 h 369871"/>
                    <a:gd name="connsiteX260" fmla="*/ 1869249 w 2152619"/>
                    <a:gd name="connsiteY260" fmla="*/ 222587 h 369871"/>
                    <a:gd name="connsiteX261" fmla="*/ 1841895 w 2152619"/>
                    <a:gd name="connsiteY261" fmla="*/ 191199 h 369871"/>
                    <a:gd name="connsiteX262" fmla="*/ 1830920 w 2152619"/>
                    <a:gd name="connsiteY262" fmla="*/ 179555 h 369871"/>
                    <a:gd name="connsiteX263" fmla="*/ 1836492 w 2152619"/>
                    <a:gd name="connsiteY263" fmla="*/ 197612 h 369871"/>
                    <a:gd name="connsiteX264" fmla="*/ 1847467 w 2152619"/>
                    <a:gd name="connsiteY264" fmla="*/ 285699 h 369871"/>
                    <a:gd name="connsiteX265" fmla="*/ 1860300 w 2152619"/>
                    <a:gd name="connsiteY265" fmla="*/ 307130 h 369871"/>
                    <a:gd name="connsiteX266" fmla="*/ 1870937 w 2152619"/>
                    <a:gd name="connsiteY266" fmla="*/ 312362 h 369871"/>
                    <a:gd name="connsiteX267" fmla="*/ 1843415 w 2152619"/>
                    <a:gd name="connsiteY267" fmla="*/ 302405 h 369871"/>
                    <a:gd name="connsiteX268" fmla="*/ 1835648 w 2152619"/>
                    <a:gd name="connsiteY268" fmla="*/ 309830 h 369871"/>
                    <a:gd name="connsiteX269" fmla="*/ 1825179 w 2152619"/>
                    <a:gd name="connsiteY269" fmla="*/ 323837 h 369871"/>
                    <a:gd name="connsiteX270" fmla="*/ 1820620 w 2152619"/>
                    <a:gd name="connsiteY270" fmla="*/ 328899 h 369871"/>
                    <a:gd name="connsiteX271" fmla="*/ 1824335 w 2152619"/>
                    <a:gd name="connsiteY271" fmla="*/ 322655 h 369871"/>
                    <a:gd name="connsiteX272" fmla="*/ 1826699 w 2152619"/>
                    <a:gd name="connsiteY272" fmla="*/ 314387 h 369871"/>
                    <a:gd name="connsiteX273" fmla="*/ 1827374 w 2152619"/>
                    <a:gd name="connsiteY273" fmla="*/ 313543 h 369871"/>
                    <a:gd name="connsiteX274" fmla="*/ 1836155 w 2152619"/>
                    <a:gd name="connsiteY274" fmla="*/ 299199 h 369871"/>
                    <a:gd name="connsiteX275" fmla="*/ 1826361 w 2152619"/>
                    <a:gd name="connsiteY275" fmla="*/ 286037 h 369871"/>
                    <a:gd name="connsiteX276" fmla="*/ 1783305 w 2152619"/>
                    <a:gd name="connsiteY276" fmla="*/ 231530 h 369871"/>
                    <a:gd name="connsiteX277" fmla="*/ 1757978 w 2152619"/>
                    <a:gd name="connsiteY277" fmla="*/ 222080 h 369871"/>
                    <a:gd name="connsiteX278" fmla="*/ 1750379 w 2152619"/>
                    <a:gd name="connsiteY278" fmla="*/ 225962 h 369871"/>
                    <a:gd name="connsiteX279" fmla="*/ 1760510 w 2152619"/>
                    <a:gd name="connsiteY279" fmla="*/ 243680 h 369871"/>
                    <a:gd name="connsiteX280" fmla="*/ 1797657 w 2152619"/>
                    <a:gd name="connsiteY280" fmla="*/ 298862 h 369871"/>
                    <a:gd name="connsiteX281" fmla="*/ 1813022 w 2152619"/>
                    <a:gd name="connsiteY281" fmla="*/ 306962 h 369871"/>
                    <a:gd name="connsiteX282" fmla="*/ 1823829 w 2152619"/>
                    <a:gd name="connsiteY282" fmla="*/ 312362 h 369871"/>
                    <a:gd name="connsiteX283" fmla="*/ 1808970 w 2152619"/>
                    <a:gd name="connsiteY283" fmla="*/ 307637 h 369871"/>
                    <a:gd name="connsiteX284" fmla="*/ 1787188 w 2152619"/>
                    <a:gd name="connsiteY284" fmla="*/ 294474 h 369871"/>
                    <a:gd name="connsiteX285" fmla="*/ 1743625 w 2152619"/>
                    <a:gd name="connsiteY285" fmla="*/ 241487 h 369871"/>
                    <a:gd name="connsiteX286" fmla="*/ 1739235 w 2152619"/>
                    <a:gd name="connsiteY286" fmla="*/ 234905 h 369871"/>
                    <a:gd name="connsiteX287" fmla="*/ 1736365 w 2152619"/>
                    <a:gd name="connsiteY287" fmla="*/ 238955 h 369871"/>
                    <a:gd name="connsiteX288" fmla="*/ 1731299 w 2152619"/>
                    <a:gd name="connsiteY288" fmla="*/ 253637 h 369871"/>
                    <a:gd name="connsiteX289" fmla="*/ 1744638 w 2152619"/>
                    <a:gd name="connsiteY289" fmla="*/ 318943 h 369871"/>
                    <a:gd name="connsiteX290" fmla="*/ 1750042 w 2152619"/>
                    <a:gd name="connsiteY290" fmla="*/ 327212 h 369871"/>
                    <a:gd name="connsiteX291" fmla="*/ 1743625 w 2152619"/>
                    <a:gd name="connsiteY291" fmla="*/ 320124 h 369871"/>
                    <a:gd name="connsiteX292" fmla="*/ 1719649 w 2152619"/>
                    <a:gd name="connsiteY292" fmla="*/ 266124 h 369871"/>
                    <a:gd name="connsiteX293" fmla="*/ 1714246 w 2152619"/>
                    <a:gd name="connsiteY293" fmla="*/ 264437 h 369871"/>
                    <a:gd name="connsiteX294" fmla="*/ 1716610 w 2152619"/>
                    <a:gd name="connsiteY294" fmla="*/ 258530 h 369871"/>
                    <a:gd name="connsiteX295" fmla="*/ 1719649 w 2152619"/>
                    <a:gd name="connsiteY295" fmla="*/ 246718 h 369871"/>
                    <a:gd name="connsiteX296" fmla="*/ 1722688 w 2152619"/>
                    <a:gd name="connsiteY296" fmla="*/ 228493 h 369871"/>
                    <a:gd name="connsiteX297" fmla="*/ 1717960 w 2152619"/>
                    <a:gd name="connsiteY297" fmla="*/ 219212 h 369871"/>
                    <a:gd name="connsiteX298" fmla="*/ 1701075 w 2152619"/>
                    <a:gd name="connsiteY298" fmla="*/ 243005 h 369871"/>
                    <a:gd name="connsiteX299" fmla="*/ 1687736 w 2152619"/>
                    <a:gd name="connsiteY299" fmla="*/ 260893 h 369871"/>
                    <a:gd name="connsiteX300" fmla="*/ 1698036 w 2152619"/>
                    <a:gd name="connsiteY300" fmla="*/ 276249 h 369871"/>
                    <a:gd name="connsiteX301" fmla="*/ 1721675 w 2152619"/>
                    <a:gd name="connsiteY301" fmla="*/ 309324 h 369871"/>
                    <a:gd name="connsiteX302" fmla="*/ 1735014 w 2152619"/>
                    <a:gd name="connsiteY302" fmla="*/ 327212 h 369871"/>
                    <a:gd name="connsiteX303" fmla="*/ 1721168 w 2152619"/>
                    <a:gd name="connsiteY303" fmla="*/ 312868 h 369871"/>
                    <a:gd name="connsiteX304" fmla="*/ 1694659 w 2152619"/>
                    <a:gd name="connsiteY304" fmla="*/ 283674 h 369871"/>
                    <a:gd name="connsiteX305" fmla="*/ 1681827 w 2152619"/>
                    <a:gd name="connsiteY305" fmla="*/ 268655 h 369871"/>
                    <a:gd name="connsiteX306" fmla="*/ 1672540 w 2152619"/>
                    <a:gd name="connsiteY306" fmla="*/ 279455 h 369871"/>
                    <a:gd name="connsiteX307" fmla="*/ 1648732 w 2152619"/>
                    <a:gd name="connsiteY307" fmla="*/ 303080 h 369871"/>
                    <a:gd name="connsiteX308" fmla="*/ 1675242 w 2152619"/>
                    <a:gd name="connsiteY308" fmla="*/ 353030 h 369871"/>
                    <a:gd name="connsiteX309" fmla="*/ 1682671 w 2152619"/>
                    <a:gd name="connsiteY309" fmla="*/ 366024 h 369871"/>
                    <a:gd name="connsiteX310" fmla="*/ 1659539 w 2152619"/>
                    <a:gd name="connsiteY310" fmla="*/ 336493 h 369871"/>
                    <a:gd name="connsiteX311" fmla="*/ 1636744 w 2152619"/>
                    <a:gd name="connsiteY311" fmla="*/ 307805 h 369871"/>
                    <a:gd name="connsiteX312" fmla="*/ 1629652 w 2152619"/>
                    <a:gd name="connsiteY312" fmla="*/ 310337 h 369871"/>
                    <a:gd name="connsiteX313" fmla="*/ 1628808 w 2152619"/>
                    <a:gd name="connsiteY313" fmla="*/ 308987 h 369871"/>
                    <a:gd name="connsiteX314" fmla="*/ 1636913 w 2152619"/>
                    <a:gd name="connsiteY314" fmla="*/ 305274 h 369871"/>
                    <a:gd name="connsiteX315" fmla="*/ 1627795 w 2152619"/>
                    <a:gd name="connsiteY315" fmla="*/ 290930 h 369871"/>
                    <a:gd name="connsiteX316" fmla="*/ 1611923 w 2152619"/>
                    <a:gd name="connsiteY316" fmla="*/ 264605 h 369871"/>
                    <a:gd name="connsiteX317" fmla="*/ 1605000 w 2152619"/>
                    <a:gd name="connsiteY317" fmla="*/ 252624 h 369871"/>
                    <a:gd name="connsiteX318" fmla="*/ 1591324 w 2152619"/>
                    <a:gd name="connsiteY318" fmla="*/ 256505 h 369871"/>
                    <a:gd name="connsiteX319" fmla="*/ 1560424 w 2152619"/>
                    <a:gd name="connsiteY319" fmla="*/ 263930 h 369871"/>
                    <a:gd name="connsiteX320" fmla="*/ 1541007 w 2152619"/>
                    <a:gd name="connsiteY320" fmla="*/ 270174 h 369871"/>
                    <a:gd name="connsiteX321" fmla="*/ 1525979 w 2152619"/>
                    <a:gd name="connsiteY321" fmla="*/ 293462 h 369871"/>
                    <a:gd name="connsiteX322" fmla="*/ 1493898 w 2152619"/>
                    <a:gd name="connsiteY322" fmla="*/ 339362 h 369871"/>
                    <a:gd name="connsiteX323" fmla="*/ 1477688 w 2152619"/>
                    <a:gd name="connsiteY323" fmla="*/ 357418 h 369871"/>
                    <a:gd name="connsiteX324" fmla="*/ 1523446 w 2152619"/>
                    <a:gd name="connsiteY324" fmla="*/ 271524 h 369871"/>
                    <a:gd name="connsiteX325" fmla="*/ 1480728 w 2152619"/>
                    <a:gd name="connsiteY325" fmla="*/ 279793 h 369871"/>
                    <a:gd name="connsiteX326" fmla="*/ 1483092 w 2152619"/>
                    <a:gd name="connsiteY326" fmla="*/ 278274 h 369871"/>
                    <a:gd name="connsiteX327" fmla="*/ 1506730 w 2152619"/>
                    <a:gd name="connsiteY327" fmla="*/ 271187 h 369871"/>
                    <a:gd name="connsiteX328" fmla="*/ 1526655 w 2152619"/>
                    <a:gd name="connsiteY328" fmla="*/ 264268 h 369871"/>
                    <a:gd name="connsiteX329" fmla="*/ 1515342 w 2152619"/>
                    <a:gd name="connsiteY329" fmla="*/ 246043 h 369871"/>
                    <a:gd name="connsiteX330" fmla="*/ 1499470 w 2152619"/>
                    <a:gd name="connsiteY330" fmla="*/ 226468 h 369871"/>
                    <a:gd name="connsiteX331" fmla="*/ 1495417 w 2152619"/>
                    <a:gd name="connsiteY331" fmla="*/ 224274 h 369871"/>
                    <a:gd name="connsiteX332" fmla="*/ 1483260 w 2152619"/>
                    <a:gd name="connsiteY332" fmla="*/ 241655 h 369871"/>
                    <a:gd name="connsiteX333" fmla="*/ 1490859 w 2152619"/>
                    <a:gd name="connsiteY333" fmla="*/ 254818 h 369871"/>
                    <a:gd name="connsiteX334" fmla="*/ 1497950 w 2152619"/>
                    <a:gd name="connsiteY334" fmla="*/ 266630 h 369871"/>
                    <a:gd name="connsiteX335" fmla="*/ 1488157 w 2152619"/>
                    <a:gd name="connsiteY335" fmla="*/ 256337 h 369871"/>
                    <a:gd name="connsiteX336" fmla="*/ 1479039 w 2152619"/>
                    <a:gd name="connsiteY336" fmla="*/ 245368 h 369871"/>
                    <a:gd name="connsiteX337" fmla="*/ 1468402 w 2152619"/>
                    <a:gd name="connsiteY337" fmla="*/ 256674 h 369871"/>
                    <a:gd name="connsiteX338" fmla="*/ 1457764 w 2152619"/>
                    <a:gd name="connsiteY338" fmla="*/ 268149 h 369871"/>
                    <a:gd name="connsiteX339" fmla="*/ 1466375 w 2152619"/>
                    <a:gd name="connsiteY339" fmla="*/ 254987 h 369871"/>
                    <a:gd name="connsiteX340" fmla="*/ 1472792 w 2152619"/>
                    <a:gd name="connsiteY340" fmla="*/ 238618 h 369871"/>
                    <a:gd name="connsiteX341" fmla="*/ 1458102 w 2152619"/>
                    <a:gd name="connsiteY341" fmla="*/ 218705 h 369871"/>
                    <a:gd name="connsiteX342" fmla="*/ 1445438 w 2152619"/>
                    <a:gd name="connsiteY342" fmla="*/ 201830 h 369871"/>
                    <a:gd name="connsiteX343" fmla="*/ 1433112 w 2152619"/>
                    <a:gd name="connsiteY343" fmla="*/ 210268 h 369871"/>
                    <a:gd name="connsiteX344" fmla="*/ 1419942 w 2152619"/>
                    <a:gd name="connsiteY344" fmla="*/ 220055 h 369871"/>
                    <a:gd name="connsiteX345" fmla="*/ 1423488 w 2152619"/>
                    <a:gd name="connsiteY345" fmla="*/ 224949 h 369871"/>
                    <a:gd name="connsiteX346" fmla="*/ 1421799 w 2152619"/>
                    <a:gd name="connsiteY346" fmla="*/ 225962 h 369871"/>
                    <a:gd name="connsiteX347" fmla="*/ 1404408 w 2152619"/>
                    <a:gd name="connsiteY347" fmla="*/ 241824 h 369871"/>
                    <a:gd name="connsiteX348" fmla="*/ 1391575 w 2152619"/>
                    <a:gd name="connsiteY348" fmla="*/ 258530 h 369871"/>
                    <a:gd name="connsiteX349" fmla="*/ 1382289 w 2152619"/>
                    <a:gd name="connsiteY349" fmla="*/ 271355 h 369871"/>
                    <a:gd name="connsiteX350" fmla="*/ 1395290 w 2152619"/>
                    <a:gd name="connsiteY350" fmla="*/ 275574 h 369871"/>
                    <a:gd name="connsiteX351" fmla="*/ 1407109 w 2152619"/>
                    <a:gd name="connsiteY351" fmla="*/ 279962 h 369871"/>
                    <a:gd name="connsiteX352" fmla="*/ 1393770 w 2152619"/>
                    <a:gd name="connsiteY352" fmla="*/ 277262 h 369871"/>
                    <a:gd name="connsiteX353" fmla="*/ 1380094 w 2152619"/>
                    <a:gd name="connsiteY353" fmla="*/ 274055 h 369871"/>
                    <a:gd name="connsiteX354" fmla="*/ 1371989 w 2152619"/>
                    <a:gd name="connsiteY354" fmla="*/ 282493 h 369871"/>
                    <a:gd name="connsiteX355" fmla="*/ 1365066 w 2152619"/>
                    <a:gd name="connsiteY355" fmla="*/ 290762 h 369871"/>
                    <a:gd name="connsiteX356" fmla="*/ 1378574 w 2152619"/>
                    <a:gd name="connsiteY356" fmla="*/ 308987 h 369871"/>
                    <a:gd name="connsiteX357" fmla="*/ 1392251 w 2152619"/>
                    <a:gd name="connsiteY357" fmla="*/ 327212 h 369871"/>
                    <a:gd name="connsiteX358" fmla="*/ 1376886 w 2152619"/>
                    <a:gd name="connsiteY358" fmla="*/ 311180 h 369871"/>
                    <a:gd name="connsiteX359" fmla="*/ 1361520 w 2152619"/>
                    <a:gd name="connsiteY359" fmla="*/ 295149 h 369871"/>
                    <a:gd name="connsiteX360" fmla="*/ 1348012 w 2152619"/>
                    <a:gd name="connsiteY360" fmla="*/ 309324 h 369871"/>
                    <a:gd name="connsiteX361" fmla="*/ 1335349 w 2152619"/>
                    <a:gd name="connsiteY361" fmla="*/ 325693 h 369871"/>
                    <a:gd name="connsiteX362" fmla="*/ 1328932 w 2152619"/>
                    <a:gd name="connsiteY362" fmla="*/ 321137 h 369871"/>
                    <a:gd name="connsiteX363" fmla="*/ 1325893 w 2152619"/>
                    <a:gd name="connsiteY363" fmla="*/ 316074 h 369871"/>
                    <a:gd name="connsiteX364" fmla="*/ 1320152 w 2152619"/>
                    <a:gd name="connsiteY364" fmla="*/ 322487 h 369871"/>
                    <a:gd name="connsiteX365" fmla="*/ 1314243 w 2152619"/>
                    <a:gd name="connsiteY365" fmla="*/ 328899 h 369871"/>
                    <a:gd name="connsiteX366" fmla="*/ 1318802 w 2152619"/>
                    <a:gd name="connsiteY366" fmla="*/ 321643 h 369871"/>
                    <a:gd name="connsiteX367" fmla="*/ 1320490 w 2152619"/>
                    <a:gd name="connsiteY367" fmla="*/ 309830 h 369871"/>
                    <a:gd name="connsiteX368" fmla="*/ 1304281 w 2152619"/>
                    <a:gd name="connsiteY368" fmla="*/ 263762 h 369871"/>
                    <a:gd name="connsiteX369" fmla="*/ 1293474 w 2152619"/>
                    <a:gd name="connsiteY369" fmla="*/ 256505 h 369871"/>
                    <a:gd name="connsiteX370" fmla="*/ 1253119 w 2152619"/>
                    <a:gd name="connsiteY370" fmla="*/ 236255 h 369871"/>
                    <a:gd name="connsiteX371" fmla="*/ 1244001 w 2152619"/>
                    <a:gd name="connsiteY371" fmla="*/ 230180 h 369871"/>
                    <a:gd name="connsiteX372" fmla="*/ 1216141 w 2152619"/>
                    <a:gd name="connsiteY372" fmla="*/ 261399 h 369871"/>
                    <a:gd name="connsiteX373" fmla="*/ 1165149 w 2152619"/>
                    <a:gd name="connsiteY373" fmla="*/ 308312 h 369871"/>
                    <a:gd name="connsiteX374" fmla="*/ 1151135 w 2152619"/>
                    <a:gd name="connsiteY374" fmla="*/ 312362 h 369871"/>
                    <a:gd name="connsiteX375" fmla="*/ 1162447 w 2152619"/>
                    <a:gd name="connsiteY375" fmla="*/ 306962 h 369871"/>
                    <a:gd name="connsiteX376" fmla="*/ 1196386 w 2152619"/>
                    <a:gd name="connsiteY376" fmla="*/ 273212 h 369871"/>
                    <a:gd name="connsiteX377" fmla="*/ 1207024 w 2152619"/>
                    <a:gd name="connsiteY377" fmla="*/ 252793 h 369871"/>
                    <a:gd name="connsiteX378" fmla="*/ 1140497 w 2152619"/>
                    <a:gd name="connsiteY378" fmla="*/ 268149 h 369871"/>
                    <a:gd name="connsiteX379" fmla="*/ 1104701 w 2152619"/>
                    <a:gd name="connsiteY379" fmla="*/ 275068 h 369871"/>
                    <a:gd name="connsiteX380" fmla="*/ 1110273 w 2152619"/>
                    <a:gd name="connsiteY380" fmla="*/ 293124 h 369871"/>
                    <a:gd name="connsiteX381" fmla="*/ 1145900 w 2152619"/>
                    <a:gd name="connsiteY381" fmla="*/ 355899 h 369871"/>
                    <a:gd name="connsiteX382" fmla="*/ 1147251 w 2152619"/>
                    <a:gd name="connsiteY382" fmla="*/ 360118 h 369871"/>
                    <a:gd name="connsiteX383" fmla="*/ 1100649 w 2152619"/>
                    <a:gd name="connsiteY383" fmla="*/ 296668 h 369871"/>
                    <a:gd name="connsiteX384" fmla="*/ 1084946 w 2152619"/>
                    <a:gd name="connsiteY384" fmla="*/ 279793 h 369871"/>
                    <a:gd name="connsiteX385" fmla="*/ 1084270 w 2152619"/>
                    <a:gd name="connsiteY385" fmla="*/ 278612 h 369871"/>
                    <a:gd name="connsiteX386" fmla="*/ 1088154 w 2152619"/>
                    <a:gd name="connsiteY386" fmla="*/ 276587 h 369871"/>
                    <a:gd name="connsiteX387" fmla="*/ 1084439 w 2152619"/>
                    <a:gd name="connsiteY387" fmla="*/ 270680 h 369871"/>
                    <a:gd name="connsiteX388" fmla="*/ 1073126 w 2152619"/>
                    <a:gd name="connsiteY388" fmla="*/ 250262 h 369871"/>
                    <a:gd name="connsiteX389" fmla="*/ 1065359 w 2152619"/>
                    <a:gd name="connsiteY389" fmla="*/ 235749 h 369871"/>
                    <a:gd name="connsiteX390" fmla="*/ 1065190 w 2152619"/>
                    <a:gd name="connsiteY390" fmla="*/ 256168 h 369871"/>
                    <a:gd name="connsiteX391" fmla="*/ 1060632 w 2152619"/>
                    <a:gd name="connsiteY391" fmla="*/ 288230 h 369871"/>
                    <a:gd name="connsiteX392" fmla="*/ 1037330 w 2152619"/>
                    <a:gd name="connsiteY392" fmla="*/ 325524 h 369871"/>
                    <a:gd name="connsiteX393" fmla="*/ 1040707 w 2152619"/>
                    <a:gd name="connsiteY393" fmla="*/ 318099 h 369871"/>
                    <a:gd name="connsiteX394" fmla="*/ 1052864 w 2152619"/>
                    <a:gd name="connsiteY394" fmla="*/ 248743 h 369871"/>
                    <a:gd name="connsiteX395" fmla="*/ 1013860 w 2152619"/>
                    <a:gd name="connsiteY395" fmla="*/ 177868 h 369871"/>
                    <a:gd name="connsiteX396" fmla="*/ 962361 w 2152619"/>
                    <a:gd name="connsiteY396" fmla="*/ 104968 h 369871"/>
                    <a:gd name="connsiteX397" fmla="*/ 953581 w 2152619"/>
                    <a:gd name="connsiteY397" fmla="*/ 92480 h 369871"/>
                    <a:gd name="connsiteX398" fmla="*/ 967596 w 2152619"/>
                    <a:gd name="connsiteY398" fmla="*/ 147155 h 369871"/>
                    <a:gd name="connsiteX399" fmla="*/ 1018757 w 2152619"/>
                    <a:gd name="connsiteY399" fmla="*/ 252962 h 369871"/>
                    <a:gd name="connsiteX400" fmla="*/ 1023316 w 2152619"/>
                    <a:gd name="connsiteY400" fmla="*/ 263087 h 369871"/>
                    <a:gd name="connsiteX401" fmla="*/ 959829 w 2152619"/>
                    <a:gd name="connsiteY401" fmla="*/ 178880 h 369871"/>
                    <a:gd name="connsiteX402" fmla="*/ 923357 w 2152619"/>
                    <a:gd name="connsiteY402" fmla="*/ 107837 h 369871"/>
                    <a:gd name="connsiteX403" fmla="*/ 920149 w 2152619"/>
                    <a:gd name="connsiteY403" fmla="*/ 99399 h 369871"/>
                    <a:gd name="connsiteX404" fmla="*/ 919136 w 2152619"/>
                    <a:gd name="connsiteY404" fmla="*/ 117118 h 369871"/>
                    <a:gd name="connsiteX405" fmla="*/ 917785 w 2152619"/>
                    <a:gd name="connsiteY405" fmla="*/ 165380 h 369871"/>
                    <a:gd name="connsiteX406" fmla="*/ 916435 w 2152619"/>
                    <a:gd name="connsiteY406" fmla="*/ 219380 h 369871"/>
                    <a:gd name="connsiteX407" fmla="*/ 915253 w 2152619"/>
                    <a:gd name="connsiteY407" fmla="*/ 242837 h 369871"/>
                    <a:gd name="connsiteX408" fmla="*/ 907317 w 2152619"/>
                    <a:gd name="connsiteY408" fmla="*/ 164368 h 369871"/>
                    <a:gd name="connsiteX409" fmla="*/ 899212 w 2152619"/>
                    <a:gd name="connsiteY409" fmla="*/ 85224 h 369871"/>
                    <a:gd name="connsiteX410" fmla="*/ 896173 w 2152619"/>
                    <a:gd name="connsiteY410" fmla="*/ 87080 h 369871"/>
                    <a:gd name="connsiteX411" fmla="*/ 886211 w 2152619"/>
                    <a:gd name="connsiteY411" fmla="*/ 93155 h 369871"/>
                    <a:gd name="connsiteX412" fmla="*/ 870845 w 2152619"/>
                    <a:gd name="connsiteY412" fmla="*/ 117287 h 369871"/>
                    <a:gd name="connsiteX413" fmla="*/ 881652 w 2152619"/>
                    <a:gd name="connsiteY413" fmla="*/ 140237 h 369871"/>
                    <a:gd name="connsiteX414" fmla="*/ 883847 w 2152619"/>
                    <a:gd name="connsiteY414" fmla="*/ 142768 h 369871"/>
                    <a:gd name="connsiteX415" fmla="*/ 869157 w 2152619"/>
                    <a:gd name="connsiteY415" fmla="*/ 132305 h 369871"/>
                    <a:gd name="connsiteX416" fmla="*/ 864091 w 2152619"/>
                    <a:gd name="connsiteY416" fmla="*/ 127243 h 369871"/>
                    <a:gd name="connsiteX417" fmla="*/ 862065 w 2152619"/>
                    <a:gd name="connsiteY417" fmla="*/ 145468 h 369871"/>
                    <a:gd name="connsiteX418" fmla="*/ 860039 w 2152619"/>
                    <a:gd name="connsiteY418" fmla="*/ 163693 h 369871"/>
                    <a:gd name="connsiteX419" fmla="*/ 865273 w 2152619"/>
                    <a:gd name="connsiteY419" fmla="*/ 177193 h 369871"/>
                    <a:gd name="connsiteX420" fmla="*/ 880639 w 2152619"/>
                    <a:gd name="connsiteY420" fmla="*/ 210943 h 369871"/>
                    <a:gd name="connsiteX421" fmla="*/ 897355 w 2152619"/>
                    <a:gd name="connsiteY421" fmla="*/ 234399 h 369871"/>
                    <a:gd name="connsiteX422" fmla="*/ 903433 w 2152619"/>
                    <a:gd name="connsiteY422" fmla="*/ 238112 h 369871"/>
                    <a:gd name="connsiteX423" fmla="*/ 899043 w 2152619"/>
                    <a:gd name="connsiteY423" fmla="*/ 236930 h 369871"/>
                    <a:gd name="connsiteX424" fmla="*/ 894484 w 2152619"/>
                    <a:gd name="connsiteY424" fmla="*/ 235918 h 369871"/>
                    <a:gd name="connsiteX425" fmla="*/ 937034 w 2152619"/>
                    <a:gd name="connsiteY425" fmla="*/ 300043 h 369871"/>
                    <a:gd name="connsiteX426" fmla="*/ 951893 w 2152619"/>
                    <a:gd name="connsiteY426" fmla="*/ 307805 h 369871"/>
                    <a:gd name="connsiteX427" fmla="*/ 961011 w 2152619"/>
                    <a:gd name="connsiteY427" fmla="*/ 312362 h 369871"/>
                    <a:gd name="connsiteX428" fmla="*/ 931800 w 2152619"/>
                    <a:gd name="connsiteY428" fmla="*/ 300887 h 369871"/>
                    <a:gd name="connsiteX429" fmla="*/ 929098 w 2152619"/>
                    <a:gd name="connsiteY429" fmla="*/ 299368 h 369871"/>
                    <a:gd name="connsiteX430" fmla="*/ 936359 w 2152619"/>
                    <a:gd name="connsiteY430" fmla="*/ 310843 h 369871"/>
                    <a:gd name="connsiteX431" fmla="*/ 946827 w 2152619"/>
                    <a:gd name="connsiteY431" fmla="*/ 324343 h 369871"/>
                    <a:gd name="connsiteX432" fmla="*/ 947503 w 2152619"/>
                    <a:gd name="connsiteY432" fmla="*/ 326368 h 369871"/>
                    <a:gd name="connsiteX433" fmla="*/ 892965 w 2152619"/>
                    <a:gd name="connsiteY433" fmla="*/ 265618 h 369871"/>
                    <a:gd name="connsiteX434" fmla="*/ 868313 w 2152619"/>
                    <a:gd name="connsiteY434" fmla="*/ 233218 h 369871"/>
                    <a:gd name="connsiteX435" fmla="*/ 855142 w 2152619"/>
                    <a:gd name="connsiteY435" fmla="*/ 216680 h 369871"/>
                    <a:gd name="connsiteX436" fmla="*/ 815125 w 2152619"/>
                    <a:gd name="connsiteY436" fmla="*/ 194405 h 369871"/>
                    <a:gd name="connsiteX437" fmla="*/ 807189 w 2152619"/>
                    <a:gd name="connsiteY437" fmla="*/ 189680 h 369871"/>
                    <a:gd name="connsiteX438" fmla="*/ 812761 w 2152619"/>
                    <a:gd name="connsiteY438" fmla="*/ 204530 h 369871"/>
                    <a:gd name="connsiteX439" fmla="*/ 822048 w 2152619"/>
                    <a:gd name="connsiteY439" fmla="*/ 230349 h 369871"/>
                    <a:gd name="connsiteX440" fmla="*/ 822048 w 2152619"/>
                    <a:gd name="connsiteY440" fmla="*/ 280974 h 369871"/>
                    <a:gd name="connsiteX441" fmla="*/ 800773 w 2152619"/>
                    <a:gd name="connsiteY441" fmla="*/ 320124 h 369871"/>
                    <a:gd name="connsiteX442" fmla="*/ 794357 w 2152619"/>
                    <a:gd name="connsiteY442" fmla="*/ 327212 h 369871"/>
                    <a:gd name="connsiteX443" fmla="*/ 799760 w 2152619"/>
                    <a:gd name="connsiteY443" fmla="*/ 318943 h 369871"/>
                    <a:gd name="connsiteX444" fmla="*/ 804319 w 2152619"/>
                    <a:gd name="connsiteY444" fmla="*/ 226805 h 369871"/>
                    <a:gd name="connsiteX445" fmla="*/ 785914 w 2152619"/>
                    <a:gd name="connsiteY445" fmla="*/ 196430 h 369871"/>
                    <a:gd name="connsiteX446" fmla="*/ 763289 w 2152619"/>
                    <a:gd name="connsiteY446" fmla="*/ 227987 h 369871"/>
                    <a:gd name="connsiteX447" fmla="*/ 769029 w 2152619"/>
                    <a:gd name="connsiteY447" fmla="*/ 233555 h 369871"/>
                    <a:gd name="connsiteX448" fmla="*/ 775783 w 2152619"/>
                    <a:gd name="connsiteY448" fmla="*/ 237774 h 369871"/>
                    <a:gd name="connsiteX449" fmla="*/ 763964 w 2152619"/>
                    <a:gd name="connsiteY449" fmla="*/ 233555 h 369871"/>
                    <a:gd name="connsiteX450" fmla="*/ 750287 w 2152619"/>
                    <a:gd name="connsiteY450" fmla="*/ 245874 h 369871"/>
                    <a:gd name="connsiteX451" fmla="*/ 738468 w 2152619"/>
                    <a:gd name="connsiteY451" fmla="*/ 261568 h 369871"/>
                    <a:gd name="connsiteX452" fmla="*/ 756028 w 2152619"/>
                    <a:gd name="connsiteY452" fmla="*/ 267980 h 369871"/>
                    <a:gd name="connsiteX453" fmla="*/ 797396 w 2152619"/>
                    <a:gd name="connsiteY453" fmla="*/ 279962 h 369871"/>
                    <a:gd name="connsiteX454" fmla="*/ 784226 w 2152619"/>
                    <a:gd name="connsiteY454" fmla="*/ 277430 h 369871"/>
                    <a:gd name="connsiteX455" fmla="*/ 755522 w 2152619"/>
                    <a:gd name="connsiteY455" fmla="*/ 271524 h 369871"/>
                    <a:gd name="connsiteX456" fmla="*/ 736779 w 2152619"/>
                    <a:gd name="connsiteY456" fmla="*/ 267980 h 369871"/>
                    <a:gd name="connsiteX457" fmla="*/ 718712 w 2152619"/>
                    <a:gd name="connsiteY457" fmla="*/ 284518 h 369871"/>
                    <a:gd name="connsiteX458" fmla="*/ 691359 w 2152619"/>
                    <a:gd name="connsiteY458" fmla="*/ 314555 h 369871"/>
                    <a:gd name="connsiteX459" fmla="*/ 679371 w 2152619"/>
                    <a:gd name="connsiteY459" fmla="*/ 327212 h 369871"/>
                    <a:gd name="connsiteX460" fmla="*/ 690177 w 2152619"/>
                    <a:gd name="connsiteY460" fmla="*/ 312868 h 369871"/>
                    <a:gd name="connsiteX461" fmla="*/ 712296 w 2152619"/>
                    <a:gd name="connsiteY461" fmla="*/ 282155 h 369871"/>
                    <a:gd name="connsiteX462" fmla="*/ 723440 w 2152619"/>
                    <a:gd name="connsiteY462" fmla="*/ 265955 h 369871"/>
                    <a:gd name="connsiteX463" fmla="*/ 713816 w 2152619"/>
                    <a:gd name="connsiteY463" fmla="*/ 263930 h 369871"/>
                    <a:gd name="connsiteX464" fmla="*/ 698619 w 2152619"/>
                    <a:gd name="connsiteY464" fmla="*/ 260555 h 369871"/>
                    <a:gd name="connsiteX465" fmla="*/ 672279 w 2152619"/>
                    <a:gd name="connsiteY465" fmla="*/ 267643 h 369871"/>
                    <a:gd name="connsiteX466" fmla="*/ 658940 w 2152619"/>
                    <a:gd name="connsiteY466" fmla="*/ 288062 h 369871"/>
                    <a:gd name="connsiteX467" fmla="*/ 648809 w 2152619"/>
                    <a:gd name="connsiteY467" fmla="*/ 304599 h 369871"/>
                    <a:gd name="connsiteX468" fmla="*/ 653368 w 2152619"/>
                    <a:gd name="connsiteY468" fmla="*/ 311180 h 369871"/>
                    <a:gd name="connsiteX469" fmla="*/ 660291 w 2152619"/>
                    <a:gd name="connsiteY469" fmla="*/ 319787 h 369871"/>
                    <a:gd name="connsiteX470" fmla="*/ 662655 w 2152619"/>
                    <a:gd name="connsiteY470" fmla="*/ 323499 h 369871"/>
                    <a:gd name="connsiteX471" fmla="*/ 654719 w 2152619"/>
                    <a:gd name="connsiteY471" fmla="*/ 316412 h 369871"/>
                    <a:gd name="connsiteX472" fmla="*/ 646614 w 2152619"/>
                    <a:gd name="connsiteY472" fmla="*/ 307468 h 369871"/>
                    <a:gd name="connsiteX473" fmla="*/ 635639 w 2152619"/>
                    <a:gd name="connsiteY473" fmla="*/ 323162 h 369871"/>
                    <a:gd name="connsiteX474" fmla="*/ 601869 w 2152619"/>
                    <a:gd name="connsiteY474" fmla="*/ 366193 h 369871"/>
                    <a:gd name="connsiteX475" fmla="*/ 609974 w 2152619"/>
                    <a:gd name="connsiteY475" fmla="*/ 352862 h 369871"/>
                    <a:gd name="connsiteX476" fmla="*/ 628885 w 2152619"/>
                    <a:gd name="connsiteY476" fmla="*/ 321643 h 369871"/>
                    <a:gd name="connsiteX477" fmla="*/ 625846 w 2152619"/>
                    <a:gd name="connsiteY477" fmla="*/ 284687 h 369871"/>
                    <a:gd name="connsiteX478" fmla="*/ 616221 w 2152619"/>
                    <a:gd name="connsiteY478" fmla="*/ 274055 h 369871"/>
                    <a:gd name="connsiteX479" fmla="*/ 603558 w 2152619"/>
                    <a:gd name="connsiteY479" fmla="*/ 277262 h 369871"/>
                    <a:gd name="connsiteX480" fmla="*/ 596635 w 2152619"/>
                    <a:gd name="connsiteY480" fmla="*/ 277262 h 369871"/>
                    <a:gd name="connsiteX481" fmla="*/ 591738 w 2152619"/>
                    <a:gd name="connsiteY481" fmla="*/ 276587 h 369871"/>
                    <a:gd name="connsiteX482" fmla="*/ 580425 w 2152619"/>
                    <a:gd name="connsiteY482" fmla="*/ 278443 h 369871"/>
                    <a:gd name="connsiteX483" fmla="*/ 586841 w 2152619"/>
                    <a:gd name="connsiteY483" fmla="*/ 275743 h 369871"/>
                    <a:gd name="connsiteX484" fmla="*/ 603220 w 2152619"/>
                    <a:gd name="connsiteY484" fmla="*/ 271187 h 369871"/>
                    <a:gd name="connsiteX485" fmla="*/ 612000 w 2152619"/>
                    <a:gd name="connsiteY485" fmla="*/ 268655 h 369871"/>
                    <a:gd name="connsiteX486" fmla="*/ 603220 w 2152619"/>
                    <a:gd name="connsiteY486" fmla="*/ 257518 h 369871"/>
                    <a:gd name="connsiteX487" fmla="*/ 593764 w 2152619"/>
                    <a:gd name="connsiteY487" fmla="*/ 245368 h 369871"/>
                    <a:gd name="connsiteX488" fmla="*/ 588530 w 2152619"/>
                    <a:gd name="connsiteY488" fmla="*/ 250430 h 369871"/>
                    <a:gd name="connsiteX489" fmla="*/ 570970 w 2152619"/>
                    <a:gd name="connsiteY489" fmla="*/ 272030 h 369871"/>
                    <a:gd name="connsiteX490" fmla="*/ 557799 w 2152619"/>
                    <a:gd name="connsiteY490" fmla="*/ 287724 h 369871"/>
                    <a:gd name="connsiteX491" fmla="*/ 561176 w 2152619"/>
                    <a:gd name="connsiteY491" fmla="*/ 292280 h 369871"/>
                    <a:gd name="connsiteX492" fmla="*/ 582114 w 2152619"/>
                    <a:gd name="connsiteY492" fmla="*/ 306962 h 369871"/>
                    <a:gd name="connsiteX493" fmla="*/ 592920 w 2152619"/>
                    <a:gd name="connsiteY493" fmla="*/ 312193 h 369871"/>
                    <a:gd name="connsiteX494" fmla="*/ 558981 w 2152619"/>
                    <a:gd name="connsiteY494" fmla="*/ 297680 h 369871"/>
                    <a:gd name="connsiteX495" fmla="*/ 553747 w 2152619"/>
                    <a:gd name="connsiteY495" fmla="*/ 292955 h 369871"/>
                    <a:gd name="connsiteX496" fmla="*/ 548513 w 2152619"/>
                    <a:gd name="connsiteY496" fmla="*/ 297680 h 369871"/>
                    <a:gd name="connsiteX497" fmla="*/ 514743 w 2152619"/>
                    <a:gd name="connsiteY497" fmla="*/ 312362 h 369871"/>
                    <a:gd name="connsiteX498" fmla="*/ 525887 w 2152619"/>
                    <a:gd name="connsiteY498" fmla="*/ 306962 h 369871"/>
                    <a:gd name="connsiteX499" fmla="*/ 547837 w 2152619"/>
                    <a:gd name="connsiteY499" fmla="*/ 285024 h 369871"/>
                    <a:gd name="connsiteX500" fmla="*/ 501404 w 2152619"/>
                    <a:gd name="connsiteY500" fmla="*/ 225118 h 369871"/>
                    <a:gd name="connsiteX501" fmla="*/ 486883 w 2152619"/>
                    <a:gd name="connsiteY501" fmla="*/ 204193 h 369871"/>
                    <a:gd name="connsiteX502" fmla="*/ 479622 w 2152619"/>
                    <a:gd name="connsiteY502" fmla="*/ 215668 h 369871"/>
                    <a:gd name="connsiteX503" fmla="*/ 473713 w 2152619"/>
                    <a:gd name="connsiteY503" fmla="*/ 228662 h 369871"/>
                    <a:gd name="connsiteX504" fmla="*/ 480635 w 2152619"/>
                    <a:gd name="connsiteY504" fmla="*/ 239968 h 369871"/>
                    <a:gd name="connsiteX505" fmla="*/ 492455 w 2152619"/>
                    <a:gd name="connsiteY505" fmla="*/ 258530 h 369871"/>
                    <a:gd name="connsiteX506" fmla="*/ 483675 w 2152619"/>
                    <a:gd name="connsiteY506" fmla="*/ 252118 h 369871"/>
                    <a:gd name="connsiteX507" fmla="*/ 470167 w 2152619"/>
                    <a:gd name="connsiteY507" fmla="*/ 236930 h 369871"/>
                    <a:gd name="connsiteX508" fmla="*/ 463075 w 2152619"/>
                    <a:gd name="connsiteY508" fmla="*/ 249249 h 369871"/>
                    <a:gd name="connsiteX509" fmla="*/ 420863 w 2152619"/>
                    <a:gd name="connsiteY509" fmla="*/ 317930 h 369871"/>
                    <a:gd name="connsiteX510" fmla="*/ 382872 w 2152619"/>
                    <a:gd name="connsiteY510" fmla="*/ 366868 h 369871"/>
                    <a:gd name="connsiteX511" fmla="*/ 388782 w 2152619"/>
                    <a:gd name="connsiteY511" fmla="*/ 357249 h 369871"/>
                    <a:gd name="connsiteX512" fmla="*/ 438930 w 2152619"/>
                    <a:gd name="connsiteY512" fmla="*/ 263087 h 369871"/>
                    <a:gd name="connsiteX513" fmla="*/ 454970 w 2152619"/>
                    <a:gd name="connsiteY513" fmla="*/ 219043 h 369871"/>
                    <a:gd name="connsiteX514" fmla="*/ 445684 w 2152619"/>
                    <a:gd name="connsiteY514" fmla="*/ 203349 h 369871"/>
                    <a:gd name="connsiteX515" fmla="*/ 425591 w 2152619"/>
                    <a:gd name="connsiteY515" fmla="*/ 172130 h 369871"/>
                    <a:gd name="connsiteX516" fmla="*/ 414953 w 2152619"/>
                    <a:gd name="connsiteY516" fmla="*/ 154412 h 369871"/>
                    <a:gd name="connsiteX517" fmla="*/ 397055 w 2152619"/>
                    <a:gd name="connsiteY517" fmla="*/ 178374 h 369871"/>
                    <a:gd name="connsiteX518" fmla="*/ 356194 w 2152619"/>
                    <a:gd name="connsiteY518" fmla="*/ 263255 h 369871"/>
                    <a:gd name="connsiteX519" fmla="*/ 355012 w 2152619"/>
                    <a:gd name="connsiteY519" fmla="*/ 273718 h 369871"/>
                    <a:gd name="connsiteX520" fmla="*/ 363792 w 2152619"/>
                    <a:gd name="connsiteY520" fmla="*/ 276587 h 369871"/>
                    <a:gd name="connsiteX521" fmla="*/ 371728 w 2152619"/>
                    <a:gd name="connsiteY521" fmla="*/ 280130 h 369871"/>
                    <a:gd name="connsiteX522" fmla="*/ 366494 w 2152619"/>
                    <a:gd name="connsiteY522" fmla="*/ 279118 h 369871"/>
                    <a:gd name="connsiteX523" fmla="*/ 358727 w 2152619"/>
                    <a:gd name="connsiteY523" fmla="*/ 277430 h 369871"/>
                    <a:gd name="connsiteX524" fmla="*/ 358051 w 2152619"/>
                    <a:gd name="connsiteY524" fmla="*/ 288062 h 369871"/>
                    <a:gd name="connsiteX525" fmla="*/ 373416 w 2152619"/>
                    <a:gd name="connsiteY525" fmla="*/ 322487 h 369871"/>
                    <a:gd name="connsiteX526" fmla="*/ 374261 w 2152619"/>
                    <a:gd name="connsiteY526" fmla="*/ 325524 h 369871"/>
                    <a:gd name="connsiteX527" fmla="*/ 350791 w 2152619"/>
                    <a:gd name="connsiteY527" fmla="*/ 287218 h 369871"/>
                    <a:gd name="connsiteX528" fmla="*/ 346232 w 2152619"/>
                    <a:gd name="connsiteY528" fmla="*/ 274562 h 369871"/>
                    <a:gd name="connsiteX529" fmla="*/ 287472 w 2152619"/>
                    <a:gd name="connsiteY529" fmla="*/ 264268 h 369871"/>
                    <a:gd name="connsiteX530" fmla="*/ 333399 w 2152619"/>
                    <a:gd name="connsiteY530" fmla="*/ 353368 h 369871"/>
                    <a:gd name="connsiteX531" fmla="*/ 327996 w 2152619"/>
                    <a:gd name="connsiteY531" fmla="*/ 350330 h 369871"/>
                    <a:gd name="connsiteX532" fmla="*/ 1345648 w 2152619"/>
                    <a:gd name="connsiteY532" fmla="*/ 306624 h 369871"/>
                    <a:gd name="connsiteX533" fmla="*/ 1356624 w 2152619"/>
                    <a:gd name="connsiteY533" fmla="*/ 290424 h 369871"/>
                    <a:gd name="connsiteX534" fmla="*/ 1350883 w 2152619"/>
                    <a:gd name="connsiteY534" fmla="*/ 282493 h 369871"/>
                    <a:gd name="connsiteX535" fmla="*/ 1345142 w 2152619"/>
                    <a:gd name="connsiteY535" fmla="*/ 276080 h 369871"/>
                    <a:gd name="connsiteX536" fmla="*/ 1341427 w 2152619"/>
                    <a:gd name="connsiteY536" fmla="*/ 286205 h 369871"/>
                    <a:gd name="connsiteX537" fmla="*/ 1332816 w 2152619"/>
                    <a:gd name="connsiteY537" fmla="*/ 304768 h 369871"/>
                    <a:gd name="connsiteX538" fmla="*/ 1327919 w 2152619"/>
                    <a:gd name="connsiteY538" fmla="*/ 314724 h 369871"/>
                    <a:gd name="connsiteX539" fmla="*/ 1333323 w 2152619"/>
                    <a:gd name="connsiteY539" fmla="*/ 321980 h 369871"/>
                    <a:gd name="connsiteX540" fmla="*/ 1345648 w 2152619"/>
                    <a:gd name="connsiteY540" fmla="*/ 306624 h 369871"/>
                    <a:gd name="connsiteX541" fmla="*/ 1331296 w 2152619"/>
                    <a:gd name="connsiteY541" fmla="*/ 295993 h 369871"/>
                    <a:gd name="connsiteX542" fmla="*/ 1335011 w 2152619"/>
                    <a:gd name="connsiteY542" fmla="*/ 275912 h 369871"/>
                    <a:gd name="connsiteX543" fmla="*/ 1320828 w 2152619"/>
                    <a:gd name="connsiteY543" fmla="*/ 263255 h 369871"/>
                    <a:gd name="connsiteX544" fmla="*/ 1314411 w 2152619"/>
                    <a:gd name="connsiteY544" fmla="*/ 262074 h 369871"/>
                    <a:gd name="connsiteX545" fmla="*/ 1314411 w 2152619"/>
                    <a:gd name="connsiteY545" fmla="*/ 268655 h 369871"/>
                    <a:gd name="connsiteX546" fmla="*/ 1321165 w 2152619"/>
                    <a:gd name="connsiteY546" fmla="*/ 301730 h 369871"/>
                    <a:gd name="connsiteX547" fmla="*/ 1331296 w 2152619"/>
                    <a:gd name="connsiteY547" fmla="*/ 295993 h 369871"/>
                    <a:gd name="connsiteX548" fmla="*/ 1957219 w 2152619"/>
                    <a:gd name="connsiteY548" fmla="*/ 283843 h 369871"/>
                    <a:gd name="connsiteX549" fmla="*/ 1967688 w 2152619"/>
                    <a:gd name="connsiteY549" fmla="*/ 266799 h 369871"/>
                    <a:gd name="connsiteX550" fmla="*/ 1954686 w 2152619"/>
                    <a:gd name="connsiteY550" fmla="*/ 263593 h 369871"/>
                    <a:gd name="connsiteX551" fmla="*/ 1942529 w 2152619"/>
                    <a:gd name="connsiteY551" fmla="*/ 261062 h 369871"/>
                    <a:gd name="connsiteX552" fmla="*/ 1934931 w 2152619"/>
                    <a:gd name="connsiteY552" fmla="*/ 274224 h 369871"/>
                    <a:gd name="connsiteX553" fmla="*/ 1927333 w 2152619"/>
                    <a:gd name="connsiteY553" fmla="*/ 287387 h 369871"/>
                    <a:gd name="connsiteX554" fmla="*/ 1932736 w 2152619"/>
                    <a:gd name="connsiteY554" fmla="*/ 298524 h 369871"/>
                    <a:gd name="connsiteX555" fmla="*/ 1938308 w 2152619"/>
                    <a:gd name="connsiteY555" fmla="*/ 309662 h 369871"/>
                    <a:gd name="connsiteX556" fmla="*/ 1942192 w 2152619"/>
                    <a:gd name="connsiteY556" fmla="*/ 304937 h 369871"/>
                    <a:gd name="connsiteX557" fmla="*/ 1957219 w 2152619"/>
                    <a:gd name="connsiteY557" fmla="*/ 283843 h 369871"/>
                    <a:gd name="connsiteX558" fmla="*/ 1662916 w 2152619"/>
                    <a:gd name="connsiteY558" fmla="*/ 279118 h 369871"/>
                    <a:gd name="connsiteX559" fmla="*/ 1674060 w 2152619"/>
                    <a:gd name="connsiteY559" fmla="*/ 260724 h 369871"/>
                    <a:gd name="connsiteX560" fmla="*/ 1663591 w 2152619"/>
                    <a:gd name="connsiteY560" fmla="*/ 244862 h 369871"/>
                    <a:gd name="connsiteX561" fmla="*/ 1650252 w 2152619"/>
                    <a:gd name="connsiteY561" fmla="*/ 226805 h 369871"/>
                    <a:gd name="connsiteX562" fmla="*/ 1647719 w 2152619"/>
                    <a:gd name="connsiteY562" fmla="*/ 222755 h 369871"/>
                    <a:gd name="connsiteX563" fmla="*/ 1636575 w 2152619"/>
                    <a:gd name="connsiteY563" fmla="*/ 232205 h 369871"/>
                    <a:gd name="connsiteX564" fmla="*/ 1622730 w 2152619"/>
                    <a:gd name="connsiteY564" fmla="*/ 243174 h 369871"/>
                    <a:gd name="connsiteX565" fmla="*/ 1627288 w 2152619"/>
                    <a:gd name="connsiteY565" fmla="*/ 262412 h 369871"/>
                    <a:gd name="connsiteX566" fmla="*/ 1640121 w 2152619"/>
                    <a:gd name="connsiteY566" fmla="*/ 290593 h 369871"/>
                    <a:gd name="connsiteX567" fmla="*/ 1648732 w 2152619"/>
                    <a:gd name="connsiteY567" fmla="*/ 298524 h 369871"/>
                    <a:gd name="connsiteX568" fmla="*/ 1662916 w 2152619"/>
                    <a:gd name="connsiteY568" fmla="*/ 279118 h 369871"/>
                    <a:gd name="connsiteX569" fmla="*/ 221790 w 2152619"/>
                    <a:gd name="connsiteY569" fmla="*/ 281987 h 369871"/>
                    <a:gd name="connsiteX570" fmla="*/ 236649 w 2152619"/>
                    <a:gd name="connsiteY570" fmla="*/ 259374 h 369871"/>
                    <a:gd name="connsiteX571" fmla="*/ 242221 w 2152619"/>
                    <a:gd name="connsiteY571" fmla="*/ 250430 h 369871"/>
                    <a:gd name="connsiteX572" fmla="*/ 234116 w 2152619"/>
                    <a:gd name="connsiteY572" fmla="*/ 246380 h 369871"/>
                    <a:gd name="connsiteX573" fmla="*/ 220439 w 2152619"/>
                    <a:gd name="connsiteY573" fmla="*/ 237605 h 369871"/>
                    <a:gd name="connsiteX574" fmla="*/ 214361 w 2152619"/>
                    <a:gd name="connsiteY574" fmla="*/ 233893 h 369871"/>
                    <a:gd name="connsiteX575" fmla="*/ 206763 w 2152619"/>
                    <a:gd name="connsiteY575" fmla="*/ 268993 h 369871"/>
                    <a:gd name="connsiteX576" fmla="*/ 211659 w 2152619"/>
                    <a:gd name="connsiteY576" fmla="*/ 295993 h 369871"/>
                    <a:gd name="connsiteX577" fmla="*/ 221790 w 2152619"/>
                    <a:gd name="connsiteY577" fmla="*/ 281987 h 369871"/>
                    <a:gd name="connsiteX578" fmla="*/ 649147 w 2152619"/>
                    <a:gd name="connsiteY578" fmla="*/ 282155 h 369871"/>
                    <a:gd name="connsiteX579" fmla="*/ 655225 w 2152619"/>
                    <a:gd name="connsiteY579" fmla="*/ 267812 h 369871"/>
                    <a:gd name="connsiteX580" fmla="*/ 640535 w 2152619"/>
                    <a:gd name="connsiteY580" fmla="*/ 269837 h 369871"/>
                    <a:gd name="connsiteX581" fmla="*/ 625846 w 2152619"/>
                    <a:gd name="connsiteY581" fmla="*/ 272368 h 369871"/>
                    <a:gd name="connsiteX582" fmla="*/ 642055 w 2152619"/>
                    <a:gd name="connsiteY582" fmla="*/ 295993 h 369871"/>
                    <a:gd name="connsiteX583" fmla="*/ 649147 w 2152619"/>
                    <a:gd name="connsiteY583" fmla="*/ 282155 h 369871"/>
                    <a:gd name="connsiteX584" fmla="*/ 1840713 w 2152619"/>
                    <a:gd name="connsiteY584" fmla="*/ 264774 h 369871"/>
                    <a:gd name="connsiteX585" fmla="*/ 1821634 w 2152619"/>
                    <a:gd name="connsiteY585" fmla="*/ 208749 h 369871"/>
                    <a:gd name="connsiteX586" fmla="*/ 1811503 w 2152619"/>
                    <a:gd name="connsiteY586" fmla="*/ 193055 h 369871"/>
                    <a:gd name="connsiteX587" fmla="*/ 1799177 w 2152619"/>
                    <a:gd name="connsiteY587" fmla="*/ 199974 h 369871"/>
                    <a:gd name="connsiteX588" fmla="*/ 1787695 w 2152619"/>
                    <a:gd name="connsiteY588" fmla="*/ 206724 h 369871"/>
                    <a:gd name="connsiteX589" fmla="*/ 1793773 w 2152619"/>
                    <a:gd name="connsiteY589" fmla="*/ 218368 h 369871"/>
                    <a:gd name="connsiteX590" fmla="*/ 1807788 w 2152619"/>
                    <a:gd name="connsiteY590" fmla="*/ 233724 h 369871"/>
                    <a:gd name="connsiteX591" fmla="*/ 1808632 w 2152619"/>
                    <a:gd name="connsiteY591" fmla="*/ 236087 h 369871"/>
                    <a:gd name="connsiteX592" fmla="*/ 1802385 w 2152619"/>
                    <a:gd name="connsiteY592" fmla="*/ 234399 h 369871"/>
                    <a:gd name="connsiteX593" fmla="*/ 1834297 w 2152619"/>
                    <a:gd name="connsiteY593" fmla="*/ 285699 h 369871"/>
                    <a:gd name="connsiteX594" fmla="*/ 1838518 w 2152619"/>
                    <a:gd name="connsiteY594" fmla="*/ 291437 h 369871"/>
                    <a:gd name="connsiteX595" fmla="*/ 1840038 w 2152619"/>
                    <a:gd name="connsiteY595" fmla="*/ 285699 h 369871"/>
                    <a:gd name="connsiteX596" fmla="*/ 1840713 w 2152619"/>
                    <a:gd name="connsiteY596" fmla="*/ 264774 h 369871"/>
                    <a:gd name="connsiteX597" fmla="*/ 1366248 w 2152619"/>
                    <a:gd name="connsiteY597" fmla="*/ 278274 h 369871"/>
                    <a:gd name="connsiteX598" fmla="*/ 1367092 w 2152619"/>
                    <a:gd name="connsiteY598" fmla="*/ 271693 h 369871"/>
                    <a:gd name="connsiteX599" fmla="*/ 1351558 w 2152619"/>
                    <a:gd name="connsiteY599" fmla="*/ 269837 h 369871"/>
                    <a:gd name="connsiteX600" fmla="*/ 1361520 w 2152619"/>
                    <a:gd name="connsiteY600" fmla="*/ 284180 h 369871"/>
                    <a:gd name="connsiteX601" fmla="*/ 1366248 w 2152619"/>
                    <a:gd name="connsiteY601" fmla="*/ 278274 h 369871"/>
                    <a:gd name="connsiteX602" fmla="*/ 572489 w 2152619"/>
                    <a:gd name="connsiteY602" fmla="*/ 252624 h 369871"/>
                    <a:gd name="connsiteX603" fmla="*/ 584478 w 2152619"/>
                    <a:gd name="connsiteY603" fmla="*/ 232880 h 369871"/>
                    <a:gd name="connsiteX604" fmla="*/ 574178 w 2152619"/>
                    <a:gd name="connsiteY604" fmla="*/ 217355 h 369871"/>
                    <a:gd name="connsiteX605" fmla="*/ 563878 w 2152619"/>
                    <a:gd name="connsiteY605" fmla="*/ 201830 h 369871"/>
                    <a:gd name="connsiteX606" fmla="*/ 563034 w 2152619"/>
                    <a:gd name="connsiteY606" fmla="*/ 222249 h 369871"/>
                    <a:gd name="connsiteX607" fmla="*/ 557799 w 2152619"/>
                    <a:gd name="connsiteY607" fmla="*/ 209930 h 369871"/>
                    <a:gd name="connsiteX608" fmla="*/ 553747 w 2152619"/>
                    <a:gd name="connsiteY608" fmla="*/ 184618 h 369871"/>
                    <a:gd name="connsiteX609" fmla="*/ 523692 w 2152619"/>
                    <a:gd name="connsiteY609" fmla="*/ 154412 h 369871"/>
                    <a:gd name="connsiteX610" fmla="*/ 517445 w 2152619"/>
                    <a:gd name="connsiteY610" fmla="*/ 215668 h 369871"/>
                    <a:gd name="connsiteX611" fmla="*/ 545473 w 2152619"/>
                    <a:gd name="connsiteY611" fmla="*/ 269330 h 369871"/>
                    <a:gd name="connsiteX612" fmla="*/ 553409 w 2152619"/>
                    <a:gd name="connsiteY612" fmla="*/ 281649 h 369871"/>
                    <a:gd name="connsiteX613" fmla="*/ 556955 w 2152619"/>
                    <a:gd name="connsiteY613" fmla="*/ 276924 h 369871"/>
                    <a:gd name="connsiteX614" fmla="*/ 572489 w 2152619"/>
                    <a:gd name="connsiteY614" fmla="*/ 252624 h 369871"/>
                    <a:gd name="connsiteX615" fmla="*/ 1924463 w 2152619"/>
                    <a:gd name="connsiteY615" fmla="*/ 263593 h 369871"/>
                    <a:gd name="connsiteX616" fmla="*/ 1926995 w 2152619"/>
                    <a:gd name="connsiteY616" fmla="*/ 257349 h 369871"/>
                    <a:gd name="connsiteX617" fmla="*/ 1919397 w 2152619"/>
                    <a:gd name="connsiteY617" fmla="*/ 254818 h 369871"/>
                    <a:gd name="connsiteX618" fmla="*/ 1912474 w 2152619"/>
                    <a:gd name="connsiteY618" fmla="*/ 253468 h 369871"/>
                    <a:gd name="connsiteX619" fmla="*/ 1916189 w 2152619"/>
                    <a:gd name="connsiteY619" fmla="*/ 263593 h 369871"/>
                    <a:gd name="connsiteX620" fmla="*/ 1924463 w 2152619"/>
                    <a:gd name="connsiteY620" fmla="*/ 263593 h 369871"/>
                    <a:gd name="connsiteX621" fmla="*/ 346232 w 2152619"/>
                    <a:gd name="connsiteY621" fmla="*/ 253299 h 369871"/>
                    <a:gd name="connsiteX622" fmla="*/ 385742 w 2152619"/>
                    <a:gd name="connsiteY622" fmla="*/ 156099 h 369871"/>
                    <a:gd name="connsiteX623" fmla="*/ 402796 w 2152619"/>
                    <a:gd name="connsiteY623" fmla="*/ 130280 h 369871"/>
                    <a:gd name="connsiteX624" fmla="*/ 395198 w 2152619"/>
                    <a:gd name="connsiteY624" fmla="*/ 112393 h 369871"/>
                    <a:gd name="connsiteX625" fmla="*/ 386587 w 2152619"/>
                    <a:gd name="connsiteY625" fmla="*/ 89780 h 369871"/>
                    <a:gd name="connsiteX626" fmla="*/ 384223 w 2152619"/>
                    <a:gd name="connsiteY626" fmla="*/ 85055 h 369871"/>
                    <a:gd name="connsiteX627" fmla="*/ 375780 w 2152619"/>
                    <a:gd name="connsiteY627" fmla="*/ 97712 h 369871"/>
                    <a:gd name="connsiteX628" fmla="*/ 360753 w 2152619"/>
                    <a:gd name="connsiteY628" fmla="*/ 117455 h 369871"/>
                    <a:gd name="connsiteX629" fmla="*/ 353999 w 2152619"/>
                    <a:gd name="connsiteY629" fmla="*/ 123024 h 369871"/>
                    <a:gd name="connsiteX630" fmla="*/ 361597 w 2152619"/>
                    <a:gd name="connsiteY630" fmla="*/ 106993 h 369871"/>
                    <a:gd name="connsiteX631" fmla="*/ 376625 w 2152619"/>
                    <a:gd name="connsiteY631" fmla="*/ 59574 h 369871"/>
                    <a:gd name="connsiteX632" fmla="*/ 370208 w 2152619"/>
                    <a:gd name="connsiteY632" fmla="*/ 42362 h 369871"/>
                    <a:gd name="connsiteX633" fmla="*/ 362948 w 2152619"/>
                    <a:gd name="connsiteY633" fmla="*/ 20930 h 369871"/>
                    <a:gd name="connsiteX634" fmla="*/ 360922 w 2152619"/>
                    <a:gd name="connsiteY634" fmla="*/ 11649 h 369871"/>
                    <a:gd name="connsiteX635" fmla="*/ 358895 w 2152619"/>
                    <a:gd name="connsiteY635" fmla="*/ 24305 h 369871"/>
                    <a:gd name="connsiteX636" fmla="*/ 291018 w 2152619"/>
                    <a:gd name="connsiteY636" fmla="*/ 200143 h 369871"/>
                    <a:gd name="connsiteX637" fmla="*/ 281225 w 2152619"/>
                    <a:gd name="connsiteY637" fmla="*/ 226299 h 369871"/>
                    <a:gd name="connsiteX638" fmla="*/ 277679 w 2152619"/>
                    <a:gd name="connsiteY638" fmla="*/ 230855 h 369871"/>
                    <a:gd name="connsiteX639" fmla="*/ 275146 w 2152619"/>
                    <a:gd name="connsiteY639" fmla="*/ 224612 h 369871"/>
                    <a:gd name="connsiteX640" fmla="*/ 274640 w 2152619"/>
                    <a:gd name="connsiteY640" fmla="*/ 233724 h 369871"/>
                    <a:gd name="connsiteX641" fmla="*/ 277848 w 2152619"/>
                    <a:gd name="connsiteY641" fmla="*/ 240980 h 369871"/>
                    <a:gd name="connsiteX642" fmla="*/ 279368 w 2152619"/>
                    <a:gd name="connsiteY642" fmla="*/ 246212 h 369871"/>
                    <a:gd name="connsiteX643" fmla="*/ 311787 w 2152619"/>
                    <a:gd name="connsiteY643" fmla="*/ 263255 h 369871"/>
                    <a:gd name="connsiteX644" fmla="*/ 342686 w 2152619"/>
                    <a:gd name="connsiteY644" fmla="*/ 270512 h 369871"/>
                    <a:gd name="connsiteX645" fmla="*/ 346232 w 2152619"/>
                    <a:gd name="connsiteY645" fmla="*/ 253299 h 369871"/>
                    <a:gd name="connsiteX646" fmla="*/ 1375872 w 2152619"/>
                    <a:gd name="connsiteY646" fmla="*/ 263424 h 369871"/>
                    <a:gd name="connsiteX647" fmla="*/ 1402213 w 2152619"/>
                    <a:gd name="connsiteY647" fmla="*/ 215668 h 369871"/>
                    <a:gd name="connsiteX648" fmla="*/ 1390900 w 2152619"/>
                    <a:gd name="connsiteY648" fmla="*/ 205543 h 369871"/>
                    <a:gd name="connsiteX649" fmla="*/ 1367937 w 2152619"/>
                    <a:gd name="connsiteY649" fmla="*/ 188499 h 369871"/>
                    <a:gd name="connsiteX650" fmla="*/ 1343791 w 2152619"/>
                    <a:gd name="connsiteY650" fmla="*/ 194912 h 369871"/>
                    <a:gd name="connsiteX651" fmla="*/ 1335855 w 2152619"/>
                    <a:gd name="connsiteY651" fmla="*/ 206555 h 369871"/>
                    <a:gd name="connsiteX652" fmla="*/ 1340414 w 2152619"/>
                    <a:gd name="connsiteY652" fmla="*/ 221574 h 369871"/>
                    <a:gd name="connsiteX653" fmla="*/ 1345986 w 2152619"/>
                    <a:gd name="connsiteY653" fmla="*/ 250093 h 369871"/>
                    <a:gd name="connsiteX654" fmla="*/ 1346999 w 2152619"/>
                    <a:gd name="connsiteY654" fmla="*/ 263424 h 369871"/>
                    <a:gd name="connsiteX655" fmla="*/ 1357299 w 2152619"/>
                    <a:gd name="connsiteY655" fmla="*/ 265955 h 369871"/>
                    <a:gd name="connsiteX656" fmla="*/ 1375872 w 2152619"/>
                    <a:gd name="connsiteY656" fmla="*/ 263424 h 369871"/>
                    <a:gd name="connsiteX657" fmla="*/ 660291 w 2152619"/>
                    <a:gd name="connsiteY657" fmla="*/ 256674 h 369871"/>
                    <a:gd name="connsiteX658" fmla="*/ 661642 w 2152619"/>
                    <a:gd name="connsiteY658" fmla="*/ 252962 h 369871"/>
                    <a:gd name="connsiteX659" fmla="*/ 651848 w 2152619"/>
                    <a:gd name="connsiteY659" fmla="*/ 242330 h 369871"/>
                    <a:gd name="connsiteX660" fmla="*/ 628378 w 2152619"/>
                    <a:gd name="connsiteY660" fmla="*/ 223430 h 369871"/>
                    <a:gd name="connsiteX661" fmla="*/ 615715 w 2152619"/>
                    <a:gd name="connsiteY661" fmla="*/ 211618 h 369871"/>
                    <a:gd name="connsiteX662" fmla="*/ 613182 w 2152619"/>
                    <a:gd name="connsiteY662" fmla="*/ 215668 h 369871"/>
                    <a:gd name="connsiteX663" fmla="*/ 616728 w 2152619"/>
                    <a:gd name="connsiteY663" fmla="*/ 224105 h 369871"/>
                    <a:gd name="connsiteX664" fmla="*/ 614533 w 2152619"/>
                    <a:gd name="connsiteY664" fmla="*/ 225118 h 369871"/>
                    <a:gd name="connsiteX665" fmla="*/ 609130 w 2152619"/>
                    <a:gd name="connsiteY665" fmla="*/ 221743 h 369871"/>
                    <a:gd name="connsiteX666" fmla="*/ 605415 w 2152619"/>
                    <a:gd name="connsiteY666" fmla="*/ 226805 h 369871"/>
                    <a:gd name="connsiteX667" fmla="*/ 613857 w 2152619"/>
                    <a:gd name="connsiteY667" fmla="*/ 253299 h 369871"/>
                    <a:gd name="connsiteX668" fmla="*/ 622131 w 2152619"/>
                    <a:gd name="connsiteY668" fmla="*/ 266968 h 369871"/>
                    <a:gd name="connsiteX669" fmla="*/ 641042 w 2152619"/>
                    <a:gd name="connsiteY669" fmla="*/ 262074 h 369871"/>
                    <a:gd name="connsiteX670" fmla="*/ 660291 w 2152619"/>
                    <a:gd name="connsiteY670" fmla="*/ 256674 h 369871"/>
                    <a:gd name="connsiteX671" fmla="*/ 1565152 w 2152619"/>
                    <a:gd name="connsiteY671" fmla="*/ 256337 h 369871"/>
                    <a:gd name="connsiteX672" fmla="*/ 1599766 w 2152619"/>
                    <a:gd name="connsiteY672" fmla="*/ 242499 h 369871"/>
                    <a:gd name="connsiteX673" fmla="*/ 1593350 w 2152619"/>
                    <a:gd name="connsiteY673" fmla="*/ 228830 h 369871"/>
                    <a:gd name="connsiteX674" fmla="*/ 1582881 w 2152619"/>
                    <a:gd name="connsiteY674" fmla="*/ 206218 h 369871"/>
                    <a:gd name="connsiteX675" fmla="*/ 1577816 w 2152619"/>
                    <a:gd name="connsiteY675" fmla="*/ 196430 h 369871"/>
                    <a:gd name="connsiteX676" fmla="*/ 1573595 w 2152619"/>
                    <a:gd name="connsiteY676" fmla="*/ 204530 h 369871"/>
                    <a:gd name="connsiteX677" fmla="*/ 1558567 w 2152619"/>
                    <a:gd name="connsiteY677" fmla="*/ 236087 h 369871"/>
                    <a:gd name="connsiteX678" fmla="*/ 1546072 w 2152619"/>
                    <a:gd name="connsiteY678" fmla="*/ 261062 h 369871"/>
                    <a:gd name="connsiteX679" fmla="*/ 1547761 w 2152619"/>
                    <a:gd name="connsiteY679" fmla="*/ 261399 h 369871"/>
                    <a:gd name="connsiteX680" fmla="*/ 1565152 w 2152619"/>
                    <a:gd name="connsiteY680" fmla="*/ 256337 h 369871"/>
                    <a:gd name="connsiteX681" fmla="*/ 1983391 w 2152619"/>
                    <a:gd name="connsiteY681" fmla="*/ 242330 h 369871"/>
                    <a:gd name="connsiteX682" fmla="*/ 2008380 w 2152619"/>
                    <a:gd name="connsiteY682" fmla="*/ 193899 h 369871"/>
                    <a:gd name="connsiteX683" fmla="*/ 2003822 w 2152619"/>
                    <a:gd name="connsiteY683" fmla="*/ 196093 h 369871"/>
                    <a:gd name="connsiteX684" fmla="*/ 1981702 w 2152619"/>
                    <a:gd name="connsiteY684" fmla="*/ 208918 h 369871"/>
                    <a:gd name="connsiteX685" fmla="*/ 1964311 w 2152619"/>
                    <a:gd name="connsiteY685" fmla="*/ 218537 h 369871"/>
                    <a:gd name="connsiteX686" fmla="*/ 1955193 w 2152619"/>
                    <a:gd name="connsiteY686" fmla="*/ 236762 h 369871"/>
                    <a:gd name="connsiteX687" fmla="*/ 1946075 w 2152619"/>
                    <a:gd name="connsiteY687" fmla="*/ 254987 h 369871"/>
                    <a:gd name="connsiteX688" fmla="*/ 1958232 w 2152619"/>
                    <a:gd name="connsiteY688" fmla="*/ 258530 h 369871"/>
                    <a:gd name="connsiteX689" fmla="*/ 1971234 w 2152619"/>
                    <a:gd name="connsiteY689" fmla="*/ 262074 h 369871"/>
                    <a:gd name="connsiteX690" fmla="*/ 1983391 w 2152619"/>
                    <a:gd name="connsiteY690" fmla="*/ 242330 h 369871"/>
                    <a:gd name="connsiteX691" fmla="*/ 731714 w 2152619"/>
                    <a:gd name="connsiteY691" fmla="*/ 251949 h 369871"/>
                    <a:gd name="connsiteX692" fmla="*/ 736948 w 2152619"/>
                    <a:gd name="connsiteY692" fmla="*/ 242668 h 369871"/>
                    <a:gd name="connsiteX693" fmla="*/ 725129 w 2152619"/>
                    <a:gd name="connsiteY693" fmla="*/ 247899 h 369871"/>
                    <a:gd name="connsiteX694" fmla="*/ 710777 w 2152619"/>
                    <a:gd name="connsiteY694" fmla="*/ 253805 h 369871"/>
                    <a:gd name="connsiteX695" fmla="*/ 724453 w 2152619"/>
                    <a:gd name="connsiteY695" fmla="*/ 260387 h 369871"/>
                    <a:gd name="connsiteX696" fmla="*/ 731714 w 2152619"/>
                    <a:gd name="connsiteY696" fmla="*/ 251949 h 369871"/>
                    <a:gd name="connsiteX697" fmla="*/ 1325893 w 2152619"/>
                    <a:gd name="connsiteY697" fmla="*/ 251274 h 369871"/>
                    <a:gd name="connsiteX698" fmla="*/ 1317788 w 2152619"/>
                    <a:gd name="connsiteY698" fmla="*/ 246887 h 369871"/>
                    <a:gd name="connsiteX699" fmla="*/ 1316775 w 2152619"/>
                    <a:gd name="connsiteY699" fmla="*/ 252793 h 369871"/>
                    <a:gd name="connsiteX700" fmla="*/ 1321503 w 2152619"/>
                    <a:gd name="connsiteY700" fmla="*/ 257012 h 369871"/>
                    <a:gd name="connsiteX701" fmla="*/ 1325893 w 2152619"/>
                    <a:gd name="connsiteY701" fmla="*/ 251274 h 369871"/>
                    <a:gd name="connsiteX702" fmla="*/ 1540838 w 2152619"/>
                    <a:gd name="connsiteY702" fmla="*/ 229168 h 369871"/>
                    <a:gd name="connsiteX703" fmla="*/ 1557554 w 2152619"/>
                    <a:gd name="connsiteY703" fmla="*/ 167912 h 369871"/>
                    <a:gd name="connsiteX704" fmla="*/ 1550125 w 2152619"/>
                    <a:gd name="connsiteY704" fmla="*/ 157955 h 369871"/>
                    <a:gd name="connsiteX705" fmla="*/ 1542695 w 2152619"/>
                    <a:gd name="connsiteY705" fmla="*/ 150868 h 369871"/>
                    <a:gd name="connsiteX706" fmla="*/ 1535772 w 2152619"/>
                    <a:gd name="connsiteY706" fmla="*/ 163524 h 369871"/>
                    <a:gd name="connsiteX707" fmla="*/ 1516186 w 2152619"/>
                    <a:gd name="connsiteY707" fmla="*/ 194912 h 369871"/>
                    <a:gd name="connsiteX708" fmla="*/ 1503522 w 2152619"/>
                    <a:gd name="connsiteY708" fmla="*/ 214993 h 369871"/>
                    <a:gd name="connsiteX709" fmla="*/ 1516524 w 2152619"/>
                    <a:gd name="connsiteY709" fmla="*/ 237943 h 369871"/>
                    <a:gd name="connsiteX710" fmla="*/ 1529525 w 2152619"/>
                    <a:gd name="connsiteY710" fmla="*/ 259712 h 369871"/>
                    <a:gd name="connsiteX711" fmla="*/ 1531889 w 2152619"/>
                    <a:gd name="connsiteY711" fmla="*/ 253805 h 369871"/>
                    <a:gd name="connsiteX712" fmla="*/ 1540838 w 2152619"/>
                    <a:gd name="connsiteY712" fmla="*/ 229168 h 369871"/>
                    <a:gd name="connsiteX713" fmla="*/ 1305800 w 2152619"/>
                    <a:gd name="connsiteY713" fmla="*/ 238787 h 369871"/>
                    <a:gd name="connsiteX714" fmla="*/ 1307826 w 2152619"/>
                    <a:gd name="connsiteY714" fmla="*/ 227143 h 369871"/>
                    <a:gd name="connsiteX715" fmla="*/ 1298202 w 2152619"/>
                    <a:gd name="connsiteY715" fmla="*/ 212630 h 369871"/>
                    <a:gd name="connsiteX716" fmla="*/ 1286720 w 2152619"/>
                    <a:gd name="connsiteY716" fmla="*/ 199468 h 369871"/>
                    <a:gd name="connsiteX717" fmla="*/ 1258691 w 2152619"/>
                    <a:gd name="connsiteY717" fmla="*/ 220055 h 369871"/>
                    <a:gd name="connsiteX718" fmla="*/ 1301917 w 2152619"/>
                    <a:gd name="connsiteY718" fmla="*/ 250430 h 369871"/>
                    <a:gd name="connsiteX719" fmla="*/ 1305800 w 2152619"/>
                    <a:gd name="connsiteY719" fmla="*/ 238787 h 369871"/>
                    <a:gd name="connsiteX720" fmla="*/ 1690100 w 2152619"/>
                    <a:gd name="connsiteY720" fmla="*/ 235243 h 369871"/>
                    <a:gd name="connsiteX721" fmla="*/ 1703608 w 2152619"/>
                    <a:gd name="connsiteY721" fmla="*/ 208749 h 369871"/>
                    <a:gd name="connsiteX722" fmla="*/ 1711206 w 2152619"/>
                    <a:gd name="connsiteY722" fmla="*/ 193224 h 369871"/>
                    <a:gd name="connsiteX723" fmla="*/ 1707323 w 2152619"/>
                    <a:gd name="connsiteY723" fmla="*/ 186474 h 369871"/>
                    <a:gd name="connsiteX724" fmla="*/ 1688581 w 2152619"/>
                    <a:gd name="connsiteY724" fmla="*/ 169430 h 369871"/>
                    <a:gd name="connsiteX725" fmla="*/ 1683346 w 2152619"/>
                    <a:gd name="connsiteY725" fmla="*/ 177530 h 369871"/>
                    <a:gd name="connsiteX726" fmla="*/ 1669501 w 2152619"/>
                    <a:gd name="connsiteY726" fmla="*/ 197949 h 369871"/>
                    <a:gd name="connsiteX727" fmla="*/ 1660214 w 2152619"/>
                    <a:gd name="connsiteY727" fmla="*/ 210268 h 369871"/>
                    <a:gd name="connsiteX728" fmla="*/ 1664098 w 2152619"/>
                    <a:gd name="connsiteY728" fmla="*/ 218705 h 369871"/>
                    <a:gd name="connsiteX729" fmla="*/ 1677437 w 2152619"/>
                    <a:gd name="connsiteY729" fmla="*/ 231868 h 369871"/>
                    <a:gd name="connsiteX730" fmla="*/ 1678619 w 2152619"/>
                    <a:gd name="connsiteY730" fmla="*/ 234399 h 369871"/>
                    <a:gd name="connsiteX731" fmla="*/ 1671527 w 2152619"/>
                    <a:gd name="connsiteY731" fmla="*/ 231868 h 369871"/>
                    <a:gd name="connsiteX732" fmla="*/ 1675917 w 2152619"/>
                    <a:gd name="connsiteY732" fmla="*/ 240474 h 369871"/>
                    <a:gd name="connsiteX733" fmla="*/ 1682671 w 2152619"/>
                    <a:gd name="connsiteY733" fmla="*/ 247562 h 369871"/>
                    <a:gd name="connsiteX734" fmla="*/ 1690100 w 2152619"/>
                    <a:gd name="connsiteY734" fmla="*/ 235243 h 369871"/>
                    <a:gd name="connsiteX735" fmla="*/ 1933749 w 2152619"/>
                    <a:gd name="connsiteY735" fmla="*/ 240474 h 369871"/>
                    <a:gd name="connsiteX736" fmla="*/ 1935269 w 2152619"/>
                    <a:gd name="connsiteY736" fmla="*/ 232543 h 369871"/>
                    <a:gd name="connsiteX737" fmla="*/ 1926320 w 2152619"/>
                    <a:gd name="connsiteY737" fmla="*/ 235074 h 369871"/>
                    <a:gd name="connsiteX738" fmla="*/ 1927502 w 2152619"/>
                    <a:gd name="connsiteY738" fmla="*/ 232543 h 369871"/>
                    <a:gd name="connsiteX739" fmla="*/ 1939490 w 2152619"/>
                    <a:gd name="connsiteY739" fmla="*/ 223430 h 369871"/>
                    <a:gd name="connsiteX740" fmla="*/ 1960427 w 2152619"/>
                    <a:gd name="connsiteY740" fmla="*/ 134499 h 369871"/>
                    <a:gd name="connsiteX741" fmla="*/ 1961440 w 2152619"/>
                    <a:gd name="connsiteY741" fmla="*/ 124037 h 369871"/>
                    <a:gd name="connsiteX742" fmla="*/ 1954349 w 2152619"/>
                    <a:gd name="connsiteY742" fmla="*/ 115937 h 369871"/>
                    <a:gd name="connsiteX743" fmla="*/ 1936113 w 2152619"/>
                    <a:gd name="connsiteY743" fmla="*/ 88937 h 369871"/>
                    <a:gd name="connsiteX744" fmla="*/ 1923956 w 2152619"/>
                    <a:gd name="connsiteY744" fmla="*/ 69868 h 369871"/>
                    <a:gd name="connsiteX745" fmla="*/ 1913994 w 2152619"/>
                    <a:gd name="connsiteY745" fmla="*/ 114755 h 369871"/>
                    <a:gd name="connsiteX746" fmla="*/ 1908760 w 2152619"/>
                    <a:gd name="connsiteY746" fmla="*/ 153230 h 369871"/>
                    <a:gd name="connsiteX747" fmla="*/ 1907240 w 2152619"/>
                    <a:gd name="connsiteY747" fmla="*/ 157618 h 369871"/>
                    <a:gd name="connsiteX748" fmla="*/ 1902512 w 2152619"/>
                    <a:gd name="connsiteY748" fmla="*/ 125387 h 369871"/>
                    <a:gd name="connsiteX749" fmla="*/ 1901499 w 2152619"/>
                    <a:gd name="connsiteY749" fmla="*/ 108849 h 369871"/>
                    <a:gd name="connsiteX750" fmla="*/ 1891706 w 2152619"/>
                    <a:gd name="connsiteY750" fmla="*/ 121843 h 369871"/>
                    <a:gd name="connsiteX751" fmla="*/ 1881744 w 2152619"/>
                    <a:gd name="connsiteY751" fmla="*/ 139562 h 369871"/>
                    <a:gd name="connsiteX752" fmla="*/ 1905383 w 2152619"/>
                    <a:gd name="connsiteY752" fmla="*/ 233218 h 369871"/>
                    <a:gd name="connsiteX753" fmla="*/ 1929697 w 2152619"/>
                    <a:gd name="connsiteY753" fmla="*/ 248068 h 369871"/>
                    <a:gd name="connsiteX754" fmla="*/ 1933749 w 2152619"/>
                    <a:gd name="connsiteY754" fmla="*/ 240474 h 369871"/>
                    <a:gd name="connsiteX755" fmla="*/ 701321 w 2152619"/>
                    <a:gd name="connsiteY755" fmla="*/ 240474 h 369871"/>
                    <a:gd name="connsiteX756" fmla="*/ 715673 w 2152619"/>
                    <a:gd name="connsiteY756" fmla="*/ 228662 h 369871"/>
                    <a:gd name="connsiteX757" fmla="*/ 719219 w 2152619"/>
                    <a:gd name="connsiteY757" fmla="*/ 219380 h 369871"/>
                    <a:gd name="connsiteX758" fmla="*/ 713985 w 2152619"/>
                    <a:gd name="connsiteY758" fmla="*/ 217862 h 369871"/>
                    <a:gd name="connsiteX759" fmla="*/ 692372 w 2152619"/>
                    <a:gd name="connsiteY759" fmla="*/ 245368 h 369871"/>
                    <a:gd name="connsiteX760" fmla="*/ 701321 w 2152619"/>
                    <a:gd name="connsiteY760" fmla="*/ 240474 h 369871"/>
                    <a:gd name="connsiteX761" fmla="*/ 690515 w 2152619"/>
                    <a:gd name="connsiteY761" fmla="*/ 235918 h 369871"/>
                    <a:gd name="connsiteX762" fmla="*/ 694229 w 2152619"/>
                    <a:gd name="connsiteY762" fmla="*/ 227312 h 369871"/>
                    <a:gd name="connsiteX763" fmla="*/ 688995 w 2152619"/>
                    <a:gd name="connsiteY763" fmla="*/ 235074 h 369871"/>
                    <a:gd name="connsiteX764" fmla="*/ 690515 w 2152619"/>
                    <a:gd name="connsiteY764" fmla="*/ 235918 h 369871"/>
                    <a:gd name="connsiteX765" fmla="*/ 250326 w 2152619"/>
                    <a:gd name="connsiteY765" fmla="*/ 236255 h 369871"/>
                    <a:gd name="connsiteX766" fmla="*/ 244078 w 2152619"/>
                    <a:gd name="connsiteY766" fmla="*/ 213305 h 369871"/>
                    <a:gd name="connsiteX767" fmla="*/ 235973 w 2152619"/>
                    <a:gd name="connsiteY767" fmla="*/ 194574 h 369871"/>
                    <a:gd name="connsiteX768" fmla="*/ 231752 w 2152619"/>
                    <a:gd name="connsiteY768" fmla="*/ 200987 h 369871"/>
                    <a:gd name="connsiteX769" fmla="*/ 224661 w 2152619"/>
                    <a:gd name="connsiteY769" fmla="*/ 221405 h 369871"/>
                    <a:gd name="connsiteX770" fmla="*/ 247117 w 2152619"/>
                    <a:gd name="connsiteY770" fmla="*/ 240305 h 369871"/>
                    <a:gd name="connsiteX771" fmla="*/ 250326 w 2152619"/>
                    <a:gd name="connsiteY771" fmla="*/ 236255 h 369871"/>
                    <a:gd name="connsiteX772" fmla="*/ 675318 w 2152619"/>
                    <a:gd name="connsiteY772" fmla="*/ 214318 h 369871"/>
                    <a:gd name="connsiteX773" fmla="*/ 679371 w 2152619"/>
                    <a:gd name="connsiteY773" fmla="*/ 192043 h 369871"/>
                    <a:gd name="connsiteX774" fmla="*/ 642899 w 2152619"/>
                    <a:gd name="connsiteY774" fmla="*/ 165380 h 369871"/>
                    <a:gd name="connsiteX775" fmla="*/ 634963 w 2152619"/>
                    <a:gd name="connsiteY775" fmla="*/ 180062 h 369871"/>
                    <a:gd name="connsiteX776" fmla="*/ 627534 w 2152619"/>
                    <a:gd name="connsiteY776" fmla="*/ 193224 h 369871"/>
                    <a:gd name="connsiteX777" fmla="*/ 637327 w 2152619"/>
                    <a:gd name="connsiteY777" fmla="*/ 206218 h 369871"/>
                    <a:gd name="connsiteX778" fmla="*/ 667720 w 2152619"/>
                    <a:gd name="connsiteY778" fmla="*/ 235918 h 369871"/>
                    <a:gd name="connsiteX779" fmla="*/ 675318 w 2152619"/>
                    <a:gd name="connsiteY779" fmla="*/ 214318 h 369871"/>
                    <a:gd name="connsiteX780" fmla="*/ 1480390 w 2152619"/>
                    <a:gd name="connsiteY780" fmla="*/ 199637 h 369871"/>
                    <a:gd name="connsiteX781" fmla="*/ 1469246 w 2152619"/>
                    <a:gd name="connsiteY781" fmla="*/ 184787 h 369871"/>
                    <a:gd name="connsiteX782" fmla="*/ 1462154 w 2152619"/>
                    <a:gd name="connsiteY782" fmla="*/ 189174 h 369871"/>
                    <a:gd name="connsiteX783" fmla="*/ 1456582 w 2152619"/>
                    <a:gd name="connsiteY783" fmla="*/ 193730 h 369871"/>
                    <a:gd name="connsiteX784" fmla="*/ 1461648 w 2152619"/>
                    <a:gd name="connsiteY784" fmla="*/ 203855 h 369871"/>
                    <a:gd name="connsiteX785" fmla="*/ 1472623 w 2152619"/>
                    <a:gd name="connsiteY785" fmla="*/ 224780 h 369871"/>
                    <a:gd name="connsiteX786" fmla="*/ 1478701 w 2152619"/>
                    <a:gd name="connsiteY786" fmla="*/ 235412 h 369871"/>
                    <a:gd name="connsiteX787" fmla="*/ 1484442 w 2152619"/>
                    <a:gd name="connsiteY787" fmla="*/ 224949 h 369871"/>
                    <a:gd name="connsiteX788" fmla="*/ 1490183 w 2152619"/>
                    <a:gd name="connsiteY788" fmla="*/ 214487 h 369871"/>
                    <a:gd name="connsiteX789" fmla="*/ 1480390 w 2152619"/>
                    <a:gd name="connsiteY789" fmla="*/ 199637 h 369871"/>
                    <a:gd name="connsiteX790" fmla="*/ 1624925 w 2152619"/>
                    <a:gd name="connsiteY790" fmla="*/ 222249 h 369871"/>
                    <a:gd name="connsiteX791" fmla="*/ 1631847 w 2152619"/>
                    <a:gd name="connsiteY791" fmla="*/ 213305 h 369871"/>
                    <a:gd name="connsiteX792" fmla="*/ 1606182 w 2152619"/>
                    <a:gd name="connsiteY792" fmla="*/ 198455 h 369871"/>
                    <a:gd name="connsiteX793" fmla="*/ 1612599 w 2152619"/>
                    <a:gd name="connsiteY793" fmla="*/ 223093 h 369871"/>
                    <a:gd name="connsiteX794" fmla="*/ 1616651 w 2152619"/>
                    <a:gd name="connsiteY794" fmla="*/ 230180 h 369871"/>
                    <a:gd name="connsiteX795" fmla="*/ 1624925 w 2152619"/>
                    <a:gd name="connsiteY795" fmla="*/ 222249 h 369871"/>
                    <a:gd name="connsiteX796" fmla="*/ 702334 w 2152619"/>
                    <a:gd name="connsiteY796" fmla="*/ 214993 h 369871"/>
                    <a:gd name="connsiteX797" fmla="*/ 703178 w 2152619"/>
                    <a:gd name="connsiteY797" fmla="*/ 209087 h 369871"/>
                    <a:gd name="connsiteX798" fmla="*/ 696424 w 2152619"/>
                    <a:gd name="connsiteY798" fmla="*/ 221237 h 369871"/>
                    <a:gd name="connsiteX799" fmla="*/ 702334 w 2152619"/>
                    <a:gd name="connsiteY799" fmla="*/ 214993 h 369871"/>
                    <a:gd name="connsiteX800" fmla="*/ 725973 w 2152619"/>
                    <a:gd name="connsiteY800" fmla="*/ 216512 h 369871"/>
                    <a:gd name="connsiteX801" fmla="*/ 722258 w 2152619"/>
                    <a:gd name="connsiteY801" fmla="*/ 214993 h 369871"/>
                    <a:gd name="connsiteX802" fmla="*/ 721752 w 2152619"/>
                    <a:gd name="connsiteY802" fmla="*/ 217524 h 369871"/>
                    <a:gd name="connsiteX803" fmla="*/ 725973 w 2152619"/>
                    <a:gd name="connsiteY803" fmla="*/ 216512 h 369871"/>
                    <a:gd name="connsiteX804" fmla="*/ 1760173 w 2152619"/>
                    <a:gd name="connsiteY804" fmla="*/ 213980 h 369871"/>
                    <a:gd name="connsiteX805" fmla="*/ 1753419 w 2152619"/>
                    <a:gd name="connsiteY805" fmla="*/ 216849 h 369871"/>
                    <a:gd name="connsiteX806" fmla="*/ 1755782 w 2152619"/>
                    <a:gd name="connsiteY806" fmla="*/ 217524 h 369871"/>
                    <a:gd name="connsiteX807" fmla="*/ 1760173 w 2152619"/>
                    <a:gd name="connsiteY807" fmla="*/ 213980 h 369871"/>
                    <a:gd name="connsiteX808" fmla="*/ 594271 w 2152619"/>
                    <a:gd name="connsiteY808" fmla="*/ 211449 h 369871"/>
                    <a:gd name="connsiteX809" fmla="*/ 591063 w 2152619"/>
                    <a:gd name="connsiteY809" fmla="*/ 212462 h 369871"/>
                    <a:gd name="connsiteX810" fmla="*/ 593595 w 2152619"/>
                    <a:gd name="connsiteY810" fmla="*/ 213980 h 369871"/>
                    <a:gd name="connsiteX811" fmla="*/ 594271 w 2152619"/>
                    <a:gd name="connsiteY811" fmla="*/ 211449 h 369871"/>
                    <a:gd name="connsiteX812" fmla="*/ 733740 w 2152619"/>
                    <a:gd name="connsiteY812" fmla="*/ 208749 h 369871"/>
                    <a:gd name="connsiteX813" fmla="*/ 732389 w 2152619"/>
                    <a:gd name="connsiteY813" fmla="*/ 208074 h 369871"/>
                    <a:gd name="connsiteX814" fmla="*/ 730025 w 2152619"/>
                    <a:gd name="connsiteY814" fmla="*/ 211618 h 369871"/>
                    <a:gd name="connsiteX815" fmla="*/ 733740 w 2152619"/>
                    <a:gd name="connsiteY815" fmla="*/ 208749 h 369871"/>
                    <a:gd name="connsiteX816" fmla="*/ 1284019 w 2152619"/>
                    <a:gd name="connsiteY816" fmla="*/ 191537 h 369871"/>
                    <a:gd name="connsiteX817" fmla="*/ 1282668 w 2152619"/>
                    <a:gd name="connsiteY817" fmla="*/ 188499 h 369871"/>
                    <a:gd name="connsiteX818" fmla="*/ 1271524 w 2152619"/>
                    <a:gd name="connsiteY818" fmla="*/ 199299 h 369871"/>
                    <a:gd name="connsiteX819" fmla="*/ 1261731 w 2152619"/>
                    <a:gd name="connsiteY819" fmla="*/ 212124 h 369871"/>
                    <a:gd name="connsiteX820" fmla="*/ 1272875 w 2152619"/>
                    <a:gd name="connsiteY820" fmla="*/ 202337 h 369871"/>
                    <a:gd name="connsiteX821" fmla="*/ 1284019 w 2152619"/>
                    <a:gd name="connsiteY821" fmla="*/ 191537 h 369871"/>
                    <a:gd name="connsiteX822" fmla="*/ 511535 w 2152619"/>
                    <a:gd name="connsiteY822" fmla="*/ 156437 h 369871"/>
                    <a:gd name="connsiteX823" fmla="*/ 509340 w 2152619"/>
                    <a:gd name="connsiteY823" fmla="*/ 137368 h 369871"/>
                    <a:gd name="connsiteX824" fmla="*/ 497689 w 2152619"/>
                    <a:gd name="connsiteY824" fmla="*/ 172468 h 369871"/>
                    <a:gd name="connsiteX825" fmla="*/ 504105 w 2152619"/>
                    <a:gd name="connsiteY825" fmla="*/ 193562 h 369871"/>
                    <a:gd name="connsiteX826" fmla="*/ 511535 w 2152619"/>
                    <a:gd name="connsiteY826" fmla="*/ 210605 h 369871"/>
                    <a:gd name="connsiteX827" fmla="*/ 512041 w 2152619"/>
                    <a:gd name="connsiteY827" fmla="*/ 193055 h 369871"/>
                    <a:gd name="connsiteX828" fmla="*/ 511535 w 2152619"/>
                    <a:gd name="connsiteY828" fmla="*/ 156437 h 369871"/>
                    <a:gd name="connsiteX829" fmla="*/ 1216817 w 2152619"/>
                    <a:gd name="connsiteY829" fmla="*/ 199468 h 369871"/>
                    <a:gd name="connsiteX830" fmla="*/ 1203309 w 2152619"/>
                    <a:gd name="connsiteY830" fmla="*/ 180399 h 369871"/>
                    <a:gd name="connsiteX831" fmla="*/ 1184398 w 2152619"/>
                    <a:gd name="connsiteY831" fmla="*/ 140912 h 369871"/>
                    <a:gd name="connsiteX832" fmla="*/ 1182709 w 2152619"/>
                    <a:gd name="connsiteY832" fmla="*/ 139055 h 369871"/>
                    <a:gd name="connsiteX833" fmla="*/ 1181021 w 2152619"/>
                    <a:gd name="connsiteY833" fmla="*/ 146312 h 369871"/>
                    <a:gd name="connsiteX834" fmla="*/ 1180008 w 2152619"/>
                    <a:gd name="connsiteY834" fmla="*/ 159643 h 369871"/>
                    <a:gd name="connsiteX835" fmla="*/ 1200776 w 2152619"/>
                    <a:gd name="connsiteY835" fmla="*/ 187993 h 369871"/>
                    <a:gd name="connsiteX836" fmla="*/ 1223908 w 2152619"/>
                    <a:gd name="connsiteY836" fmla="*/ 209930 h 369871"/>
                    <a:gd name="connsiteX837" fmla="*/ 1216817 w 2152619"/>
                    <a:gd name="connsiteY837" fmla="*/ 199468 h 369871"/>
                    <a:gd name="connsiteX838" fmla="*/ 1766589 w 2152619"/>
                    <a:gd name="connsiteY838" fmla="*/ 206555 h 369871"/>
                    <a:gd name="connsiteX839" fmla="*/ 1761861 w 2152619"/>
                    <a:gd name="connsiteY839" fmla="*/ 204530 h 369871"/>
                    <a:gd name="connsiteX840" fmla="*/ 1767264 w 2152619"/>
                    <a:gd name="connsiteY840" fmla="*/ 209930 h 369871"/>
                    <a:gd name="connsiteX841" fmla="*/ 1766589 w 2152619"/>
                    <a:gd name="connsiteY841" fmla="*/ 206555 h 369871"/>
                    <a:gd name="connsiteX842" fmla="*/ 600012 w 2152619"/>
                    <a:gd name="connsiteY842" fmla="*/ 201830 h 369871"/>
                    <a:gd name="connsiteX843" fmla="*/ 603389 w 2152619"/>
                    <a:gd name="connsiteY843" fmla="*/ 195249 h 369871"/>
                    <a:gd name="connsiteX844" fmla="*/ 597648 w 2152619"/>
                    <a:gd name="connsiteY844" fmla="*/ 186643 h 369871"/>
                    <a:gd name="connsiteX845" fmla="*/ 574009 w 2152619"/>
                    <a:gd name="connsiteY845" fmla="*/ 141080 h 369871"/>
                    <a:gd name="connsiteX846" fmla="*/ 570463 w 2152619"/>
                    <a:gd name="connsiteY846" fmla="*/ 139224 h 369871"/>
                    <a:gd name="connsiteX847" fmla="*/ 568606 w 2152619"/>
                    <a:gd name="connsiteY847" fmla="*/ 135343 h 369871"/>
                    <a:gd name="connsiteX848" fmla="*/ 567930 w 2152619"/>
                    <a:gd name="connsiteY848" fmla="*/ 123024 h 369871"/>
                    <a:gd name="connsiteX849" fmla="*/ 564891 w 2152619"/>
                    <a:gd name="connsiteY849" fmla="*/ 114587 h 369871"/>
                    <a:gd name="connsiteX850" fmla="*/ 565060 w 2152619"/>
                    <a:gd name="connsiteY850" fmla="*/ 131968 h 369871"/>
                    <a:gd name="connsiteX851" fmla="*/ 572320 w 2152619"/>
                    <a:gd name="connsiteY851" fmla="*/ 168418 h 369871"/>
                    <a:gd name="connsiteX852" fmla="*/ 581607 w 2152619"/>
                    <a:gd name="connsiteY852" fmla="*/ 191537 h 369871"/>
                    <a:gd name="connsiteX853" fmla="*/ 596297 w 2152619"/>
                    <a:gd name="connsiteY853" fmla="*/ 208243 h 369871"/>
                    <a:gd name="connsiteX854" fmla="*/ 600012 w 2152619"/>
                    <a:gd name="connsiteY854" fmla="*/ 201830 h 369871"/>
                    <a:gd name="connsiteX855" fmla="*/ 1403057 w 2152619"/>
                    <a:gd name="connsiteY855" fmla="*/ 203687 h 369871"/>
                    <a:gd name="connsiteX856" fmla="*/ 1398667 w 2152619"/>
                    <a:gd name="connsiteY856" fmla="*/ 162680 h 369871"/>
                    <a:gd name="connsiteX857" fmla="*/ 1394784 w 2152619"/>
                    <a:gd name="connsiteY857" fmla="*/ 125893 h 369871"/>
                    <a:gd name="connsiteX858" fmla="*/ 1389549 w 2152619"/>
                    <a:gd name="connsiteY858" fmla="*/ 132643 h 369871"/>
                    <a:gd name="connsiteX859" fmla="*/ 1373846 w 2152619"/>
                    <a:gd name="connsiteY859" fmla="*/ 154749 h 369871"/>
                    <a:gd name="connsiteX860" fmla="*/ 1362871 w 2152619"/>
                    <a:gd name="connsiteY860" fmla="*/ 169768 h 369871"/>
                    <a:gd name="connsiteX861" fmla="*/ 1382120 w 2152619"/>
                    <a:gd name="connsiteY861" fmla="*/ 189005 h 369871"/>
                    <a:gd name="connsiteX862" fmla="*/ 1402551 w 2152619"/>
                    <a:gd name="connsiteY862" fmla="*/ 208243 h 369871"/>
                    <a:gd name="connsiteX863" fmla="*/ 1403057 w 2152619"/>
                    <a:gd name="connsiteY863" fmla="*/ 203687 h 369871"/>
                    <a:gd name="connsiteX864" fmla="*/ 1441048 w 2152619"/>
                    <a:gd name="connsiteY864" fmla="*/ 196768 h 369871"/>
                    <a:gd name="connsiteX865" fmla="*/ 1439528 w 2152619"/>
                    <a:gd name="connsiteY865" fmla="*/ 193393 h 369871"/>
                    <a:gd name="connsiteX866" fmla="*/ 1432775 w 2152619"/>
                    <a:gd name="connsiteY866" fmla="*/ 199974 h 369871"/>
                    <a:gd name="connsiteX867" fmla="*/ 1427203 w 2152619"/>
                    <a:gd name="connsiteY867" fmla="*/ 208749 h 369871"/>
                    <a:gd name="connsiteX868" fmla="*/ 1434125 w 2152619"/>
                    <a:gd name="connsiteY868" fmla="*/ 203349 h 369871"/>
                    <a:gd name="connsiteX869" fmla="*/ 1441048 w 2152619"/>
                    <a:gd name="connsiteY869" fmla="*/ 196768 h 369871"/>
                    <a:gd name="connsiteX870" fmla="*/ 156783 w 2152619"/>
                    <a:gd name="connsiteY870" fmla="*/ 194068 h 369871"/>
                    <a:gd name="connsiteX871" fmla="*/ 158641 w 2152619"/>
                    <a:gd name="connsiteY871" fmla="*/ 161837 h 369871"/>
                    <a:gd name="connsiteX872" fmla="*/ 152393 w 2152619"/>
                    <a:gd name="connsiteY872" fmla="*/ 149180 h 369871"/>
                    <a:gd name="connsiteX873" fmla="*/ 136690 w 2152619"/>
                    <a:gd name="connsiteY873" fmla="*/ 162343 h 369871"/>
                    <a:gd name="connsiteX874" fmla="*/ 120818 w 2152619"/>
                    <a:gd name="connsiteY874" fmla="*/ 176518 h 369871"/>
                    <a:gd name="connsiteX875" fmla="*/ 150536 w 2152619"/>
                    <a:gd name="connsiteY875" fmla="*/ 206555 h 369871"/>
                    <a:gd name="connsiteX876" fmla="*/ 156783 w 2152619"/>
                    <a:gd name="connsiteY876" fmla="*/ 194068 h 369871"/>
                    <a:gd name="connsiteX877" fmla="*/ 1628133 w 2152619"/>
                    <a:gd name="connsiteY877" fmla="*/ 192718 h 369871"/>
                    <a:gd name="connsiteX878" fmla="*/ 1609053 w 2152619"/>
                    <a:gd name="connsiteY878" fmla="*/ 157112 h 369871"/>
                    <a:gd name="connsiteX879" fmla="*/ 1597571 w 2152619"/>
                    <a:gd name="connsiteY879" fmla="*/ 137030 h 369871"/>
                    <a:gd name="connsiteX880" fmla="*/ 1597402 w 2152619"/>
                    <a:gd name="connsiteY880" fmla="*/ 165380 h 369871"/>
                    <a:gd name="connsiteX881" fmla="*/ 1608040 w 2152619"/>
                    <a:gd name="connsiteY881" fmla="*/ 186305 h 369871"/>
                    <a:gd name="connsiteX882" fmla="*/ 1635562 w 2152619"/>
                    <a:gd name="connsiteY882" fmla="*/ 206387 h 369871"/>
                    <a:gd name="connsiteX883" fmla="*/ 1628133 w 2152619"/>
                    <a:gd name="connsiteY883" fmla="*/ 192718 h 369871"/>
                    <a:gd name="connsiteX884" fmla="*/ 1981027 w 2152619"/>
                    <a:gd name="connsiteY884" fmla="*/ 199637 h 369871"/>
                    <a:gd name="connsiteX885" fmla="*/ 2004497 w 2152619"/>
                    <a:gd name="connsiteY885" fmla="*/ 181580 h 369871"/>
                    <a:gd name="connsiteX886" fmla="*/ 2018511 w 2152619"/>
                    <a:gd name="connsiteY886" fmla="*/ 170274 h 369871"/>
                    <a:gd name="connsiteX887" fmla="*/ 2024252 w 2152619"/>
                    <a:gd name="connsiteY887" fmla="*/ 152555 h 369871"/>
                    <a:gd name="connsiteX888" fmla="*/ 2029487 w 2152619"/>
                    <a:gd name="connsiteY888" fmla="*/ 134162 h 369871"/>
                    <a:gd name="connsiteX889" fmla="*/ 2022733 w 2152619"/>
                    <a:gd name="connsiteY889" fmla="*/ 138887 h 369871"/>
                    <a:gd name="connsiteX890" fmla="*/ 2019356 w 2152619"/>
                    <a:gd name="connsiteY890" fmla="*/ 138380 h 369871"/>
                    <a:gd name="connsiteX891" fmla="*/ 2028136 w 2152619"/>
                    <a:gd name="connsiteY891" fmla="*/ 107162 h 369871"/>
                    <a:gd name="connsiteX892" fmla="*/ 2021888 w 2152619"/>
                    <a:gd name="connsiteY892" fmla="*/ 88430 h 369871"/>
                    <a:gd name="connsiteX893" fmla="*/ 2017329 w 2152619"/>
                    <a:gd name="connsiteY893" fmla="*/ 95855 h 369871"/>
                    <a:gd name="connsiteX894" fmla="*/ 2006185 w 2152619"/>
                    <a:gd name="connsiteY894" fmla="*/ 112393 h 369871"/>
                    <a:gd name="connsiteX895" fmla="*/ 1993353 w 2152619"/>
                    <a:gd name="connsiteY895" fmla="*/ 140068 h 369871"/>
                    <a:gd name="connsiteX896" fmla="*/ 1972247 w 2152619"/>
                    <a:gd name="connsiteY896" fmla="*/ 200312 h 369871"/>
                    <a:gd name="connsiteX897" fmla="*/ 1970558 w 2152619"/>
                    <a:gd name="connsiteY897" fmla="*/ 206555 h 369871"/>
                    <a:gd name="connsiteX898" fmla="*/ 1981027 w 2152619"/>
                    <a:gd name="connsiteY898" fmla="*/ 199637 h 369871"/>
                    <a:gd name="connsiteX899" fmla="*/ 272445 w 2152619"/>
                    <a:gd name="connsiteY899" fmla="*/ 191537 h 369871"/>
                    <a:gd name="connsiteX900" fmla="*/ 276835 w 2152619"/>
                    <a:gd name="connsiteY900" fmla="*/ 160149 h 369871"/>
                    <a:gd name="connsiteX901" fmla="*/ 275146 w 2152619"/>
                    <a:gd name="connsiteY901" fmla="*/ 142768 h 369871"/>
                    <a:gd name="connsiteX902" fmla="*/ 256404 w 2152619"/>
                    <a:gd name="connsiteY902" fmla="*/ 171118 h 369871"/>
                    <a:gd name="connsiteX903" fmla="*/ 260963 w 2152619"/>
                    <a:gd name="connsiteY903" fmla="*/ 189343 h 369871"/>
                    <a:gd name="connsiteX904" fmla="*/ 265691 w 2152619"/>
                    <a:gd name="connsiteY904" fmla="*/ 204868 h 369871"/>
                    <a:gd name="connsiteX905" fmla="*/ 272445 w 2152619"/>
                    <a:gd name="connsiteY905" fmla="*/ 191537 h 369871"/>
                    <a:gd name="connsiteX906" fmla="*/ 736948 w 2152619"/>
                    <a:gd name="connsiteY906" fmla="*/ 195080 h 369871"/>
                    <a:gd name="connsiteX907" fmla="*/ 755015 w 2152619"/>
                    <a:gd name="connsiteY907" fmla="*/ 175337 h 369871"/>
                    <a:gd name="connsiteX908" fmla="*/ 760587 w 2152619"/>
                    <a:gd name="connsiteY908" fmla="*/ 163355 h 369871"/>
                    <a:gd name="connsiteX909" fmla="*/ 752820 w 2152619"/>
                    <a:gd name="connsiteY909" fmla="*/ 155424 h 369871"/>
                    <a:gd name="connsiteX910" fmla="*/ 725804 w 2152619"/>
                    <a:gd name="connsiteY910" fmla="*/ 199468 h 369871"/>
                    <a:gd name="connsiteX911" fmla="*/ 722934 w 2152619"/>
                    <a:gd name="connsiteY911" fmla="*/ 204868 h 369871"/>
                    <a:gd name="connsiteX912" fmla="*/ 736948 w 2152619"/>
                    <a:gd name="connsiteY912" fmla="*/ 195080 h 369871"/>
                    <a:gd name="connsiteX913" fmla="*/ 842816 w 2152619"/>
                    <a:gd name="connsiteY913" fmla="*/ 194574 h 369871"/>
                    <a:gd name="connsiteX914" fmla="*/ 831335 w 2152619"/>
                    <a:gd name="connsiteY914" fmla="*/ 174999 h 369871"/>
                    <a:gd name="connsiteX915" fmla="*/ 824750 w 2152619"/>
                    <a:gd name="connsiteY915" fmla="*/ 164368 h 369871"/>
                    <a:gd name="connsiteX916" fmla="*/ 817489 w 2152619"/>
                    <a:gd name="connsiteY916" fmla="*/ 170780 h 369871"/>
                    <a:gd name="connsiteX917" fmla="*/ 811073 w 2152619"/>
                    <a:gd name="connsiteY917" fmla="*/ 177362 h 369871"/>
                    <a:gd name="connsiteX918" fmla="*/ 821710 w 2152619"/>
                    <a:gd name="connsiteY918" fmla="*/ 185630 h 369871"/>
                    <a:gd name="connsiteX919" fmla="*/ 848051 w 2152619"/>
                    <a:gd name="connsiteY919" fmla="*/ 204024 h 369871"/>
                    <a:gd name="connsiteX920" fmla="*/ 842816 w 2152619"/>
                    <a:gd name="connsiteY920" fmla="*/ 194574 h 369871"/>
                    <a:gd name="connsiteX921" fmla="*/ 215374 w 2152619"/>
                    <a:gd name="connsiteY921" fmla="*/ 191030 h 369871"/>
                    <a:gd name="connsiteX922" fmla="*/ 223816 w 2152619"/>
                    <a:gd name="connsiteY922" fmla="*/ 176012 h 369871"/>
                    <a:gd name="connsiteX923" fmla="*/ 214361 w 2152619"/>
                    <a:gd name="connsiteY923" fmla="*/ 131462 h 369871"/>
                    <a:gd name="connsiteX924" fmla="*/ 212166 w 2152619"/>
                    <a:gd name="connsiteY924" fmla="*/ 124712 h 369871"/>
                    <a:gd name="connsiteX925" fmla="*/ 207945 w 2152619"/>
                    <a:gd name="connsiteY925" fmla="*/ 133993 h 369871"/>
                    <a:gd name="connsiteX926" fmla="*/ 196632 w 2152619"/>
                    <a:gd name="connsiteY926" fmla="*/ 155930 h 369871"/>
                    <a:gd name="connsiteX927" fmla="*/ 189709 w 2152619"/>
                    <a:gd name="connsiteY927" fmla="*/ 168587 h 369871"/>
                    <a:gd name="connsiteX928" fmla="*/ 193255 w 2152619"/>
                    <a:gd name="connsiteY928" fmla="*/ 176012 h 369871"/>
                    <a:gd name="connsiteX929" fmla="*/ 209295 w 2152619"/>
                    <a:gd name="connsiteY929" fmla="*/ 201493 h 369871"/>
                    <a:gd name="connsiteX930" fmla="*/ 215374 w 2152619"/>
                    <a:gd name="connsiteY930" fmla="*/ 191030 h 369871"/>
                    <a:gd name="connsiteX931" fmla="*/ 464595 w 2152619"/>
                    <a:gd name="connsiteY931" fmla="*/ 186812 h 369871"/>
                    <a:gd name="connsiteX932" fmla="*/ 467972 w 2152619"/>
                    <a:gd name="connsiteY932" fmla="*/ 171962 h 369871"/>
                    <a:gd name="connsiteX933" fmla="*/ 461218 w 2152619"/>
                    <a:gd name="connsiteY933" fmla="*/ 158462 h 369871"/>
                    <a:gd name="connsiteX934" fmla="*/ 449061 w 2152619"/>
                    <a:gd name="connsiteY934" fmla="*/ 132812 h 369871"/>
                    <a:gd name="connsiteX935" fmla="*/ 443658 w 2152619"/>
                    <a:gd name="connsiteY935" fmla="*/ 120493 h 369871"/>
                    <a:gd name="connsiteX936" fmla="*/ 438423 w 2152619"/>
                    <a:gd name="connsiteY936" fmla="*/ 127074 h 369871"/>
                    <a:gd name="connsiteX937" fmla="*/ 433020 w 2152619"/>
                    <a:gd name="connsiteY937" fmla="*/ 133824 h 369871"/>
                    <a:gd name="connsiteX938" fmla="*/ 438254 w 2152619"/>
                    <a:gd name="connsiteY938" fmla="*/ 149518 h 369871"/>
                    <a:gd name="connsiteX939" fmla="*/ 450243 w 2152619"/>
                    <a:gd name="connsiteY939" fmla="*/ 180399 h 369871"/>
                    <a:gd name="connsiteX940" fmla="*/ 457841 w 2152619"/>
                    <a:gd name="connsiteY940" fmla="*/ 198624 h 369871"/>
                    <a:gd name="connsiteX941" fmla="*/ 464595 w 2152619"/>
                    <a:gd name="connsiteY941" fmla="*/ 186812 h 369871"/>
                    <a:gd name="connsiteX942" fmla="*/ 1417072 w 2152619"/>
                    <a:gd name="connsiteY942" fmla="*/ 184449 h 369871"/>
                    <a:gd name="connsiteX943" fmla="*/ 1423826 w 2152619"/>
                    <a:gd name="connsiteY943" fmla="*/ 168080 h 369871"/>
                    <a:gd name="connsiteX944" fmla="*/ 1417072 w 2152619"/>
                    <a:gd name="connsiteY944" fmla="*/ 155762 h 369871"/>
                    <a:gd name="connsiteX945" fmla="*/ 1409642 w 2152619"/>
                    <a:gd name="connsiteY945" fmla="*/ 142599 h 369871"/>
                    <a:gd name="connsiteX946" fmla="*/ 1408967 w 2152619"/>
                    <a:gd name="connsiteY946" fmla="*/ 171962 h 369871"/>
                    <a:gd name="connsiteX947" fmla="*/ 1409642 w 2152619"/>
                    <a:gd name="connsiteY947" fmla="*/ 201324 h 369871"/>
                    <a:gd name="connsiteX948" fmla="*/ 1417072 w 2152619"/>
                    <a:gd name="connsiteY948" fmla="*/ 184449 h 369871"/>
                    <a:gd name="connsiteX949" fmla="*/ 1506562 w 2152619"/>
                    <a:gd name="connsiteY949" fmla="*/ 179218 h 369871"/>
                    <a:gd name="connsiteX950" fmla="*/ 1523109 w 2152619"/>
                    <a:gd name="connsiteY950" fmla="*/ 131124 h 369871"/>
                    <a:gd name="connsiteX951" fmla="*/ 1517537 w 2152619"/>
                    <a:gd name="connsiteY951" fmla="*/ 135849 h 369871"/>
                    <a:gd name="connsiteX952" fmla="*/ 1498288 w 2152619"/>
                    <a:gd name="connsiteY952" fmla="*/ 156774 h 369871"/>
                    <a:gd name="connsiteX953" fmla="*/ 1483429 w 2152619"/>
                    <a:gd name="connsiteY953" fmla="*/ 171962 h 369871"/>
                    <a:gd name="connsiteX954" fmla="*/ 1489508 w 2152619"/>
                    <a:gd name="connsiteY954" fmla="*/ 185968 h 369871"/>
                    <a:gd name="connsiteX955" fmla="*/ 1496768 w 2152619"/>
                    <a:gd name="connsiteY955" fmla="*/ 199805 h 369871"/>
                    <a:gd name="connsiteX956" fmla="*/ 1506562 w 2152619"/>
                    <a:gd name="connsiteY956" fmla="*/ 179218 h 369871"/>
                    <a:gd name="connsiteX957" fmla="*/ 725973 w 2152619"/>
                    <a:gd name="connsiteY957" fmla="*/ 161837 h 369871"/>
                    <a:gd name="connsiteX958" fmla="*/ 734078 w 2152619"/>
                    <a:gd name="connsiteY958" fmla="*/ 125555 h 369871"/>
                    <a:gd name="connsiteX959" fmla="*/ 724960 w 2152619"/>
                    <a:gd name="connsiteY959" fmla="*/ 143443 h 369871"/>
                    <a:gd name="connsiteX960" fmla="*/ 712803 w 2152619"/>
                    <a:gd name="connsiteY960" fmla="*/ 180737 h 369871"/>
                    <a:gd name="connsiteX961" fmla="*/ 708919 w 2152619"/>
                    <a:gd name="connsiteY961" fmla="*/ 196937 h 369871"/>
                    <a:gd name="connsiteX962" fmla="*/ 725973 w 2152619"/>
                    <a:gd name="connsiteY962" fmla="*/ 161837 h 369871"/>
                    <a:gd name="connsiteX963" fmla="*/ 1795631 w 2152619"/>
                    <a:gd name="connsiteY963" fmla="*/ 190018 h 369871"/>
                    <a:gd name="connsiteX964" fmla="*/ 1803736 w 2152619"/>
                    <a:gd name="connsiteY964" fmla="*/ 183605 h 369871"/>
                    <a:gd name="connsiteX965" fmla="*/ 1789046 w 2152619"/>
                    <a:gd name="connsiteY965" fmla="*/ 164368 h 369871"/>
                    <a:gd name="connsiteX966" fmla="*/ 1782461 w 2152619"/>
                    <a:gd name="connsiteY966" fmla="*/ 173480 h 369871"/>
                    <a:gd name="connsiteX967" fmla="*/ 1777057 w 2152619"/>
                    <a:gd name="connsiteY967" fmla="*/ 182593 h 369871"/>
                    <a:gd name="connsiteX968" fmla="*/ 1780434 w 2152619"/>
                    <a:gd name="connsiteY968" fmla="*/ 190524 h 369871"/>
                    <a:gd name="connsiteX969" fmla="*/ 1795631 w 2152619"/>
                    <a:gd name="connsiteY969" fmla="*/ 190018 h 369871"/>
                    <a:gd name="connsiteX970" fmla="*/ 1254301 w 2152619"/>
                    <a:gd name="connsiteY970" fmla="*/ 158799 h 369871"/>
                    <a:gd name="connsiteX971" fmla="*/ 1259198 w 2152619"/>
                    <a:gd name="connsiteY971" fmla="*/ 144455 h 369871"/>
                    <a:gd name="connsiteX972" fmla="*/ 1251600 w 2152619"/>
                    <a:gd name="connsiteY972" fmla="*/ 125893 h 369871"/>
                    <a:gd name="connsiteX973" fmla="*/ 1213777 w 2152619"/>
                    <a:gd name="connsiteY973" fmla="*/ 60249 h 369871"/>
                    <a:gd name="connsiteX974" fmla="*/ 1216648 w 2152619"/>
                    <a:gd name="connsiteY974" fmla="*/ 75774 h 369871"/>
                    <a:gd name="connsiteX975" fmla="*/ 1233364 w 2152619"/>
                    <a:gd name="connsiteY975" fmla="*/ 126399 h 369871"/>
                    <a:gd name="connsiteX976" fmla="*/ 1237585 w 2152619"/>
                    <a:gd name="connsiteY976" fmla="*/ 137030 h 369871"/>
                    <a:gd name="connsiteX977" fmla="*/ 1213102 w 2152619"/>
                    <a:gd name="connsiteY977" fmla="*/ 106993 h 369871"/>
                    <a:gd name="connsiteX978" fmla="*/ 1204660 w 2152619"/>
                    <a:gd name="connsiteY978" fmla="*/ 111043 h 369871"/>
                    <a:gd name="connsiteX979" fmla="*/ 1235559 w 2152619"/>
                    <a:gd name="connsiteY979" fmla="*/ 189680 h 369871"/>
                    <a:gd name="connsiteX980" fmla="*/ 1239105 w 2152619"/>
                    <a:gd name="connsiteY980" fmla="*/ 195418 h 369871"/>
                    <a:gd name="connsiteX981" fmla="*/ 1244339 w 2152619"/>
                    <a:gd name="connsiteY981" fmla="*/ 184280 h 369871"/>
                    <a:gd name="connsiteX982" fmla="*/ 1254301 w 2152619"/>
                    <a:gd name="connsiteY982" fmla="*/ 158799 h 369871"/>
                    <a:gd name="connsiteX983" fmla="*/ 1745989 w 2152619"/>
                    <a:gd name="connsiteY983" fmla="*/ 174999 h 369871"/>
                    <a:gd name="connsiteX984" fmla="*/ 1738222 w 2152619"/>
                    <a:gd name="connsiteY984" fmla="*/ 188499 h 369871"/>
                    <a:gd name="connsiteX985" fmla="*/ 1742443 w 2152619"/>
                    <a:gd name="connsiteY985" fmla="*/ 183099 h 369871"/>
                    <a:gd name="connsiteX986" fmla="*/ 1745989 w 2152619"/>
                    <a:gd name="connsiteY986" fmla="*/ 174999 h 369871"/>
                    <a:gd name="connsiteX987" fmla="*/ 1660552 w 2152619"/>
                    <a:gd name="connsiteY987" fmla="*/ 168924 h 369871"/>
                    <a:gd name="connsiteX988" fmla="*/ 1668656 w 2152619"/>
                    <a:gd name="connsiteY988" fmla="*/ 152049 h 369871"/>
                    <a:gd name="connsiteX989" fmla="*/ 1657344 w 2152619"/>
                    <a:gd name="connsiteY989" fmla="*/ 139224 h 369871"/>
                    <a:gd name="connsiteX990" fmla="*/ 1625938 w 2152619"/>
                    <a:gd name="connsiteY990" fmla="*/ 97712 h 369871"/>
                    <a:gd name="connsiteX991" fmla="*/ 1619859 w 2152619"/>
                    <a:gd name="connsiteY991" fmla="*/ 87587 h 369871"/>
                    <a:gd name="connsiteX992" fmla="*/ 1620872 w 2152619"/>
                    <a:gd name="connsiteY992" fmla="*/ 94337 h 369871"/>
                    <a:gd name="connsiteX993" fmla="*/ 1640459 w 2152619"/>
                    <a:gd name="connsiteY993" fmla="*/ 163862 h 369871"/>
                    <a:gd name="connsiteX994" fmla="*/ 1648226 w 2152619"/>
                    <a:gd name="connsiteY994" fmla="*/ 184955 h 369871"/>
                    <a:gd name="connsiteX995" fmla="*/ 1660552 w 2152619"/>
                    <a:gd name="connsiteY995" fmla="*/ 168924 h 369871"/>
                    <a:gd name="connsiteX996" fmla="*/ 1337713 w 2152619"/>
                    <a:gd name="connsiteY996" fmla="*/ 161330 h 369871"/>
                    <a:gd name="connsiteX997" fmla="*/ 1325555 w 2152619"/>
                    <a:gd name="connsiteY997" fmla="*/ 167237 h 369871"/>
                    <a:gd name="connsiteX998" fmla="*/ 1317957 w 2152619"/>
                    <a:gd name="connsiteY998" fmla="*/ 174493 h 369871"/>
                    <a:gd name="connsiteX999" fmla="*/ 1321503 w 2152619"/>
                    <a:gd name="connsiteY999" fmla="*/ 180568 h 369871"/>
                    <a:gd name="connsiteX1000" fmla="*/ 1325049 w 2152619"/>
                    <a:gd name="connsiteY1000" fmla="*/ 186474 h 369871"/>
                    <a:gd name="connsiteX1001" fmla="*/ 1332309 w 2152619"/>
                    <a:gd name="connsiteY1001" fmla="*/ 174999 h 369871"/>
                    <a:gd name="connsiteX1002" fmla="*/ 1337713 w 2152619"/>
                    <a:gd name="connsiteY1002" fmla="*/ 161330 h 369871"/>
                    <a:gd name="connsiteX1003" fmla="*/ 1460297 w 2152619"/>
                    <a:gd name="connsiteY1003" fmla="*/ 168587 h 369871"/>
                    <a:gd name="connsiteX1004" fmla="*/ 1455907 w 2152619"/>
                    <a:gd name="connsiteY1004" fmla="*/ 161668 h 369871"/>
                    <a:gd name="connsiteX1005" fmla="*/ 1451348 w 2152619"/>
                    <a:gd name="connsiteY1005" fmla="*/ 167237 h 369871"/>
                    <a:gd name="connsiteX1006" fmla="*/ 1450504 w 2152619"/>
                    <a:gd name="connsiteY1006" fmla="*/ 179555 h 369871"/>
                    <a:gd name="connsiteX1007" fmla="*/ 1453036 w 2152619"/>
                    <a:gd name="connsiteY1007" fmla="*/ 185293 h 369871"/>
                    <a:gd name="connsiteX1008" fmla="*/ 1458271 w 2152619"/>
                    <a:gd name="connsiteY1008" fmla="*/ 179893 h 369871"/>
                    <a:gd name="connsiteX1009" fmla="*/ 1463674 w 2152619"/>
                    <a:gd name="connsiteY1009" fmla="*/ 174662 h 369871"/>
                    <a:gd name="connsiteX1010" fmla="*/ 1460297 w 2152619"/>
                    <a:gd name="connsiteY1010" fmla="*/ 168587 h 369871"/>
                    <a:gd name="connsiteX1011" fmla="*/ 687813 w 2152619"/>
                    <a:gd name="connsiteY1011" fmla="*/ 166562 h 369871"/>
                    <a:gd name="connsiteX1012" fmla="*/ 696424 w 2152619"/>
                    <a:gd name="connsiteY1012" fmla="*/ 97037 h 369871"/>
                    <a:gd name="connsiteX1013" fmla="*/ 698113 w 2152619"/>
                    <a:gd name="connsiteY1013" fmla="*/ 69362 h 369871"/>
                    <a:gd name="connsiteX1014" fmla="*/ 692710 w 2152619"/>
                    <a:gd name="connsiteY1014" fmla="*/ 57718 h 369871"/>
                    <a:gd name="connsiteX1015" fmla="*/ 687475 w 2152619"/>
                    <a:gd name="connsiteY1015" fmla="*/ 46074 h 369871"/>
                    <a:gd name="connsiteX1016" fmla="*/ 681903 w 2152619"/>
                    <a:gd name="connsiteY1016" fmla="*/ 65987 h 369871"/>
                    <a:gd name="connsiteX1017" fmla="*/ 658602 w 2152619"/>
                    <a:gd name="connsiteY1017" fmla="*/ 132812 h 369871"/>
                    <a:gd name="connsiteX1018" fmla="*/ 652861 w 2152619"/>
                    <a:gd name="connsiteY1018" fmla="*/ 145637 h 369871"/>
                    <a:gd name="connsiteX1019" fmla="*/ 656407 w 2152619"/>
                    <a:gd name="connsiteY1019" fmla="*/ 150362 h 369871"/>
                    <a:gd name="connsiteX1020" fmla="*/ 684774 w 2152619"/>
                    <a:gd name="connsiteY1020" fmla="*/ 177868 h 369871"/>
                    <a:gd name="connsiteX1021" fmla="*/ 687813 w 2152619"/>
                    <a:gd name="connsiteY1021" fmla="*/ 166562 h 369871"/>
                    <a:gd name="connsiteX1022" fmla="*/ 1856416 w 2152619"/>
                    <a:gd name="connsiteY1022" fmla="*/ 166899 h 369871"/>
                    <a:gd name="connsiteX1023" fmla="*/ 1853715 w 2152619"/>
                    <a:gd name="connsiteY1023" fmla="*/ 163018 h 369871"/>
                    <a:gd name="connsiteX1024" fmla="*/ 1854897 w 2152619"/>
                    <a:gd name="connsiteY1024" fmla="*/ 168418 h 369871"/>
                    <a:gd name="connsiteX1025" fmla="*/ 1856416 w 2152619"/>
                    <a:gd name="connsiteY1025" fmla="*/ 166899 h 369871"/>
                    <a:gd name="connsiteX1026" fmla="*/ 614026 w 2152619"/>
                    <a:gd name="connsiteY1026" fmla="*/ 134330 h 369871"/>
                    <a:gd name="connsiteX1027" fmla="*/ 600518 w 2152619"/>
                    <a:gd name="connsiteY1027" fmla="*/ 117287 h 369871"/>
                    <a:gd name="connsiteX1028" fmla="*/ 595115 w 2152619"/>
                    <a:gd name="connsiteY1028" fmla="*/ 111718 h 369871"/>
                    <a:gd name="connsiteX1029" fmla="*/ 613182 w 2152619"/>
                    <a:gd name="connsiteY1029" fmla="*/ 166562 h 369871"/>
                    <a:gd name="connsiteX1030" fmla="*/ 618416 w 2152619"/>
                    <a:gd name="connsiteY1030" fmla="*/ 156268 h 369871"/>
                    <a:gd name="connsiteX1031" fmla="*/ 622469 w 2152619"/>
                    <a:gd name="connsiteY1031" fmla="*/ 144118 h 369871"/>
                    <a:gd name="connsiteX1032" fmla="*/ 614026 w 2152619"/>
                    <a:gd name="connsiteY1032" fmla="*/ 134330 h 369871"/>
                    <a:gd name="connsiteX1033" fmla="*/ 813099 w 2152619"/>
                    <a:gd name="connsiteY1033" fmla="*/ 153399 h 369871"/>
                    <a:gd name="connsiteX1034" fmla="*/ 808878 w 2152619"/>
                    <a:gd name="connsiteY1034" fmla="*/ 156437 h 369871"/>
                    <a:gd name="connsiteX1035" fmla="*/ 801111 w 2152619"/>
                    <a:gd name="connsiteY1035" fmla="*/ 166562 h 369871"/>
                    <a:gd name="connsiteX1036" fmla="*/ 813099 w 2152619"/>
                    <a:gd name="connsiteY1036" fmla="*/ 153399 h 369871"/>
                    <a:gd name="connsiteX1037" fmla="*/ 1823829 w 2152619"/>
                    <a:gd name="connsiteY1037" fmla="*/ 165887 h 369871"/>
                    <a:gd name="connsiteX1038" fmla="*/ 1821971 w 2152619"/>
                    <a:gd name="connsiteY1038" fmla="*/ 156099 h 369871"/>
                    <a:gd name="connsiteX1039" fmla="*/ 1814204 w 2152619"/>
                    <a:gd name="connsiteY1039" fmla="*/ 137874 h 369871"/>
                    <a:gd name="connsiteX1040" fmla="*/ 1808801 w 2152619"/>
                    <a:gd name="connsiteY1040" fmla="*/ 128255 h 369871"/>
                    <a:gd name="connsiteX1041" fmla="*/ 1804073 w 2152619"/>
                    <a:gd name="connsiteY1041" fmla="*/ 134330 h 369871"/>
                    <a:gd name="connsiteX1042" fmla="*/ 1801034 w 2152619"/>
                    <a:gd name="connsiteY1042" fmla="*/ 139562 h 369871"/>
                    <a:gd name="connsiteX1043" fmla="*/ 1810321 w 2152619"/>
                    <a:gd name="connsiteY1043" fmla="*/ 153568 h 369871"/>
                    <a:gd name="connsiteX1044" fmla="*/ 1820958 w 2152619"/>
                    <a:gd name="connsiteY1044" fmla="*/ 167743 h 369871"/>
                    <a:gd name="connsiteX1045" fmla="*/ 1823829 w 2152619"/>
                    <a:gd name="connsiteY1045" fmla="*/ 165887 h 369871"/>
                    <a:gd name="connsiteX1046" fmla="*/ 1321165 w 2152619"/>
                    <a:gd name="connsiteY1046" fmla="*/ 149180 h 369871"/>
                    <a:gd name="connsiteX1047" fmla="*/ 1315425 w 2152619"/>
                    <a:gd name="connsiteY1047" fmla="*/ 138380 h 369871"/>
                    <a:gd name="connsiteX1048" fmla="*/ 1308333 w 2152619"/>
                    <a:gd name="connsiteY1048" fmla="*/ 130112 h 369871"/>
                    <a:gd name="connsiteX1049" fmla="*/ 1304787 w 2152619"/>
                    <a:gd name="connsiteY1049" fmla="*/ 139562 h 369871"/>
                    <a:gd name="connsiteX1050" fmla="*/ 1301410 w 2152619"/>
                    <a:gd name="connsiteY1050" fmla="*/ 148843 h 369871"/>
                    <a:gd name="connsiteX1051" fmla="*/ 1305800 w 2152619"/>
                    <a:gd name="connsiteY1051" fmla="*/ 155930 h 369871"/>
                    <a:gd name="connsiteX1052" fmla="*/ 1310190 w 2152619"/>
                    <a:gd name="connsiteY1052" fmla="*/ 162849 h 369871"/>
                    <a:gd name="connsiteX1053" fmla="*/ 1314918 w 2152619"/>
                    <a:gd name="connsiteY1053" fmla="*/ 157280 h 369871"/>
                    <a:gd name="connsiteX1054" fmla="*/ 1321165 w 2152619"/>
                    <a:gd name="connsiteY1054" fmla="*/ 149180 h 369871"/>
                    <a:gd name="connsiteX1055" fmla="*/ 1726909 w 2152619"/>
                    <a:gd name="connsiteY1055" fmla="*/ 152893 h 369871"/>
                    <a:gd name="connsiteX1056" fmla="*/ 1729780 w 2152619"/>
                    <a:gd name="connsiteY1056" fmla="*/ 141587 h 369871"/>
                    <a:gd name="connsiteX1057" fmla="*/ 1714077 w 2152619"/>
                    <a:gd name="connsiteY1057" fmla="*/ 102605 h 369871"/>
                    <a:gd name="connsiteX1058" fmla="*/ 1710193 w 2152619"/>
                    <a:gd name="connsiteY1058" fmla="*/ 123530 h 369871"/>
                    <a:gd name="connsiteX1059" fmla="*/ 1722857 w 2152619"/>
                    <a:gd name="connsiteY1059" fmla="*/ 162680 h 369871"/>
                    <a:gd name="connsiteX1060" fmla="*/ 1726909 w 2152619"/>
                    <a:gd name="connsiteY1060" fmla="*/ 152893 h 369871"/>
                    <a:gd name="connsiteX1061" fmla="*/ 126559 w 2152619"/>
                    <a:gd name="connsiteY1061" fmla="*/ 147662 h 369871"/>
                    <a:gd name="connsiteX1062" fmla="*/ 141080 w 2152619"/>
                    <a:gd name="connsiteY1062" fmla="*/ 116949 h 369871"/>
                    <a:gd name="connsiteX1063" fmla="*/ 131118 w 2152619"/>
                    <a:gd name="connsiteY1063" fmla="*/ 123024 h 369871"/>
                    <a:gd name="connsiteX1064" fmla="*/ 121156 w 2152619"/>
                    <a:gd name="connsiteY1064" fmla="*/ 145468 h 369871"/>
                    <a:gd name="connsiteX1065" fmla="*/ 115078 w 2152619"/>
                    <a:gd name="connsiteY1065" fmla="*/ 159305 h 369871"/>
                    <a:gd name="connsiteX1066" fmla="*/ 126559 w 2152619"/>
                    <a:gd name="connsiteY1066" fmla="*/ 147662 h 369871"/>
                    <a:gd name="connsiteX1067" fmla="*/ 857506 w 2152619"/>
                    <a:gd name="connsiteY1067" fmla="*/ 147155 h 369871"/>
                    <a:gd name="connsiteX1068" fmla="*/ 855142 w 2152619"/>
                    <a:gd name="connsiteY1068" fmla="*/ 134837 h 369871"/>
                    <a:gd name="connsiteX1069" fmla="*/ 852610 w 2152619"/>
                    <a:gd name="connsiteY1069" fmla="*/ 134162 h 369871"/>
                    <a:gd name="connsiteX1070" fmla="*/ 857844 w 2152619"/>
                    <a:gd name="connsiteY1070" fmla="*/ 155930 h 369871"/>
                    <a:gd name="connsiteX1071" fmla="*/ 857506 w 2152619"/>
                    <a:gd name="connsiteY1071" fmla="*/ 147155 h 369871"/>
                    <a:gd name="connsiteX1072" fmla="*/ 1493898 w 2152619"/>
                    <a:gd name="connsiteY1072" fmla="*/ 133824 h 369871"/>
                    <a:gd name="connsiteX1073" fmla="*/ 1508757 w 2152619"/>
                    <a:gd name="connsiteY1073" fmla="*/ 111718 h 369871"/>
                    <a:gd name="connsiteX1074" fmla="*/ 1505717 w 2152619"/>
                    <a:gd name="connsiteY1074" fmla="*/ 107162 h 369871"/>
                    <a:gd name="connsiteX1075" fmla="*/ 1495586 w 2152619"/>
                    <a:gd name="connsiteY1075" fmla="*/ 90287 h 369871"/>
                    <a:gd name="connsiteX1076" fmla="*/ 1487650 w 2152619"/>
                    <a:gd name="connsiteY1076" fmla="*/ 80162 h 369871"/>
                    <a:gd name="connsiteX1077" fmla="*/ 1484949 w 2152619"/>
                    <a:gd name="connsiteY1077" fmla="*/ 89274 h 369871"/>
                    <a:gd name="connsiteX1078" fmla="*/ 1476169 w 2152619"/>
                    <a:gd name="connsiteY1078" fmla="*/ 113574 h 369871"/>
                    <a:gd name="connsiteX1079" fmla="*/ 1469246 w 2152619"/>
                    <a:gd name="connsiteY1079" fmla="*/ 131124 h 369871"/>
                    <a:gd name="connsiteX1080" fmla="*/ 1473129 w 2152619"/>
                    <a:gd name="connsiteY1080" fmla="*/ 143443 h 369871"/>
                    <a:gd name="connsiteX1081" fmla="*/ 1478026 w 2152619"/>
                    <a:gd name="connsiteY1081" fmla="*/ 155930 h 369871"/>
                    <a:gd name="connsiteX1082" fmla="*/ 1493898 w 2152619"/>
                    <a:gd name="connsiteY1082" fmla="*/ 133824 h 369871"/>
                    <a:gd name="connsiteX1083" fmla="*/ 1167682 w 2152619"/>
                    <a:gd name="connsiteY1083" fmla="*/ 104630 h 369871"/>
                    <a:gd name="connsiteX1084" fmla="*/ 1166162 w 2152619"/>
                    <a:gd name="connsiteY1084" fmla="*/ 68349 h 369871"/>
                    <a:gd name="connsiteX1085" fmla="*/ 1160590 w 2152619"/>
                    <a:gd name="connsiteY1085" fmla="*/ 58562 h 369871"/>
                    <a:gd name="connsiteX1086" fmla="*/ 1154849 w 2152619"/>
                    <a:gd name="connsiteY1086" fmla="*/ 48774 h 369871"/>
                    <a:gd name="connsiteX1087" fmla="*/ 1151303 w 2152619"/>
                    <a:gd name="connsiteY1087" fmla="*/ 84212 h 369871"/>
                    <a:gd name="connsiteX1088" fmla="*/ 1147758 w 2152619"/>
                    <a:gd name="connsiteY1088" fmla="*/ 119649 h 369871"/>
                    <a:gd name="connsiteX1089" fmla="*/ 1158057 w 2152619"/>
                    <a:gd name="connsiteY1089" fmla="*/ 135512 h 369871"/>
                    <a:gd name="connsiteX1090" fmla="*/ 1167682 w 2152619"/>
                    <a:gd name="connsiteY1090" fmla="*/ 104630 h 369871"/>
                    <a:gd name="connsiteX1091" fmla="*/ 1351052 w 2152619"/>
                    <a:gd name="connsiteY1091" fmla="*/ 146312 h 369871"/>
                    <a:gd name="connsiteX1092" fmla="*/ 1361689 w 2152619"/>
                    <a:gd name="connsiteY1092" fmla="*/ 130618 h 369871"/>
                    <a:gd name="connsiteX1093" fmla="*/ 1353922 w 2152619"/>
                    <a:gd name="connsiteY1093" fmla="*/ 136862 h 369871"/>
                    <a:gd name="connsiteX1094" fmla="*/ 1347844 w 2152619"/>
                    <a:gd name="connsiteY1094" fmla="*/ 149180 h 369871"/>
                    <a:gd name="connsiteX1095" fmla="*/ 1351052 w 2152619"/>
                    <a:gd name="connsiteY1095" fmla="*/ 146312 h 369871"/>
                    <a:gd name="connsiteX1096" fmla="*/ 1770303 w 2152619"/>
                    <a:gd name="connsiteY1096" fmla="*/ 138212 h 369871"/>
                    <a:gd name="connsiteX1097" fmla="*/ 1767940 w 2152619"/>
                    <a:gd name="connsiteY1097" fmla="*/ 134162 h 369871"/>
                    <a:gd name="connsiteX1098" fmla="*/ 1764056 w 2152619"/>
                    <a:gd name="connsiteY1098" fmla="*/ 136862 h 369871"/>
                    <a:gd name="connsiteX1099" fmla="*/ 1763212 w 2152619"/>
                    <a:gd name="connsiteY1099" fmla="*/ 144962 h 369871"/>
                    <a:gd name="connsiteX1100" fmla="*/ 1767095 w 2152619"/>
                    <a:gd name="connsiteY1100" fmla="*/ 144287 h 369871"/>
                    <a:gd name="connsiteX1101" fmla="*/ 1770303 w 2152619"/>
                    <a:gd name="connsiteY1101" fmla="*/ 138212 h 369871"/>
                    <a:gd name="connsiteX1102" fmla="*/ 295915 w 2152619"/>
                    <a:gd name="connsiteY1102" fmla="*/ 124374 h 369871"/>
                    <a:gd name="connsiteX1103" fmla="*/ 300643 w 2152619"/>
                    <a:gd name="connsiteY1103" fmla="*/ 105305 h 369871"/>
                    <a:gd name="connsiteX1104" fmla="*/ 295915 w 2152619"/>
                    <a:gd name="connsiteY1104" fmla="*/ 111718 h 369871"/>
                    <a:gd name="connsiteX1105" fmla="*/ 290512 w 2152619"/>
                    <a:gd name="connsiteY1105" fmla="*/ 131462 h 369871"/>
                    <a:gd name="connsiteX1106" fmla="*/ 290174 w 2152619"/>
                    <a:gd name="connsiteY1106" fmla="*/ 144118 h 369871"/>
                    <a:gd name="connsiteX1107" fmla="*/ 295915 w 2152619"/>
                    <a:gd name="connsiteY1107" fmla="*/ 124374 h 369871"/>
                    <a:gd name="connsiteX1108" fmla="*/ 1844766 w 2152619"/>
                    <a:gd name="connsiteY1108" fmla="*/ 128762 h 369871"/>
                    <a:gd name="connsiteX1109" fmla="*/ 1838518 w 2152619"/>
                    <a:gd name="connsiteY1109" fmla="*/ 102943 h 369871"/>
                    <a:gd name="connsiteX1110" fmla="*/ 1834128 w 2152619"/>
                    <a:gd name="connsiteY1110" fmla="*/ 92312 h 369871"/>
                    <a:gd name="connsiteX1111" fmla="*/ 1841558 w 2152619"/>
                    <a:gd name="connsiteY1111" fmla="*/ 131968 h 369871"/>
                    <a:gd name="connsiteX1112" fmla="*/ 1844766 w 2152619"/>
                    <a:gd name="connsiteY1112" fmla="*/ 128762 h 369871"/>
                    <a:gd name="connsiteX1113" fmla="*/ 1556878 w 2152619"/>
                    <a:gd name="connsiteY1113" fmla="*/ 132980 h 369871"/>
                    <a:gd name="connsiteX1114" fmla="*/ 1553333 w 2152619"/>
                    <a:gd name="connsiteY1114" fmla="*/ 129268 h 369871"/>
                    <a:gd name="connsiteX1115" fmla="*/ 1555190 w 2152619"/>
                    <a:gd name="connsiteY1115" fmla="*/ 136524 h 369871"/>
                    <a:gd name="connsiteX1116" fmla="*/ 1556878 w 2152619"/>
                    <a:gd name="connsiteY1116" fmla="*/ 132980 h 369871"/>
                    <a:gd name="connsiteX1117" fmla="*/ 178058 w 2152619"/>
                    <a:gd name="connsiteY1117" fmla="*/ 129437 h 369871"/>
                    <a:gd name="connsiteX1118" fmla="*/ 175694 w 2152619"/>
                    <a:gd name="connsiteY1118" fmla="*/ 122180 h 369871"/>
                    <a:gd name="connsiteX1119" fmla="*/ 175188 w 2152619"/>
                    <a:gd name="connsiteY1119" fmla="*/ 131968 h 369871"/>
                    <a:gd name="connsiteX1120" fmla="*/ 177552 w 2152619"/>
                    <a:gd name="connsiteY1120" fmla="*/ 139055 h 369871"/>
                    <a:gd name="connsiteX1121" fmla="*/ 178058 w 2152619"/>
                    <a:gd name="connsiteY1121" fmla="*/ 129437 h 369871"/>
                    <a:gd name="connsiteX1122" fmla="*/ 769198 w 2152619"/>
                    <a:gd name="connsiteY1122" fmla="*/ 127074 h 369871"/>
                    <a:gd name="connsiteX1123" fmla="*/ 767510 w 2152619"/>
                    <a:gd name="connsiteY1123" fmla="*/ 126568 h 369871"/>
                    <a:gd name="connsiteX1124" fmla="*/ 768523 w 2152619"/>
                    <a:gd name="connsiteY1124" fmla="*/ 131124 h 369871"/>
                    <a:gd name="connsiteX1125" fmla="*/ 769198 w 2152619"/>
                    <a:gd name="connsiteY1125" fmla="*/ 127074 h 369871"/>
                    <a:gd name="connsiteX1126" fmla="*/ 1429229 w 2152619"/>
                    <a:gd name="connsiteY1126" fmla="*/ 110199 h 369871"/>
                    <a:gd name="connsiteX1127" fmla="*/ 1426865 w 2152619"/>
                    <a:gd name="connsiteY1127" fmla="*/ 104462 h 369871"/>
                    <a:gd name="connsiteX1128" fmla="*/ 1431930 w 2152619"/>
                    <a:gd name="connsiteY1128" fmla="*/ 123530 h 369871"/>
                    <a:gd name="connsiteX1129" fmla="*/ 1429229 w 2152619"/>
                    <a:gd name="connsiteY1129" fmla="*/ 110199 h 369871"/>
                    <a:gd name="connsiteX1130" fmla="*/ 1952829 w 2152619"/>
                    <a:gd name="connsiteY1130" fmla="*/ 78474 h 369871"/>
                    <a:gd name="connsiteX1131" fmla="*/ 1940841 w 2152619"/>
                    <a:gd name="connsiteY1131" fmla="*/ 68180 h 369871"/>
                    <a:gd name="connsiteX1132" fmla="*/ 1955193 w 2152619"/>
                    <a:gd name="connsiteY1132" fmla="*/ 106149 h 369871"/>
                    <a:gd name="connsiteX1133" fmla="*/ 1961609 w 2152619"/>
                    <a:gd name="connsiteY1133" fmla="*/ 119649 h 369871"/>
                    <a:gd name="connsiteX1134" fmla="*/ 1963298 w 2152619"/>
                    <a:gd name="connsiteY1134" fmla="*/ 104968 h 369871"/>
                    <a:gd name="connsiteX1135" fmla="*/ 1964817 w 2152619"/>
                    <a:gd name="connsiteY1135" fmla="*/ 90118 h 369871"/>
                    <a:gd name="connsiteX1136" fmla="*/ 1952829 w 2152619"/>
                    <a:gd name="connsiteY1136" fmla="*/ 78474 h 369871"/>
                    <a:gd name="connsiteX1137" fmla="*/ 623819 w 2152619"/>
                    <a:gd name="connsiteY1137" fmla="*/ 78812 h 369871"/>
                    <a:gd name="connsiteX1138" fmla="*/ 607441 w 2152619"/>
                    <a:gd name="connsiteY1138" fmla="*/ 60249 h 369871"/>
                    <a:gd name="connsiteX1139" fmla="*/ 602544 w 2152619"/>
                    <a:gd name="connsiteY1139" fmla="*/ 53499 h 369871"/>
                    <a:gd name="connsiteX1140" fmla="*/ 629560 w 2152619"/>
                    <a:gd name="connsiteY1140" fmla="*/ 110199 h 369871"/>
                    <a:gd name="connsiteX1141" fmla="*/ 633613 w 2152619"/>
                    <a:gd name="connsiteY1141" fmla="*/ 101424 h 369871"/>
                    <a:gd name="connsiteX1142" fmla="*/ 635808 w 2152619"/>
                    <a:gd name="connsiteY1142" fmla="*/ 90287 h 369871"/>
                    <a:gd name="connsiteX1143" fmla="*/ 623819 w 2152619"/>
                    <a:gd name="connsiteY1143" fmla="*/ 78812 h 369871"/>
                    <a:gd name="connsiteX1144" fmla="*/ 477765 w 2152619"/>
                    <a:gd name="connsiteY1144" fmla="*/ 94337 h 369871"/>
                    <a:gd name="connsiteX1145" fmla="*/ 473713 w 2152619"/>
                    <a:gd name="connsiteY1145" fmla="*/ 86912 h 369871"/>
                    <a:gd name="connsiteX1146" fmla="*/ 473375 w 2152619"/>
                    <a:gd name="connsiteY1146" fmla="*/ 96868 h 369871"/>
                    <a:gd name="connsiteX1147" fmla="*/ 477427 w 2152619"/>
                    <a:gd name="connsiteY1147" fmla="*/ 104293 h 369871"/>
                    <a:gd name="connsiteX1148" fmla="*/ 477765 w 2152619"/>
                    <a:gd name="connsiteY1148" fmla="*/ 94337 h 369871"/>
                    <a:gd name="connsiteX1149" fmla="*/ 2008212 w 2152619"/>
                    <a:gd name="connsiteY1149" fmla="*/ 93493 h 369871"/>
                    <a:gd name="connsiteX1150" fmla="*/ 2011420 w 2152619"/>
                    <a:gd name="connsiteY1150" fmla="*/ 78812 h 369871"/>
                    <a:gd name="connsiteX1151" fmla="*/ 2005172 w 2152619"/>
                    <a:gd name="connsiteY1151" fmla="*/ 88093 h 369871"/>
                    <a:gd name="connsiteX1152" fmla="*/ 2002302 w 2152619"/>
                    <a:gd name="connsiteY1152" fmla="*/ 103618 h 369871"/>
                    <a:gd name="connsiteX1153" fmla="*/ 2008212 w 2152619"/>
                    <a:gd name="connsiteY1153" fmla="*/ 93493 h 369871"/>
                    <a:gd name="connsiteX1154" fmla="*/ 101570 w 2152619"/>
                    <a:gd name="connsiteY1154" fmla="*/ 101593 h 369871"/>
                    <a:gd name="connsiteX1155" fmla="*/ 100557 w 2152619"/>
                    <a:gd name="connsiteY1155" fmla="*/ 102605 h 369871"/>
                    <a:gd name="connsiteX1156" fmla="*/ 101401 w 2152619"/>
                    <a:gd name="connsiteY1156" fmla="*/ 104799 h 369871"/>
                    <a:gd name="connsiteX1157" fmla="*/ 101570 w 2152619"/>
                    <a:gd name="connsiteY1157" fmla="*/ 101593 h 369871"/>
                    <a:gd name="connsiteX1158" fmla="*/ 780342 w 2152619"/>
                    <a:gd name="connsiteY1158" fmla="*/ 98218 h 369871"/>
                    <a:gd name="connsiteX1159" fmla="*/ 779329 w 2152619"/>
                    <a:gd name="connsiteY1159" fmla="*/ 99230 h 369871"/>
                    <a:gd name="connsiteX1160" fmla="*/ 780173 w 2152619"/>
                    <a:gd name="connsiteY1160" fmla="*/ 101424 h 369871"/>
                    <a:gd name="connsiteX1161" fmla="*/ 780342 w 2152619"/>
                    <a:gd name="connsiteY1161" fmla="*/ 98218 h 369871"/>
                    <a:gd name="connsiteX1162" fmla="*/ 1788201 w 2152619"/>
                    <a:gd name="connsiteY1162" fmla="*/ 75605 h 369871"/>
                    <a:gd name="connsiteX1163" fmla="*/ 1788877 w 2152619"/>
                    <a:gd name="connsiteY1163" fmla="*/ 69024 h 369871"/>
                    <a:gd name="connsiteX1164" fmla="*/ 1786344 w 2152619"/>
                    <a:gd name="connsiteY1164" fmla="*/ 76618 h 369871"/>
                    <a:gd name="connsiteX1165" fmla="*/ 1785500 w 2152619"/>
                    <a:gd name="connsiteY1165" fmla="*/ 84043 h 369871"/>
                    <a:gd name="connsiteX1166" fmla="*/ 1788201 w 2152619"/>
                    <a:gd name="connsiteY1166" fmla="*/ 75605 h 369871"/>
                    <a:gd name="connsiteX1167" fmla="*/ 845011 w 2152619"/>
                    <a:gd name="connsiteY1167" fmla="*/ 64468 h 369871"/>
                    <a:gd name="connsiteX1168" fmla="*/ 840284 w 2152619"/>
                    <a:gd name="connsiteY1168" fmla="*/ 66662 h 369871"/>
                    <a:gd name="connsiteX1169" fmla="*/ 838257 w 2152619"/>
                    <a:gd name="connsiteY1169" fmla="*/ 77968 h 369871"/>
                    <a:gd name="connsiteX1170" fmla="*/ 845011 w 2152619"/>
                    <a:gd name="connsiteY1170" fmla="*/ 64468 h 369871"/>
                    <a:gd name="connsiteX1171" fmla="*/ 422045 w 2152619"/>
                    <a:gd name="connsiteY1171" fmla="*/ 50462 h 369871"/>
                    <a:gd name="connsiteX1172" fmla="*/ 417317 w 2152619"/>
                    <a:gd name="connsiteY1172" fmla="*/ 41180 h 369871"/>
                    <a:gd name="connsiteX1173" fmla="*/ 420863 w 2152619"/>
                    <a:gd name="connsiteY1173" fmla="*/ 58562 h 369871"/>
                    <a:gd name="connsiteX1174" fmla="*/ 423902 w 2152619"/>
                    <a:gd name="connsiteY1174" fmla="*/ 60924 h 369871"/>
                    <a:gd name="connsiteX1175" fmla="*/ 422045 w 2152619"/>
                    <a:gd name="connsiteY1175" fmla="*/ 50462 h 36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</a:cxnLst>
                  <a:rect l="l" t="t" r="r" b="b"/>
                  <a:pathLst>
                    <a:path w="2152619" h="369871">
                      <a:moveTo>
                        <a:pt x="327996" y="350330"/>
                      </a:moveTo>
                      <a:cubicBezTo>
                        <a:pt x="309592" y="326705"/>
                        <a:pt x="291356" y="300549"/>
                        <a:pt x="278186" y="278105"/>
                      </a:cubicBezTo>
                      <a:cubicBezTo>
                        <a:pt x="268055" y="261230"/>
                        <a:pt x="266029" y="258699"/>
                        <a:pt x="260794" y="257180"/>
                      </a:cubicBezTo>
                      <a:cubicBezTo>
                        <a:pt x="257586" y="256337"/>
                        <a:pt x="254378" y="255493"/>
                        <a:pt x="253871" y="255493"/>
                      </a:cubicBezTo>
                      <a:cubicBezTo>
                        <a:pt x="253196" y="255493"/>
                        <a:pt x="247117" y="262074"/>
                        <a:pt x="240532" y="270343"/>
                      </a:cubicBezTo>
                      <a:cubicBezTo>
                        <a:pt x="233778" y="278443"/>
                        <a:pt x="224829" y="288568"/>
                        <a:pt x="220608" y="292787"/>
                      </a:cubicBezTo>
                      <a:cubicBezTo>
                        <a:pt x="212166" y="301730"/>
                        <a:pt x="212166" y="302068"/>
                        <a:pt x="221284" y="317087"/>
                      </a:cubicBezTo>
                      <a:cubicBezTo>
                        <a:pt x="228375" y="329068"/>
                        <a:pt x="223141" y="325187"/>
                        <a:pt x="215036" y="312699"/>
                      </a:cubicBezTo>
                      <a:cubicBezTo>
                        <a:pt x="212166" y="308143"/>
                        <a:pt x="208958" y="304430"/>
                        <a:pt x="207776" y="304430"/>
                      </a:cubicBezTo>
                      <a:cubicBezTo>
                        <a:pt x="206763" y="304430"/>
                        <a:pt x="199840" y="306624"/>
                        <a:pt x="192579" y="309493"/>
                      </a:cubicBezTo>
                      <a:cubicBezTo>
                        <a:pt x="185150" y="312193"/>
                        <a:pt x="178902" y="314218"/>
                        <a:pt x="178565" y="313880"/>
                      </a:cubicBezTo>
                      <a:cubicBezTo>
                        <a:pt x="178227" y="313543"/>
                        <a:pt x="184306" y="310674"/>
                        <a:pt x="191904" y="307468"/>
                      </a:cubicBezTo>
                      <a:cubicBezTo>
                        <a:pt x="200853" y="303755"/>
                        <a:pt x="205749" y="300887"/>
                        <a:pt x="205581" y="299199"/>
                      </a:cubicBezTo>
                      <a:cubicBezTo>
                        <a:pt x="205412" y="298018"/>
                        <a:pt x="203554" y="292280"/>
                        <a:pt x="201528" y="286712"/>
                      </a:cubicBezTo>
                      <a:cubicBezTo>
                        <a:pt x="198151" y="278274"/>
                        <a:pt x="197476" y="273380"/>
                        <a:pt x="197476" y="257180"/>
                      </a:cubicBezTo>
                      <a:cubicBezTo>
                        <a:pt x="197476" y="245705"/>
                        <a:pt x="198489" y="234568"/>
                        <a:pt x="199840" y="229843"/>
                      </a:cubicBezTo>
                      <a:lnTo>
                        <a:pt x="202035" y="221912"/>
                      </a:lnTo>
                      <a:lnTo>
                        <a:pt x="195787" y="215499"/>
                      </a:lnTo>
                      <a:cubicBezTo>
                        <a:pt x="192242" y="211955"/>
                        <a:pt x="186332" y="205037"/>
                        <a:pt x="182786" y="200312"/>
                      </a:cubicBezTo>
                      <a:cubicBezTo>
                        <a:pt x="179071" y="195418"/>
                        <a:pt x="175863" y="191368"/>
                        <a:pt x="175526" y="191368"/>
                      </a:cubicBezTo>
                      <a:cubicBezTo>
                        <a:pt x="175357" y="191368"/>
                        <a:pt x="171642" y="196599"/>
                        <a:pt x="167421" y="203012"/>
                      </a:cubicBezTo>
                      <a:lnTo>
                        <a:pt x="159654" y="214824"/>
                      </a:lnTo>
                      <a:lnTo>
                        <a:pt x="167927" y="220899"/>
                      </a:lnTo>
                      <a:cubicBezTo>
                        <a:pt x="172655" y="224274"/>
                        <a:pt x="176370" y="227480"/>
                        <a:pt x="176370" y="227818"/>
                      </a:cubicBezTo>
                      <a:cubicBezTo>
                        <a:pt x="176370" y="228830"/>
                        <a:pt x="174344" y="227649"/>
                        <a:pt x="165057" y="221405"/>
                      </a:cubicBezTo>
                      <a:lnTo>
                        <a:pt x="158134" y="216680"/>
                      </a:lnTo>
                      <a:lnTo>
                        <a:pt x="152562" y="223937"/>
                      </a:lnTo>
                      <a:cubicBezTo>
                        <a:pt x="149523" y="227818"/>
                        <a:pt x="141249" y="237774"/>
                        <a:pt x="134158" y="246043"/>
                      </a:cubicBezTo>
                      <a:cubicBezTo>
                        <a:pt x="110856" y="273549"/>
                        <a:pt x="109843" y="274224"/>
                        <a:pt x="124195" y="252962"/>
                      </a:cubicBezTo>
                      <a:cubicBezTo>
                        <a:pt x="133651" y="238787"/>
                        <a:pt x="148003" y="213305"/>
                        <a:pt x="147328" y="211449"/>
                      </a:cubicBezTo>
                      <a:cubicBezTo>
                        <a:pt x="146990" y="210774"/>
                        <a:pt x="138716" y="204193"/>
                        <a:pt x="128586" y="196599"/>
                      </a:cubicBezTo>
                      <a:lnTo>
                        <a:pt x="110350" y="182930"/>
                      </a:lnTo>
                      <a:lnTo>
                        <a:pt x="103765" y="187149"/>
                      </a:lnTo>
                      <a:cubicBezTo>
                        <a:pt x="99206" y="190018"/>
                        <a:pt x="93296" y="197274"/>
                        <a:pt x="84347" y="211112"/>
                      </a:cubicBezTo>
                      <a:cubicBezTo>
                        <a:pt x="67293" y="237099"/>
                        <a:pt x="45850" y="264943"/>
                        <a:pt x="22211" y="291774"/>
                      </a:cubicBezTo>
                      <a:cubicBezTo>
                        <a:pt x="-3961" y="321474"/>
                        <a:pt x="-13585" y="330249"/>
                        <a:pt x="1105" y="311180"/>
                      </a:cubicBezTo>
                      <a:cubicBezTo>
                        <a:pt x="13937" y="294643"/>
                        <a:pt x="36056" y="261568"/>
                        <a:pt x="45850" y="244524"/>
                      </a:cubicBezTo>
                      <a:cubicBezTo>
                        <a:pt x="55136" y="228493"/>
                        <a:pt x="63748" y="211112"/>
                        <a:pt x="62059" y="211955"/>
                      </a:cubicBezTo>
                      <a:cubicBezTo>
                        <a:pt x="35381" y="224949"/>
                        <a:pt x="4819" y="238618"/>
                        <a:pt x="2793" y="238618"/>
                      </a:cubicBezTo>
                      <a:cubicBezTo>
                        <a:pt x="2118" y="238618"/>
                        <a:pt x="8534" y="234905"/>
                        <a:pt x="16808" y="230518"/>
                      </a:cubicBezTo>
                      <a:cubicBezTo>
                        <a:pt x="33524" y="221574"/>
                        <a:pt x="41628" y="216680"/>
                        <a:pt x="58682" y="205037"/>
                      </a:cubicBezTo>
                      <a:cubicBezTo>
                        <a:pt x="70839" y="196937"/>
                        <a:pt x="70501" y="197443"/>
                        <a:pt x="80464" y="173143"/>
                      </a:cubicBezTo>
                      <a:lnTo>
                        <a:pt x="85360" y="160655"/>
                      </a:lnTo>
                      <a:lnTo>
                        <a:pt x="73710" y="147830"/>
                      </a:lnTo>
                      <a:cubicBezTo>
                        <a:pt x="43992" y="114587"/>
                        <a:pt x="26601" y="86574"/>
                        <a:pt x="14613" y="52655"/>
                      </a:cubicBezTo>
                      <a:cubicBezTo>
                        <a:pt x="8872" y="36793"/>
                        <a:pt x="4144" y="14349"/>
                        <a:pt x="4144" y="3887"/>
                      </a:cubicBezTo>
                      <a:lnTo>
                        <a:pt x="4144" y="-2863"/>
                      </a:lnTo>
                      <a:lnTo>
                        <a:pt x="21366" y="-2357"/>
                      </a:lnTo>
                      <a:lnTo>
                        <a:pt x="38420" y="-1851"/>
                      </a:lnTo>
                      <a:lnTo>
                        <a:pt x="38083" y="10805"/>
                      </a:lnTo>
                      <a:cubicBezTo>
                        <a:pt x="37576" y="28187"/>
                        <a:pt x="41628" y="46749"/>
                        <a:pt x="50408" y="68349"/>
                      </a:cubicBezTo>
                      <a:cubicBezTo>
                        <a:pt x="57162" y="85224"/>
                        <a:pt x="79282" y="124374"/>
                        <a:pt x="87893" y="135343"/>
                      </a:cubicBezTo>
                      <a:lnTo>
                        <a:pt x="91608" y="139899"/>
                      </a:lnTo>
                      <a:lnTo>
                        <a:pt x="93634" y="134837"/>
                      </a:lnTo>
                      <a:cubicBezTo>
                        <a:pt x="95153" y="130787"/>
                        <a:pt x="94985" y="128930"/>
                        <a:pt x="93127" y="125555"/>
                      </a:cubicBezTo>
                      <a:cubicBezTo>
                        <a:pt x="87893" y="116780"/>
                        <a:pt x="84685" y="101762"/>
                        <a:pt x="85867" y="91299"/>
                      </a:cubicBezTo>
                      <a:lnTo>
                        <a:pt x="86880" y="81343"/>
                      </a:lnTo>
                      <a:lnTo>
                        <a:pt x="77931" y="71387"/>
                      </a:lnTo>
                      <a:cubicBezTo>
                        <a:pt x="62903" y="55018"/>
                        <a:pt x="50746" y="27005"/>
                        <a:pt x="49564" y="6418"/>
                      </a:cubicBezTo>
                      <a:lnTo>
                        <a:pt x="49058" y="-1851"/>
                      </a:lnTo>
                      <a:lnTo>
                        <a:pt x="63748" y="-2357"/>
                      </a:lnTo>
                      <a:cubicBezTo>
                        <a:pt x="71852" y="-2526"/>
                        <a:pt x="78437" y="-2526"/>
                        <a:pt x="78437" y="-2357"/>
                      </a:cubicBezTo>
                      <a:cubicBezTo>
                        <a:pt x="78437" y="-2020"/>
                        <a:pt x="77762" y="680"/>
                        <a:pt x="76749" y="3887"/>
                      </a:cubicBezTo>
                      <a:cubicBezTo>
                        <a:pt x="73541" y="15530"/>
                        <a:pt x="80801" y="49280"/>
                        <a:pt x="89413" y="62612"/>
                      </a:cubicBezTo>
                      <a:cubicBezTo>
                        <a:pt x="91945" y="66324"/>
                        <a:pt x="91945" y="66324"/>
                        <a:pt x="100725" y="57887"/>
                      </a:cubicBezTo>
                      <a:lnTo>
                        <a:pt x="109506" y="49449"/>
                      </a:lnTo>
                      <a:lnTo>
                        <a:pt x="109843" y="23799"/>
                      </a:lnTo>
                      <a:lnTo>
                        <a:pt x="110350" y="-1851"/>
                      </a:lnTo>
                      <a:lnTo>
                        <a:pt x="138379" y="-2357"/>
                      </a:lnTo>
                      <a:lnTo>
                        <a:pt x="166408" y="-2695"/>
                      </a:lnTo>
                      <a:lnTo>
                        <a:pt x="165057" y="10299"/>
                      </a:lnTo>
                      <a:cubicBezTo>
                        <a:pt x="163368" y="27005"/>
                        <a:pt x="163875" y="76787"/>
                        <a:pt x="165732" y="86743"/>
                      </a:cubicBezTo>
                      <a:lnTo>
                        <a:pt x="167252" y="94337"/>
                      </a:lnTo>
                      <a:lnTo>
                        <a:pt x="172655" y="85055"/>
                      </a:lnTo>
                      <a:cubicBezTo>
                        <a:pt x="175526" y="79993"/>
                        <a:pt x="178396" y="73580"/>
                        <a:pt x="178734" y="70712"/>
                      </a:cubicBezTo>
                      <a:cubicBezTo>
                        <a:pt x="181266" y="52824"/>
                        <a:pt x="183799" y="19918"/>
                        <a:pt x="183461" y="9624"/>
                      </a:cubicBezTo>
                      <a:lnTo>
                        <a:pt x="183124" y="-2695"/>
                      </a:lnTo>
                      <a:lnTo>
                        <a:pt x="217062" y="-2695"/>
                      </a:lnTo>
                      <a:lnTo>
                        <a:pt x="251001" y="-2695"/>
                      </a:lnTo>
                      <a:lnTo>
                        <a:pt x="250157" y="5405"/>
                      </a:lnTo>
                      <a:cubicBezTo>
                        <a:pt x="246104" y="43374"/>
                        <a:pt x="245091" y="74930"/>
                        <a:pt x="246949" y="101424"/>
                      </a:cubicBezTo>
                      <a:cubicBezTo>
                        <a:pt x="248131" y="116780"/>
                        <a:pt x="249650" y="130449"/>
                        <a:pt x="250326" y="131799"/>
                      </a:cubicBezTo>
                      <a:cubicBezTo>
                        <a:pt x="251339" y="133487"/>
                        <a:pt x="255053" y="129099"/>
                        <a:pt x="264002" y="115768"/>
                      </a:cubicBezTo>
                      <a:lnTo>
                        <a:pt x="276159" y="97205"/>
                      </a:lnTo>
                      <a:lnTo>
                        <a:pt x="275146" y="71387"/>
                      </a:lnTo>
                      <a:cubicBezTo>
                        <a:pt x="274133" y="46918"/>
                        <a:pt x="269237" y="16543"/>
                        <a:pt x="264171" y="3212"/>
                      </a:cubicBezTo>
                      <a:cubicBezTo>
                        <a:pt x="263327" y="849"/>
                        <a:pt x="262483" y="-1513"/>
                        <a:pt x="262483" y="-2020"/>
                      </a:cubicBezTo>
                      <a:cubicBezTo>
                        <a:pt x="262483" y="-2357"/>
                        <a:pt x="271601" y="-2695"/>
                        <a:pt x="282745" y="-2695"/>
                      </a:cubicBezTo>
                      <a:lnTo>
                        <a:pt x="303006" y="-2695"/>
                      </a:lnTo>
                      <a:lnTo>
                        <a:pt x="303006" y="2030"/>
                      </a:lnTo>
                      <a:cubicBezTo>
                        <a:pt x="303006" y="4730"/>
                        <a:pt x="302162" y="15024"/>
                        <a:pt x="301149" y="24980"/>
                      </a:cubicBezTo>
                      <a:cubicBezTo>
                        <a:pt x="300136" y="34937"/>
                        <a:pt x="299798" y="43543"/>
                        <a:pt x="300136" y="44049"/>
                      </a:cubicBezTo>
                      <a:cubicBezTo>
                        <a:pt x="301318" y="45230"/>
                        <a:pt x="306046" y="22112"/>
                        <a:pt x="307228" y="8612"/>
                      </a:cubicBezTo>
                      <a:lnTo>
                        <a:pt x="308410" y="-2695"/>
                      </a:lnTo>
                      <a:lnTo>
                        <a:pt x="462906" y="-2695"/>
                      </a:lnTo>
                      <a:cubicBezTo>
                        <a:pt x="603558" y="-2695"/>
                        <a:pt x="617403" y="-2526"/>
                        <a:pt x="616390" y="5"/>
                      </a:cubicBezTo>
                      <a:cubicBezTo>
                        <a:pt x="613688" y="7093"/>
                        <a:pt x="613688" y="11818"/>
                        <a:pt x="616221" y="28018"/>
                      </a:cubicBezTo>
                      <a:cubicBezTo>
                        <a:pt x="618079" y="39493"/>
                        <a:pt x="620611" y="48774"/>
                        <a:pt x="623988" y="55524"/>
                      </a:cubicBezTo>
                      <a:cubicBezTo>
                        <a:pt x="629223" y="66324"/>
                        <a:pt x="636483" y="76280"/>
                        <a:pt x="637834" y="74930"/>
                      </a:cubicBezTo>
                      <a:cubicBezTo>
                        <a:pt x="639353" y="73412"/>
                        <a:pt x="642730" y="22449"/>
                        <a:pt x="642055" y="10130"/>
                      </a:cubicBezTo>
                      <a:lnTo>
                        <a:pt x="641549" y="-1851"/>
                      </a:lnTo>
                      <a:lnTo>
                        <a:pt x="693723" y="-2357"/>
                      </a:lnTo>
                      <a:lnTo>
                        <a:pt x="745897" y="-2695"/>
                      </a:lnTo>
                      <a:lnTo>
                        <a:pt x="744884" y="21605"/>
                      </a:lnTo>
                      <a:cubicBezTo>
                        <a:pt x="744209" y="35105"/>
                        <a:pt x="742520" y="55018"/>
                        <a:pt x="741169" y="65818"/>
                      </a:cubicBezTo>
                      <a:cubicBezTo>
                        <a:pt x="738637" y="84549"/>
                        <a:pt x="738637" y="85730"/>
                        <a:pt x="741676" y="90455"/>
                      </a:cubicBezTo>
                      <a:lnTo>
                        <a:pt x="744884" y="95518"/>
                      </a:lnTo>
                      <a:lnTo>
                        <a:pt x="746910" y="83030"/>
                      </a:lnTo>
                      <a:cubicBezTo>
                        <a:pt x="750287" y="61093"/>
                        <a:pt x="752313" y="35780"/>
                        <a:pt x="751976" y="16712"/>
                      </a:cubicBezTo>
                      <a:lnTo>
                        <a:pt x="751469" y="-1851"/>
                      </a:lnTo>
                      <a:lnTo>
                        <a:pt x="805332" y="-1851"/>
                      </a:lnTo>
                      <a:lnTo>
                        <a:pt x="859026" y="-1851"/>
                      </a:lnTo>
                      <a:lnTo>
                        <a:pt x="859026" y="10805"/>
                      </a:lnTo>
                      <a:lnTo>
                        <a:pt x="858857" y="23462"/>
                      </a:lnTo>
                      <a:lnTo>
                        <a:pt x="860714" y="10468"/>
                      </a:lnTo>
                      <a:lnTo>
                        <a:pt x="862403" y="-2695"/>
                      </a:lnTo>
                      <a:lnTo>
                        <a:pt x="916266" y="-2695"/>
                      </a:lnTo>
                      <a:lnTo>
                        <a:pt x="969960" y="-2695"/>
                      </a:lnTo>
                      <a:lnTo>
                        <a:pt x="969960" y="3718"/>
                      </a:lnTo>
                      <a:cubicBezTo>
                        <a:pt x="969960" y="7262"/>
                        <a:pt x="968440" y="16374"/>
                        <a:pt x="966583" y="23799"/>
                      </a:cubicBezTo>
                      <a:cubicBezTo>
                        <a:pt x="961855" y="42024"/>
                        <a:pt x="963543" y="52824"/>
                        <a:pt x="974856" y="75605"/>
                      </a:cubicBezTo>
                      <a:cubicBezTo>
                        <a:pt x="981104" y="88262"/>
                        <a:pt x="1034460" y="171624"/>
                        <a:pt x="1040370" y="177868"/>
                      </a:cubicBezTo>
                      <a:cubicBezTo>
                        <a:pt x="1040876" y="178374"/>
                        <a:pt x="1039694" y="174830"/>
                        <a:pt x="1037837" y="170105"/>
                      </a:cubicBezTo>
                      <a:cubicBezTo>
                        <a:pt x="1029901" y="150024"/>
                        <a:pt x="1019601" y="108849"/>
                        <a:pt x="1014705" y="78305"/>
                      </a:cubicBezTo>
                      <a:cubicBezTo>
                        <a:pt x="1012341" y="62949"/>
                        <a:pt x="1008795" y="19580"/>
                        <a:pt x="1008795" y="4562"/>
                      </a:cubicBezTo>
                      <a:lnTo>
                        <a:pt x="1008795" y="-2695"/>
                      </a:lnTo>
                      <a:lnTo>
                        <a:pt x="1037162" y="-2695"/>
                      </a:lnTo>
                      <a:lnTo>
                        <a:pt x="1065697" y="-2695"/>
                      </a:lnTo>
                      <a:lnTo>
                        <a:pt x="1066710" y="17218"/>
                      </a:lnTo>
                      <a:cubicBezTo>
                        <a:pt x="1068399" y="48774"/>
                        <a:pt x="1077348" y="82018"/>
                        <a:pt x="1091869" y="110874"/>
                      </a:cubicBezTo>
                      <a:cubicBezTo>
                        <a:pt x="1098116" y="123699"/>
                        <a:pt x="1098285" y="123868"/>
                        <a:pt x="1094064" y="121168"/>
                      </a:cubicBezTo>
                      <a:cubicBezTo>
                        <a:pt x="1088829" y="117793"/>
                        <a:pt x="1078361" y="103280"/>
                        <a:pt x="1067217" y="83874"/>
                      </a:cubicBezTo>
                      <a:cubicBezTo>
                        <a:pt x="1062827" y="76112"/>
                        <a:pt x="1058605" y="69530"/>
                        <a:pt x="1058099" y="69193"/>
                      </a:cubicBezTo>
                      <a:cubicBezTo>
                        <a:pt x="1057423" y="68855"/>
                        <a:pt x="1057086" y="76280"/>
                        <a:pt x="1057423" y="85562"/>
                      </a:cubicBezTo>
                      <a:cubicBezTo>
                        <a:pt x="1057930" y="101424"/>
                        <a:pt x="1058437" y="103618"/>
                        <a:pt x="1063840" y="113405"/>
                      </a:cubicBezTo>
                      <a:cubicBezTo>
                        <a:pt x="1069918" y="124543"/>
                        <a:pt x="1069749" y="126230"/>
                        <a:pt x="1063333" y="120155"/>
                      </a:cubicBezTo>
                      <a:cubicBezTo>
                        <a:pt x="1058605" y="115599"/>
                        <a:pt x="1058437" y="115937"/>
                        <a:pt x="1061982" y="139562"/>
                      </a:cubicBezTo>
                      <a:cubicBezTo>
                        <a:pt x="1067217" y="174999"/>
                        <a:pt x="1074815" y="204699"/>
                        <a:pt x="1087310" y="238280"/>
                      </a:cubicBezTo>
                      <a:cubicBezTo>
                        <a:pt x="1098116" y="267474"/>
                        <a:pt x="1100311" y="272368"/>
                        <a:pt x="1102506" y="272368"/>
                      </a:cubicBezTo>
                      <a:cubicBezTo>
                        <a:pt x="1105883" y="272368"/>
                        <a:pt x="1165993" y="257349"/>
                        <a:pt x="1177644" y="253468"/>
                      </a:cubicBezTo>
                      <a:cubicBezTo>
                        <a:pt x="1199256" y="246549"/>
                        <a:pt x="1218674" y="234399"/>
                        <a:pt x="1225259" y="223768"/>
                      </a:cubicBezTo>
                      <a:cubicBezTo>
                        <a:pt x="1227117" y="220730"/>
                        <a:pt x="1228467" y="218030"/>
                        <a:pt x="1228130" y="217693"/>
                      </a:cubicBezTo>
                      <a:cubicBezTo>
                        <a:pt x="1227792" y="217355"/>
                        <a:pt x="1222895" y="214149"/>
                        <a:pt x="1217323" y="210437"/>
                      </a:cubicBezTo>
                      <a:cubicBezTo>
                        <a:pt x="1211751" y="206724"/>
                        <a:pt x="1200776" y="198624"/>
                        <a:pt x="1192840" y="192549"/>
                      </a:cubicBezTo>
                      <a:cubicBezTo>
                        <a:pt x="1184904" y="186474"/>
                        <a:pt x="1178319" y="182087"/>
                        <a:pt x="1177982" y="182762"/>
                      </a:cubicBezTo>
                      <a:cubicBezTo>
                        <a:pt x="1177644" y="183605"/>
                        <a:pt x="1176124" y="197780"/>
                        <a:pt x="1174436" y="214318"/>
                      </a:cubicBezTo>
                      <a:lnTo>
                        <a:pt x="1171565" y="244524"/>
                      </a:lnTo>
                      <a:lnTo>
                        <a:pt x="1170214" y="209087"/>
                      </a:lnTo>
                      <a:lnTo>
                        <a:pt x="1168864" y="173649"/>
                      </a:lnTo>
                      <a:lnTo>
                        <a:pt x="1157720" y="162343"/>
                      </a:lnTo>
                      <a:cubicBezTo>
                        <a:pt x="1151472" y="155930"/>
                        <a:pt x="1146069" y="150868"/>
                        <a:pt x="1145394" y="150868"/>
                      </a:cubicBezTo>
                      <a:cubicBezTo>
                        <a:pt x="1144549" y="150868"/>
                        <a:pt x="1142186" y="173143"/>
                        <a:pt x="1138133" y="221743"/>
                      </a:cubicBezTo>
                      <a:cubicBezTo>
                        <a:pt x="1136107" y="245030"/>
                        <a:pt x="1135938" y="245705"/>
                        <a:pt x="1134925" y="235243"/>
                      </a:cubicBezTo>
                      <a:cubicBezTo>
                        <a:pt x="1134419" y="229168"/>
                        <a:pt x="1131886" y="202337"/>
                        <a:pt x="1129353" y="175337"/>
                      </a:cubicBezTo>
                      <a:lnTo>
                        <a:pt x="1124625" y="126399"/>
                      </a:lnTo>
                      <a:lnTo>
                        <a:pt x="1114157" y="111212"/>
                      </a:lnTo>
                      <a:cubicBezTo>
                        <a:pt x="1091193" y="77799"/>
                        <a:pt x="1078192" y="44049"/>
                        <a:pt x="1073802" y="6249"/>
                      </a:cubicBezTo>
                      <a:lnTo>
                        <a:pt x="1072789" y="-2695"/>
                      </a:lnTo>
                      <a:lnTo>
                        <a:pt x="1090687" y="-2695"/>
                      </a:lnTo>
                      <a:lnTo>
                        <a:pt x="1108416" y="-2695"/>
                      </a:lnTo>
                      <a:lnTo>
                        <a:pt x="1108416" y="13843"/>
                      </a:lnTo>
                      <a:cubicBezTo>
                        <a:pt x="1108416" y="24305"/>
                        <a:pt x="1109598" y="35274"/>
                        <a:pt x="1111793" y="44387"/>
                      </a:cubicBezTo>
                      <a:cubicBezTo>
                        <a:pt x="1115845" y="61262"/>
                        <a:pt x="1119053" y="67843"/>
                        <a:pt x="1117702" y="56368"/>
                      </a:cubicBezTo>
                      <a:cubicBezTo>
                        <a:pt x="1116521" y="47255"/>
                        <a:pt x="1111793" y="343"/>
                        <a:pt x="1111793" y="-1345"/>
                      </a:cubicBezTo>
                      <a:cubicBezTo>
                        <a:pt x="1111793" y="-2188"/>
                        <a:pt x="1162279" y="-2695"/>
                        <a:pt x="1224077" y="-2695"/>
                      </a:cubicBezTo>
                      <a:cubicBezTo>
                        <a:pt x="1285876" y="-2695"/>
                        <a:pt x="1336362" y="-2188"/>
                        <a:pt x="1336362" y="-1345"/>
                      </a:cubicBezTo>
                      <a:cubicBezTo>
                        <a:pt x="1336362" y="-670"/>
                        <a:pt x="1334504" y="7430"/>
                        <a:pt x="1332141" y="16712"/>
                      </a:cubicBezTo>
                      <a:cubicBezTo>
                        <a:pt x="1329946" y="25993"/>
                        <a:pt x="1326400" y="44555"/>
                        <a:pt x="1324542" y="58055"/>
                      </a:cubicBezTo>
                      <a:cubicBezTo>
                        <a:pt x="1322516" y="71555"/>
                        <a:pt x="1319983" y="86912"/>
                        <a:pt x="1318802" y="92312"/>
                      </a:cubicBezTo>
                      <a:lnTo>
                        <a:pt x="1316606" y="101930"/>
                      </a:lnTo>
                      <a:lnTo>
                        <a:pt x="1324880" y="115093"/>
                      </a:lnTo>
                      <a:cubicBezTo>
                        <a:pt x="1329270" y="122180"/>
                        <a:pt x="1333660" y="128255"/>
                        <a:pt x="1334336" y="128424"/>
                      </a:cubicBezTo>
                      <a:cubicBezTo>
                        <a:pt x="1337375" y="129268"/>
                        <a:pt x="1363546" y="82187"/>
                        <a:pt x="1370807" y="62780"/>
                      </a:cubicBezTo>
                      <a:lnTo>
                        <a:pt x="1375028" y="51305"/>
                      </a:lnTo>
                      <a:lnTo>
                        <a:pt x="1370976" y="31562"/>
                      </a:lnTo>
                      <a:cubicBezTo>
                        <a:pt x="1368781" y="20593"/>
                        <a:pt x="1366586" y="8443"/>
                        <a:pt x="1365910" y="4562"/>
                      </a:cubicBezTo>
                      <a:lnTo>
                        <a:pt x="1364728" y="-2695"/>
                      </a:lnTo>
                      <a:lnTo>
                        <a:pt x="1442230" y="-2695"/>
                      </a:lnTo>
                      <a:lnTo>
                        <a:pt x="1519901" y="-2695"/>
                      </a:lnTo>
                      <a:lnTo>
                        <a:pt x="1519732" y="26499"/>
                      </a:lnTo>
                      <a:cubicBezTo>
                        <a:pt x="1519563" y="44724"/>
                        <a:pt x="1520407" y="60418"/>
                        <a:pt x="1521927" y="68855"/>
                      </a:cubicBezTo>
                      <a:cubicBezTo>
                        <a:pt x="1524291" y="82018"/>
                        <a:pt x="1524291" y="82018"/>
                        <a:pt x="1526823" y="77293"/>
                      </a:cubicBezTo>
                      <a:cubicBezTo>
                        <a:pt x="1528174" y="74593"/>
                        <a:pt x="1531551" y="66493"/>
                        <a:pt x="1534253" y="59237"/>
                      </a:cubicBezTo>
                      <a:cubicBezTo>
                        <a:pt x="1538643" y="47087"/>
                        <a:pt x="1538980" y="44387"/>
                        <a:pt x="1538980" y="21774"/>
                      </a:cubicBezTo>
                      <a:lnTo>
                        <a:pt x="1538980" y="-2695"/>
                      </a:lnTo>
                      <a:lnTo>
                        <a:pt x="1581868" y="-2695"/>
                      </a:lnTo>
                      <a:lnTo>
                        <a:pt x="1624925" y="-2695"/>
                      </a:lnTo>
                      <a:lnTo>
                        <a:pt x="1624587" y="14687"/>
                      </a:lnTo>
                      <a:cubicBezTo>
                        <a:pt x="1624418" y="30043"/>
                        <a:pt x="1624925" y="33587"/>
                        <a:pt x="1629821" y="47930"/>
                      </a:cubicBezTo>
                      <a:cubicBezTo>
                        <a:pt x="1638939" y="74087"/>
                        <a:pt x="1657006" y="107162"/>
                        <a:pt x="1672371" y="125555"/>
                      </a:cubicBezTo>
                      <a:lnTo>
                        <a:pt x="1675917" y="129774"/>
                      </a:lnTo>
                      <a:lnTo>
                        <a:pt x="1675242" y="124712"/>
                      </a:lnTo>
                      <a:cubicBezTo>
                        <a:pt x="1674735" y="122012"/>
                        <a:pt x="1671189" y="110874"/>
                        <a:pt x="1667306" y="100243"/>
                      </a:cubicBezTo>
                      <a:cubicBezTo>
                        <a:pt x="1656668" y="70880"/>
                        <a:pt x="1648395" y="35274"/>
                        <a:pt x="1644849" y="4393"/>
                      </a:cubicBezTo>
                      <a:lnTo>
                        <a:pt x="1644005" y="-2695"/>
                      </a:lnTo>
                      <a:lnTo>
                        <a:pt x="1693815" y="-2357"/>
                      </a:lnTo>
                      <a:lnTo>
                        <a:pt x="1743794" y="-1851"/>
                      </a:lnTo>
                      <a:lnTo>
                        <a:pt x="1743457" y="12493"/>
                      </a:lnTo>
                      <a:cubicBezTo>
                        <a:pt x="1743288" y="20593"/>
                        <a:pt x="1744301" y="30549"/>
                        <a:pt x="1745652" y="35274"/>
                      </a:cubicBezTo>
                      <a:cubicBezTo>
                        <a:pt x="1748015" y="43712"/>
                        <a:pt x="1748015" y="43543"/>
                        <a:pt x="1748184" y="20593"/>
                      </a:cubicBezTo>
                      <a:lnTo>
                        <a:pt x="1748353" y="-2695"/>
                      </a:lnTo>
                      <a:lnTo>
                        <a:pt x="1815217" y="-2695"/>
                      </a:lnTo>
                      <a:lnTo>
                        <a:pt x="1882250" y="-2695"/>
                      </a:lnTo>
                      <a:lnTo>
                        <a:pt x="1880900" y="6080"/>
                      </a:lnTo>
                      <a:cubicBezTo>
                        <a:pt x="1876847" y="36793"/>
                        <a:pt x="1874821" y="101930"/>
                        <a:pt x="1878029" y="101930"/>
                      </a:cubicBezTo>
                      <a:cubicBezTo>
                        <a:pt x="1880055" y="101930"/>
                        <a:pt x="1895927" y="71049"/>
                        <a:pt x="1900993" y="57887"/>
                      </a:cubicBezTo>
                      <a:cubicBezTo>
                        <a:pt x="1907240" y="41180"/>
                        <a:pt x="1909266" y="22112"/>
                        <a:pt x="1906227" y="10805"/>
                      </a:cubicBezTo>
                      <a:cubicBezTo>
                        <a:pt x="1904876" y="5743"/>
                        <a:pt x="1903694" y="512"/>
                        <a:pt x="1903694" y="-501"/>
                      </a:cubicBezTo>
                      <a:cubicBezTo>
                        <a:pt x="1903694" y="-2188"/>
                        <a:pt x="1909266" y="-2695"/>
                        <a:pt x="1925644" y="-2695"/>
                      </a:cubicBezTo>
                      <a:cubicBezTo>
                        <a:pt x="1949621" y="-2695"/>
                        <a:pt x="1948946" y="-3201"/>
                        <a:pt x="1945738" y="8105"/>
                      </a:cubicBezTo>
                      <a:cubicBezTo>
                        <a:pt x="1942023" y="21437"/>
                        <a:pt x="1950803" y="54849"/>
                        <a:pt x="1961778" y="69024"/>
                      </a:cubicBezTo>
                      <a:cubicBezTo>
                        <a:pt x="1964142" y="72230"/>
                        <a:pt x="1964311" y="71555"/>
                        <a:pt x="1964311" y="59743"/>
                      </a:cubicBezTo>
                      <a:cubicBezTo>
                        <a:pt x="1964311" y="47762"/>
                        <a:pt x="1962454" y="23462"/>
                        <a:pt x="1960090" y="5405"/>
                      </a:cubicBezTo>
                      <a:lnTo>
                        <a:pt x="1958908" y="-2695"/>
                      </a:lnTo>
                      <a:lnTo>
                        <a:pt x="2029318" y="-2695"/>
                      </a:lnTo>
                      <a:lnTo>
                        <a:pt x="2099559" y="-2695"/>
                      </a:lnTo>
                      <a:lnTo>
                        <a:pt x="2098546" y="4562"/>
                      </a:lnTo>
                      <a:cubicBezTo>
                        <a:pt x="2093987" y="37805"/>
                        <a:pt x="2089259" y="59743"/>
                        <a:pt x="2080985" y="85730"/>
                      </a:cubicBezTo>
                      <a:cubicBezTo>
                        <a:pt x="2078115" y="94843"/>
                        <a:pt x="2075920" y="102605"/>
                        <a:pt x="2076258" y="102943"/>
                      </a:cubicBezTo>
                      <a:cubicBezTo>
                        <a:pt x="2076595" y="103280"/>
                        <a:pt x="2081323" y="95180"/>
                        <a:pt x="2086726" y="85055"/>
                      </a:cubicBezTo>
                      <a:cubicBezTo>
                        <a:pt x="2098039" y="63455"/>
                        <a:pt x="2106819" y="38987"/>
                        <a:pt x="2109521" y="20930"/>
                      </a:cubicBezTo>
                      <a:cubicBezTo>
                        <a:pt x="2110534" y="14012"/>
                        <a:pt x="2111885" y="5743"/>
                        <a:pt x="2112391" y="2874"/>
                      </a:cubicBezTo>
                      <a:lnTo>
                        <a:pt x="2113236" y="-2695"/>
                      </a:lnTo>
                      <a:lnTo>
                        <a:pt x="2130121" y="-2695"/>
                      </a:lnTo>
                      <a:lnTo>
                        <a:pt x="2146837" y="-2695"/>
                      </a:lnTo>
                      <a:lnTo>
                        <a:pt x="2145824" y="2030"/>
                      </a:lnTo>
                      <a:cubicBezTo>
                        <a:pt x="2141940" y="18230"/>
                        <a:pt x="2126912" y="59405"/>
                        <a:pt x="2119145" y="74930"/>
                      </a:cubicBezTo>
                      <a:cubicBezTo>
                        <a:pt x="2109183" y="95012"/>
                        <a:pt x="2093143" y="119312"/>
                        <a:pt x="2081492" y="132305"/>
                      </a:cubicBezTo>
                      <a:lnTo>
                        <a:pt x="2074232" y="140405"/>
                      </a:lnTo>
                      <a:lnTo>
                        <a:pt x="2079466" y="155424"/>
                      </a:lnTo>
                      <a:cubicBezTo>
                        <a:pt x="2090779" y="187487"/>
                        <a:pt x="2117626" y="240474"/>
                        <a:pt x="2132653" y="260049"/>
                      </a:cubicBezTo>
                      <a:cubicBezTo>
                        <a:pt x="2141265" y="271355"/>
                        <a:pt x="2135524" y="266799"/>
                        <a:pt x="2123198" y="252624"/>
                      </a:cubicBezTo>
                      <a:cubicBezTo>
                        <a:pt x="2105131" y="231868"/>
                        <a:pt x="2081323" y="199299"/>
                        <a:pt x="2068322" y="177868"/>
                      </a:cubicBezTo>
                      <a:cubicBezTo>
                        <a:pt x="2062074" y="167743"/>
                        <a:pt x="2056334" y="159305"/>
                        <a:pt x="2055827" y="159305"/>
                      </a:cubicBezTo>
                      <a:cubicBezTo>
                        <a:pt x="2053294" y="159305"/>
                        <a:pt x="2045696" y="169262"/>
                        <a:pt x="2038098" y="182930"/>
                      </a:cubicBezTo>
                      <a:cubicBezTo>
                        <a:pt x="2026447" y="203349"/>
                        <a:pt x="2013446" y="223093"/>
                        <a:pt x="1997068" y="245030"/>
                      </a:cubicBezTo>
                      <a:cubicBezTo>
                        <a:pt x="1989301" y="255662"/>
                        <a:pt x="1983053" y="264437"/>
                        <a:pt x="1983391" y="264605"/>
                      </a:cubicBezTo>
                      <a:cubicBezTo>
                        <a:pt x="1983729" y="264774"/>
                        <a:pt x="1994197" y="267305"/>
                        <a:pt x="2006692" y="270512"/>
                      </a:cubicBezTo>
                      <a:cubicBezTo>
                        <a:pt x="2019187" y="273549"/>
                        <a:pt x="2031850" y="277093"/>
                        <a:pt x="2034552" y="278443"/>
                      </a:cubicBezTo>
                      <a:cubicBezTo>
                        <a:pt x="2037422" y="279793"/>
                        <a:pt x="2038098" y="280468"/>
                        <a:pt x="2036241" y="279793"/>
                      </a:cubicBezTo>
                      <a:cubicBezTo>
                        <a:pt x="2030331" y="278105"/>
                        <a:pt x="1996054" y="271187"/>
                        <a:pt x="1987105" y="270005"/>
                      </a:cubicBezTo>
                      <a:cubicBezTo>
                        <a:pt x="1978663" y="268824"/>
                        <a:pt x="1978494" y="268824"/>
                        <a:pt x="1972584" y="276080"/>
                      </a:cubicBezTo>
                      <a:cubicBezTo>
                        <a:pt x="1969208" y="280130"/>
                        <a:pt x="1960765" y="289749"/>
                        <a:pt x="1953673" y="297680"/>
                      </a:cubicBezTo>
                      <a:cubicBezTo>
                        <a:pt x="1946582" y="305612"/>
                        <a:pt x="1940841" y="312699"/>
                        <a:pt x="1940841" y="313374"/>
                      </a:cubicBezTo>
                      <a:cubicBezTo>
                        <a:pt x="1940841" y="315230"/>
                        <a:pt x="1955024" y="340037"/>
                        <a:pt x="1964817" y="355055"/>
                      </a:cubicBezTo>
                      <a:cubicBezTo>
                        <a:pt x="1975455" y="371424"/>
                        <a:pt x="1968026" y="363155"/>
                        <a:pt x="1948946" y="337843"/>
                      </a:cubicBezTo>
                      <a:cubicBezTo>
                        <a:pt x="1941516" y="327718"/>
                        <a:pt x="1934931" y="319618"/>
                        <a:pt x="1934425" y="319618"/>
                      </a:cubicBezTo>
                      <a:cubicBezTo>
                        <a:pt x="1933918" y="319618"/>
                        <a:pt x="1931554" y="321305"/>
                        <a:pt x="1929359" y="323499"/>
                      </a:cubicBezTo>
                      <a:lnTo>
                        <a:pt x="1925138" y="327212"/>
                      </a:lnTo>
                      <a:lnTo>
                        <a:pt x="1929021" y="321812"/>
                      </a:lnTo>
                      <a:lnTo>
                        <a:pt x="1932905" y="316412"/>
                      </a:lnTo>
                      <a:lnTo>
                        <a:pt x="1926658" y="306962"/>
                      </a:lnTo>
                      <a:lnTo>
                        <a:pt x="1920579" y="297680"/>
                      </a:lnTo>
                      <a:lnTo>
                        <a:pt x="1911630" y="310674"/>
                      </a:lnTo>
                      <a:cubicBezTo>
                        <a:pt x="1896940" y="332274"/>
                        <a:pt x="1870600" y="366868"/>
                        <a:pt x="1868911" y="366868"/>
                      </a:cubicBezTo>
                      <a:cubicBezTo>
                        <a:pt x="1868405" y="366868"/>
                        <a:pt x="1871106" y="362480"/>
                        <a:pt x="1874652" y="357249"/>
                      </a:cubicBezTo>
                      <a:cubicBezTo>
                        <a:pt x="1882757" y="345099"/>
                        <a:pt x="1899642" y="316074"/>
                        <a:pt x="1907747" y="299705"/>
                      </a:cubicBezTo>
                      <a:lnTo>
                        <a:pt x="1913825" y="287555"/>
                      </a:lnTo>
                      <a:lnTo>
                        <a:pt x="1905383" y="273212"/>
                      </a:lnTo>
                      <a:cubicBezTo>
                        <a:pt x="1900824" y="265280"/>
                        <a:pt x="1894914" y="254818"/>
                        <a:pt x="1892550" y="250093"/>
                      </a:cubicBezTo>
                      <a:cubicBezTo>
                        <a:pt x="1889680" y="244524"/>
                        <a:pt x="1881237" y="234568"/>
                        <a:pt x="1869249" y="222587"/>
                      </a:cubicBezTo>
                      <a:cubicBezTo>
                        <a:pt x="1858949" y="212462"/>
                        <a:pt x="1846623" y="198287"/>
                        <a:pt x="1841895" y="191199"/>
                      </a:cubicBezTo>
                      <a:cubicBezTo>
                        <a:pt x="1835648" y="181918"/>
                        <a:pt x="1832609" y="178543"/>
                        <a:pt x="1830920" y="179555"/>
                      </a:cubicBezTo>
                      <a:cubicBezTo>
                        <a:pt x="1829232" y="180737"/>
                        <a:pt x="1830414" y="184618"/>
                        <a:pt x="1836492" y="197612"/>
                      </a:cubicBezTo>
                      <a:cubicBezTo>
                        <a:pt x="1852702" y="231868"/>
                        <a:pt x="1856248" y="260555"/>
                        <a:pt x="1847467" y="285699"/>
                      </a:cubicBezTo>
                      <a:cubicBezTo>
                        <a:pt x="1842233" y="300380"/>
                        <a:pt x="1841895" y="299705"/>
                        <a:pt x="1860300" y="307130"/>
                      </a:cubicBezTo>
                      <a:cubicBezTo>
                        <a:pt x="1866547" y="309662"/>
                        <a:pt x="1871275" y="312024"/>
                        <a:pt x="1870937" y="312362"/>
                      </a:cubicBezTo>
                      <a:cubicBezTo>
                        <a:pt x="1870262" y="313205"/>
                        <a:pt x="1845948" y="304430"/>
                        <a:pt x="1843415" y="302405"/>
                      </a:cubicBezTo>
                      <a:cubicBezTo>
                        <a:pt x="1842064" y="301393"/>
                        <a:pt x="1839700" y="303418"/>
                        <a:pt x="1835648" y="309830"/>
                      </a:cubicBezTo>
                      <a:cubicBezTo>
                        <a:pt x="1832271" y="314724"/>
                        <a:pt x="1827712" y="321137"/>
                        <a:pt x="1825179" y="323837"/>
                      </a:cubicBezTo>
                      <a:lnTo>
                        <a:pt x="1820620" y="328899"/>
                      </a:lnTo>
                      <a:lnTo>
                        <a:pt x="1824335" y="322655"/>
                      </a:lnTo>
                      <a:cubicBezTo>
                        <a:pt x="1826361" y="319112"/>
                        <a:pt x="1827374" y="315399"/>
                        <a:pt x="1826699" y="314387"/>
                      </a:cubicBezTo>
                      <a:cubicBezTo>
                        <a:pt x="1826024" y="313037"/>
                        <a:pt x="1826192" y="312868"/>
                        <a:pt x="1827374" y="313543"/>
                      </a:cubicBezTo>
                      <a:cubicBezTo>
                        <a:pt x="1829232" y="314724"/>
                        <a:pt x="1836155" y="303418"/>
                        <a:pt x="1836155" y="299199"/>
                      </a:cubicBezTo>
                      <a:cubicBezTo>
                        <a:pt x="1836155" y="298187"/>
                        <a:pt x="1831764" y="292280"/>
                        <a:pt x="1826361" y="286037"/>
                      </a:cubicBezTo>
                      <a:cubicBezTo>
                        <a:pt x="1814204" y="272368"/>
                        <a:pt x="1793942" y="246718"/>
                        <a:pt x="1783305" y="231530"/>
                      </a:cubicBezTo>
                      <a:cubicBezTo>
                        <a:pt x="1773512" y="217862"/>
                        <a:pt x="1769290" y="216343"/>
                        <a:pt x="1757978" y="222080"/>
                      </a:cubicBezTo>
                      <a:lnTo>
                        <a:pt x="1750379" y="225962"/>
                      </a:lnTo>
                      <a:lnTo>
                        <a:pt x="1760510" y="243680"/>
                      </a:lnTo>
                      <a:cubicBezTo>
                        <a:pt x="1772836" y="264943"/>
                        <a:pt x="1792254" y="293799"/>
                        <a:pt x="1797657" y="298862"/>
                      </a:cubicBezTo>
                      <a:cubicBezTo>
                        <a:pt x="1799852" y="300887"/>
                        <a:pt x="1806775" y="304599"/>
                        <a:pt x="1813022" y="306962"/>
                      </a:cubicBezTo>
                      <a:cubicBezTo>
                        <a:pt x="1819270" y="309493"/>
                        <a:pt x="1824166" y="311855"/>
                        <a:pt x="1823829" y="312362"/>
                      </a:cubicBezTo>
                      <a:cubicBezTo>
                        <a:pt x="1823322" y="312699"/>
                        <a:pt x="1816737" y="310674"/>
                        <a:pt x="1808970" y="307637"/>
                      </a:cubicBezTo>
                      <a:cubicBezTo>
                        <a:pt x="1798164" y="303587"/>
                        <a:pt x="1792929" y="300380"/>
                        <a:pt x="1787188" y="294474"/>
                      </a:cubicBezTo>
                      <a:cubicBezTo>
                        <a:pt x="1778071" y="285193"/>
                        <a:pt x="1749535" y="250599"/>
                        <a:pt x="1743625" y="241487"/>
                      </a:cubicBezTo>
                      <a:lnTo>
                        <a:pt x="1739235" y="234905"/>
                      </a:lnTo>
                      <a:lnTo>
                        <a:pt x="1736365" y="238955"/>
                      </a:lnTo>
                      <a:cubicBezTo>
                        <a:pt x="1734676" y="240980"/>
                        <a:pt x="1732481" y="247562"/>
                        <a:pt x="1731299" y="253637"/>
                      </a:cubicBezTo>
                      <a:cubicBezTo>
                        <a:pt x="1727416" y="274899"/>
                        <a:pt x="1732481" y="300212"/>
                        <a:pt x="1744638" y="318943"/>
                      </a:cubicBezTo>
                      <a:lnTo>
                        <a:pt x="1750042" y="327212"/>
                      </a:lnTo>
                      <a:lnTo>
                        <a:pt x="1743625" y="320124"/>
                      </a:lnTo>
                      <a:cubicBezTo>
                        <a:pt x="1731806" y="307299"/>
                        <a:pt x="1719649" y="279962"/>
                        <a:pt x="1719649" y="266124"/>
                      </a:cubicBezTo>
                      <a:cubicBezTo>
                        <a:pt x="1719649" y="259543"/>
                        <a:pt x="1718805" y="259205"/>
                        <a:pt x="1714246" y="264437"/>
                      </a:cubicBezTo>
                      <a:cubicBezTo>
                        <a:pt x="1710531" y="268655"/>
                        <a:pt x="1711713" y="265449"/>
                        <a:pt x="1716610" y="258530"/>
                      </a:cubicBezTo>
                      <a:cubicBezTo>
                        <a:pt x="1718467" y="255999"/>
                        <a:pt x="1719649" y="251105"/>
                        <a:pt x="1719649" y="246718"/>
                      </a:cubicBezTo>
                      <a:cubicBezTo>
                        <a:pt x="1719649" y="242837"/>
                        <a:pt x="1721000" y="234568"/>
                        <a:pt x="1722688" y="228493"/>
                      </a:cubicBezTo>
                      <a:cubicBezTo>
                        <a:pt x="1727247" y="212799"/>
                        <a:pt x="1724883" y="208074"/>
                        <a:pt x="1717960" y="219212"/>
                      </a:cubicBezTo>
                      <a:cubicBezTo>
                        <a:pt x="1715934" y="222418"/>
                        <a:pt x="1708336" y="233049"/>
                        <a:pt x="1701075" y="243005"/>
                      </a:cubicBezTo>
                      <a:lnTo>
                        <a:pt x="1687736" y="260893"/>
                      </a:lnTo>
                      <a:lnTo>
                        <a:pt x="1698036" y="276249"/>
                      </a:lnTo>
                      <a:cubicBezTo>
                        <a:pt x="1703608" y="284687"/>
                        <a:pt x="1714246" y="299537"/>
                        <a:pt x="1721675" y="309324"/>
                      </a:cubicBezTo>
                      <a:lnTo>
                        <a:pt x="1735014" y="327212"/>
                      </a:lnTo>
                      <a:lnTo>
                        <a:pt x="1721168" y="312868"/>
                      </a:lnTo>
                      <a:cubicBezTo>
                        <a:pt x="1713739" y="304937"/>
                        <a:pt x="1701751" y="291774"/>
                        <a:pt x="1694659" y="283674"/>
                      </a:cubicBezTo>
                      <a:lnTo>
                        <a:pt x="1681827" y="268655"/>
                      </a:lnTo>
                      <a:lnTo>
                        <a:pt x="1672540" y="279455"/>
                      </a:lnTo>
                      <a:cubicBezTo>
                        <a:pt x="1659539" y="294305"/>
                        <a:pt x="1651772" y="302068"/>
                        <a:pt x="1648732" y="303080"/>
                      </a:cubicBezTo>
                      <a:cubicBezTo>
                        <a:pt x="1646031" y="303924"/>
                        <a:pt x="1658019" y="326368"/>
                        <a:pt x="1675242" y="353030"/>
                      </a:cubicBezTo>
                      <a:cubicBezTo>
                        <a:pt x="1680138" y="360793"/>
                        <a:pt x="1683515" y="366699"/>
                        <a:pt x="1682671" y="366024"/>
                      </a:cubicBezTo>
                      <a:cubicBezTo>
                        <a:pt x="1681658" y="365518"/>
                        <a:pt x="1671189" y="352187"/>
                        <a:pt x="1659539" y="336493"/>
                      </a:cubicBezTo>
                      <a:cubicBezTo>
                        <a:pt x="1647719" y="320630"/>
                        <a:pt x="1637419" y="307805"/>
                        <a:pt x="1636744" y="307805"/>
                      </a:cubicBezTo>
                      <a:cubicBezTo>
                        <a:pt x="1636237" y="307805"/>
                        <a:pt x="1632860" y="308987"/>
                        <a:pt x="1629652" y="310337"/>
                      </a:cubicBezTo>
                      <a:cubicBezTo>
                        <a:pt x="1620366" y="314218"/>
                        <a:pt x="1619859" y="313037"/>
                        <a:pt x="1628808" y="308987"/>
                      </a:cubicBezTo>
                      <a:lnTo>
                        <a:pt x="1636913" y="305274"/>
                      </a:lnTo>
                      <a:lnTo>
                        <a:pt x="1627795" y="290930"/>
                      </a:lnTo>
                      <a:cubicBezTo>
                        <a:pt x="1622898" y="282999"/>
                        <a:pt x="1615638" y="271187"/>
                        <a:pt x="1611923" y="264605"/>
                      </a:cubicBezTo>
                      <a:lnTo>
                        <a:pt x="1605000" y="252624"/>
                      </a:lnTo>
                      <a:lnTo>
                        <a:pt x="1591324" y="256505"/>
                      </a:lnTo>
                      <a:cubicBezTo>
                        <a:pt x="1583725" y="258699"/>
                        <a:pt x="1569880" y="262074"/>
                        <a:pt x="1560424" y="263930"/>
                      </a:cubicBezTo>
                      <a:cubicBezTo>
                        <a:pt x="1548943" y="266124"/>
                        <a:pt x="1542526" y="268318"/>
                        <a:pt x="1541007" y="270174"/>
                      </a:cubicBezTo>
                      <a:cubicBezTo>
                        <a:pt x="1539825" y="271862"/>
                        <a:pt x="1533071" y="282324"/>
                        <a:pt x="1525979" y="293462"/>
                      </a:cubicBezTo>
                      <a:cubicBezTo>
                        <a:pt x="1519056" y="304599"/>
                        <a:pt x="1504535" y="325355"/>
                        <a:pt x="1493898" y="339362"/>
                      </a:cubicBezTo>
                      <a:cubicBezTo>
                        <a:pt x="1473974" y="366024"/>
                        <a:pt x="1465869" y="374799"/>
                        <a:pt x="1477688" y="357418"/>
                      </a:cubicBezTo>
                      <a:cubicBezTo>
                        <a:pt x="1493054" y="334637"/>
                        <a:pt x="1525641" y="273718"/>
                        <a:pt x="1523446" y="271524"/>
                      </a:cubicBezTo>
                      <a:cubicBezTo>
                        <a:pt x="1522771" y="270680"/>
                        <a:pt x="1491027" y="276924"/>
                        <a:pt x="1480728" y="279793"/>
                      </a:cubicBezTo>
                      <a:cubicBezTo>
                        <a:pt x="1478870" y="280468"/>
                        <a:pt x="1479883" y="279624"/>
                        <a:pt x="1483092" y="278274"/>
                      </a:cubicBezTo>
                      <a:cubicBezTo>
                        <a:pt x="1486131" y="276755"/>
                        <a:pt x="1496768" y="273549"/>
                        <a:pt x="1506730" y="271187"/>
                      </a:cubicBezTo>
                      <a:cubicBezTo>
                        <a:pt x="1516524" y="268824"/>
                        <a:pt x="1525473" y="265787"/>
                        <a:pt x="1526655" y="264268"/>
                      </a:cubicBezTo>
                      <a:cubicBezTo>
                        <a:pt x="1528343" y="262243"/>
                        <a:pt x="1526317" y="259037"/>
                        <a:pt x="1515342" y="246043"/>
                      </a:cubicBezTo>
                      <a:cubicBezTo>
                        <a:pt x="1508081" y="237268"/>
                        <a:pt x="1500821" y="228493"/>
                        <a:pt x="1499470" y="226468"/>
                      </a:cubicBezTo>
                      <a:cubicBezTo>
                        <a:pt x="1497781" y="224274"/>
                        <a:pt x="1496262" y="223430"/>
                        <a:pt x="1495417" y="224274"/>
                      </a:cubicBezTo>
                      <a:cubicBezTo>
                        <a:pt x="1490183" y="230349"/>
                        <a:pt x="1483260" y="240305"/>
                        <a:pt x="1483260" y="241655"/>
                      </a:cubicBezTo>
                      <a:cubicBezTo>
                        <a:pt x="1483260" y="242668"/>
                        <a:pt x="1486637" y="248574"/>
                        <a:pt x="1490859" y="254818"/>
                      </a:cubicBezTo>
                      <a:cubicBezTo>
                        <a:pt x="1495080" y="261062"/>
                        <a:pt x="1498288" y="266293"/>
                        <a:pt x="1497950" y="266630"/>
                      </a:cubicBezTo>
                      <a:cubicBezTo>
                        <a:pt x="1497613" y="266968"/>
                        <a:pt x="1493222" y="262243"/>
                        <a:pt x="1488157" y="256337"/>
                      </a:cubicBezTo>
                      <a:lnTo>
                        <a:pt x="1479039" y="245368"/>
                      </a:lnTo>
                      <a:lnTo>
                        <a:pt x="1468402" y="256674"/>
                      </a:lnTo>
                      <a:lnTo>
                        <a:pt x="1457764" y="268149"/>
                      </a:lnTo>
                      <a:lnTo>
                        <a:pt x="1466375" y="254987"/>
                      </a:lnTo>
                      <a:cubicBezTo>
                        <a:pt x="1473974" y="243343"/>
                        <a:pt x="1474818" y="241318"/>
                        <a:pt x="1472792" y="238618"/>
                      </a:cubicBezTo>
                      <a:cubicBezTo>
                        <a:pt x="1471610" y="236930"/>
                        <a:pt x="1465025" y="227987"/>
                        <a:pt x="1458102" y="218705"/>
                      </a:cubicBezTo>
                      <a:lnTo>
                        <a:pt x="1445438" y="201830"/>
                      </a:lnTo>
                      <a:lnTo>
                        <a:pt x="1433112" y="210268"/>
                      </a:lnTo>
                      <a:cubicBezTo>
                        <a:pt x="1426358" y="214824"/>
                        <a:pt x="1420449" y="219212"/>
                        <a:pt x="1419942" y="220055"/>
                      </a:cubicBezTo>
                      <a:cubicBezTo>
                        <a:pt x="1419435" y="220899"/>
                        <a:pt x="1421124" y="223093"/>
                        <a:pt x="1423488" y="224949"/>
                      </a:cubicBezTo>
                      <a:cubicBezTo>
                        <a:pt x="1428722" y="228999"/>
                        <a:pt x="1427540" y="229674"/>
                        <a:pt x="1421799" y="225962"/>
                      </a:cubicBezTo>
                      <a:cubicBezTo>
                        <a:pt x="1417409" y="223093"/>
                        <a:pt x="1418591" y="222080"/>
                        <a:pt x="1404408" y="241824"/>
                      </a:cubicBezTo>
                      <a:cubicBezTo>
                        <a:pt x="1402719" y="244187"/>
                        <a:pt x="1396979" y="251612"/>
                        <a:pt x="1391575" y="258530"/>
                      </a:cubicBezTo>
                      <a:cubicBezTo>
                        <a:pt x="1386172" y="265280"/>
                        <a:pt x="1381951" y="271187"/>
                        <a:pt x="1382289" y="271355"/>
                      </a:cubicBezTo>
                      <a:cubicBezTo>
                        <a:pt x="1382626" y="271693"/>
                        <a:pt x="1388367" y="273549"/>
                        <a:pt x="1395290" y="275574"/>
                      </a:cubicBezTo>
                      <a:cubicBezTo>
                        <a:pt x="1402044" y="277599"/>
                        <a:pt x="1407447" y="279624"/>
                        <a:pt x="1407109" y="279962"/>
                      </a:cubicBezTo>
                      <a:cubicBezTo>
                        <a:pt x="1406772" y="280299"/>
                        <a:pt x="1400693" y="279118"/>
                        <a:pt x="1393770" y="277262"/>
                      </a:cubicBezTo>
                      <a:cubicBezTo>
                        <a:pt x="1386848" y="275574"/>
                        <a:pt x="1380600" y="274055"/>
                        <a:pt x="1380094" y="274055"/>
                      </a:cubicBezTo>
                      <a:cubicBezTo>
                        <a:pt x="1379587" y="274055"/>
                        <a:pt x="1375872" y="277768"/>
                        <a:pt x="1371989" y="282493"/>
                      </a:cubicBezTo>
                      <a:lnTo>
                        <a:pt x="1365066" y="290762"/>
                      </a:lnTo>
                      <a:lnTo>
                        <a:pt x="1378574" y="308987"/>
                      </a:lnTo>
                      <a:lnTo>
                        <a:pt x="1392251" y="327212"/>
                      </a:lnTo>
                      <a:lnTo>
                        <a:pt x="1376886" y="311180"/>
                      </a:lnTo>
                      <a:lnTo>
                        <a:pt x="1361520" y="295149"/>
                      </a:lnTo>
                      <a:lnTo>
                        <a:pt x="1348012" y="309324"/>
                      </a:lnTo>
                      <a:cubicBezTo>
                        <a:pt x="1340414" y="317255"/>
                        <a:pt x="1334842" y="324343"/>
                        <a:pt x="1335349" y="325693"/>
                      </a:cubicBezTo>
                      <a:cubicBezTo>
                        <a:pt x="1336868" y="329743"/>
                        <a:pt x="1331972" y="326368"/>
                        <a:pt x="1328932" y="321137"/>
                      </a:cubicBezTo>
                      <a:lnTo>
                        <a:pt x="1325893" y="316074"/>
                      </a:lnTo>
                      <a:lnTo>
                        <a:pt x="1320152" y="322487"/>
                      </a:lnTo>
                      <a:lnTo>
                        <a:pt x="1314243" y="328899"/>
                      </a:lnTo>
                      <a:lnTo>
                        <a:pt x="1318802" y="321643"/>
                      </a:lnTo>
                      <a:cubicBezTo>
                        <a:pt x="1323360" y="314555"/>
                        <a:pt x="1323360" y="314218"/>
                        <a:pt x="1320490" y="309830"/>
                      </a:cubicBezTo>
                      <a:cubicBezTo>
                        <a:pt x="1312385" y="297343"/>
                        <a:pt x="1304281" y="274393"/>
                        <a:pt x="1304281" y="263762"/>
                      </a:cubicBezTo>
                      <a:cubicBezTo>
                        <a:pt x="1304281" y="259712"/>
                        <a:pt x="1303267" y="259037"/>
                        <a:pt x="1293474" y="256505"/>
                      </a:cubicBezTo>
                      <a:cubicBezTo>
                        <a:pt x="1279797" y="252793"/>
                        <a:pt x="1262913" y="244355"/>
                        <a:pt x="1253119" y="236255"/>
                      </a:cubicBezTo>
                      <a:cubicBezTo>
                        <a:pt x="1249067" y="232880"/>
                        <a:pt x="1245015" y="230180"/>
                        <a:pt x="1244001" y="230180"/>
                      </a:cubicBezTo>
                      <a:cubicBezTo>
                        <a:pt x="1241469" y="230180"/>
                        <a:pt x="1235221" y="237268"/>
                        <a:pt x="1216141" y="261399"/>
                      </a:cubicBezTo>
                      <a:cubicBezTo>
                        <a:pt x="1189801" y="294812"/>
                        <a:pt x="1181190" y="302743"/>
                        <a:pt x="1165149" y="308312"/>
                      </a:cubicBezTo>
                      <a:cubicBezTo>
                        <a:pt x="1157720" y="310843"/>
                        <a:pt x="1151472" y="312699"/>
                        <a:pt x="1151135" y="312362"/>
                      </a:cubicBezTo>
                      <a:cubicBezTo>
                        <a:pt x="1150797" y="312024"/>
                        <a:pt x="1156031" y="309493"/>
                        <a:pt x="1162447" y="306962"/>
                      </a:cubicBezTo>
                      <a:cubicBezTo>
                        <a:pt x="1176462" y="301393"/>
                        <a:pt x="1180852" y="297005"/>
                        <a:pt x="1196386" y="273212"/>
                      </a:cubicBezTo>
                      <a:cubicBezTo>
                        <a:pt x="1211414" y="250093"/>
                        <a:pt x="1210907" y="251274"/>
                        <a:pt x="1207024" y="252793"/>
                      </a:cubicBezTo>
                      <a:cubicBezTo>
                        <a:pt x="1197737" y="256505"/>
                        <a:pt x="1169708" y="262918"/>
                        <a:pt x="1140497" y="268149"/>
                      </a:cubicBezTo>
                      <a:cubicBezTo>
                        <a:pt x="1122430" y="271524"/>
                        <a:pt x="1106221" y="274562"/>
                        <a:pt x="1104701" y="275068"/>
                      </a:cubicBezTo>
                      <a:cubicBezTo>
                        <a:pt x="1102168" y="275912"/>
                        <a:pt x="1102844" y="278105"/>
                        <a:pt x="1110273" y="293124"/>
                      </a:cubicBezTo>
                      <a:cubicBezTo>
                        <a:pt x="1120066" y="312530"/>
                        <a:pt x="1136107" y="340712"/>
                        <a:pt x="1145900" y="355899"/>
                      </a:cubicBezTo>
                      <a:cubicBezTo>
                        <a:pt x="1151979" y="365180"/>
                        <a:pt x="1152148" y="365518"/>
                        <a:pt x="1147251" y="360118"/>
                      </a:cubicBezTo>
                      <a:cubicBezTo>
                        <a:pt x="1137964" y="349824"/>
                        <a:pt x="1112468" y="315230"/>
                        <a:pt x="1100649" y="296668"/>
                      </a:cubicBezTo>
                      <a:cubicBezTo>
                        <a:pt x="1090180" y="280468"/>
                        <a:pt x="1088829" y="278949"/>
                        <a:pt x="1084946" y="279793"/>
                      </a:cubicBezTo>
                      <a:cubicBezTo>
                        <a:pt x="1080556" y="280805"/>
                        <a:pt x="1080556" y="280805"/>
                        <a:pt x="1084270" y="278612"/>
                      </a:cubicBezTo>
                      <a:lnTo>
                        <a:pt x="1088154" y="276587"/>
                      </a:lnTo>
                      <a:lnTo>
                        <a:pt x="1084439" y="270680"/>
                      </a:lnTo>
                      <a:cubicBezTo>
                        <a:pt x="1082582" y="267474"/>
                        <a:pt x="1077348" y="258193"/>
                        <a:pt x="1073126" y="250262"/>
                      </a:cubicBezTo>
                      <a:lnTo>
                        <a:pt x="1065359" y="235749"/>
                      </a:lnTo>
                      <a:lnTo>
                        <a:pt x="1065190" y="256168"/>
                      </a:lnTo>
                      <a:cubicBezTo>
                        <a:pt x="1065190" y="274224"/>
                        <a:pt x="1064684" y="277937"/>
                        <a:pt x="1060632" y="288230"/>
                      </a:cubicBezTo>
                      <a:cubicBezTo>
                        <a:pt x="1055904" y="300380"/>
                        <a:pt x="1043747" y="319955"/>
                        <a:pt x="1037330" y="325524"/>
                      </a:cubicBezTo>
                      <a:cubicBezTo>
                        <a:pt x="1035135" y="327549"/>
                        <a:pt x="1036317" y="324680"/>
                        <a:pt x="1040707" y="318099"/>
                      </a:cubicBezTo>
                      <a:cubicBezTo>
                        <a:pt x="1053709" y="297849"/>
                        <a:pt x="1058268" y="272030"/>
                        <a:pt x="1052864" y="248743"/>
                      </a:cubicBezTo>
                      <a:cubicBezTo>
                        <a:pt x="1048981" y="231530"/>
                        <a:pt x="1033785" y="204024"/>
                        <a:pt x="1013860" y="177868"/>
                      </a:cubicBezTo>
                      <a:cubicBezTo>
                        <a:pt x="993092" y="150530"/>
                        <a:pt x="974687" y="124543"/>
                        <a:pt x="962361" y="104968"/>
                      </a:cubicBezTo>
                      <a:cubicBezTo>
                        <a:pt x="957803" y="97712"/>
                        <a:pt x="953919" y="92143"/>
                        <a:pt x="953581" y="92480"/>
                      </a:cubicBezTo>
                      <a:cubicBezTo>
                        <a:pt x="952399" y="93662"/>
                        <a:pt x="961517" y="128930"/>
                        <a:pt x="967596" y="147155"/>
                      </a:cubicBezTo>
                      <a:cubicBezTo>
                        <a:pt x="979584" y="182762"/>
                        <a:pt x="1000015" y="225118"/>
                        <a:pt x="1018757" y="252962"/>
                      </a:cubicBezTo>
                      <a:cubicBezTo>
                        <a:pt x="1029563" y="268993"/>
                        <a:pt x="1030408" y="271018"/>
                        <a:pt x="1023316" y="263087"/>
                      </a:cubicBezTo>
                      <a:cubicBezTo>
                        <a:pt x="999508" y="236424"/>
                        <a:pt x="978064" y="208243"/>
                        <a:pt x="959829" y="178880"/>
                      </a:cubicBezTo>
                      <a:cubicBezTo>
                        <a:pt x="948685" y="161162"/>
                        <a:pt x="928929" y="122518"/>
                        <a:pt x="923357" y="107837"/>
                      </a:cubicBezTo>
                      <a:lnTo>
                        <a:pt x="920149" y="99399"/>
                      </a:lnTo>
                      <a:lnTo>
                        <a:pt x="919136" y="117118"/>
                      </a:lnTo>
                      <a:cubicBezTo>
                        <a:pt x="918461" y="126905"/>
                        <a:pt x="917954" y="148505"/>
                        <a:pt x="917785" y="165380"/>
                      </a:cubicBezTo>
                      <a:cubicBezTo>
                        <a:pt x="917785" y="182087"/>
                        <a:pt x="917110" y="206387"/>
                        <a:pt x="916435" y="219380"/>
                      </a:cubicBezTo>
                      <a:lnTo>
                        <a:pt x="915253" y="242837"/>
                      </a:lnTo>
                      <a:lnTo>
                        <a:pt x="907317" y="164368"/>
                      </a:lnTo>
                      <a:cubicBezTo>
                        <a:pt x="902927" y="121168"/>
                        <a:pt x="899212" y="85562"/>
                        <a:pt x="899212" y="85224"/>
                      </a:cubicBezTo>
                      <a:cubicBezTo>
                        <a:pt x="899043" y="84887"/>
                        <a:pt x="897692" y="85730"/>
                        <a:pt x="896173" y="87080"/>
                      </a:cubicBezTo>
                      <a:cubicBezTo>
                        <a:pt x="894484" y="88599"/>
                        <a:pt x="890094" y="91299"/>
                        <a:pt x="886211" y="93155"/>
                      </a:cubicBezTo>
                      <a:cubicBezTo>
                        <a:pt x="876586" y="98049"/>
                        <a:pt x="869663" y="108849"/>
                        <a:pt x="870845" y="117287"/>
                      </a:cubicBezTo>
                      <a:cubicBezTo>
                        <a:pt x="871858" y="124712"/>
                        <a:pt x="878612" y="139055"/>
                        <a:pt x="881652" y="140237"/>
                      </a:cubicBezTo>
                      <a:cubicBezTo>
                        <a:pt x="882834" y="140743"/>
                        <a:pt x="883847" y="141755"/>
                        <a:pt x="883847" y="142768"/>
                      </a:cubicBezTo>
                      <a:cubicBezTo>
                        <a:pt x="883847" y="144793"/>
                        <a:pt x="875742" y="139055"/>
                        <a:pt x="869157" y="132305"/>
                      </a:cubicBezTo>
                      <a:lnTo>
                        <a:pt x="864091" y="127243"/>
                      </a:lnTo>
                      <a:lnTo>
                        <a:pt x="862065" y="145468"/>
                      </a:lnTo>
                      <a:lnTo>
                        <a:pt x="860039" y="163693"/>
                      </a:lnTo>
                      <a:lnTo>
                        <a:pt x="865273" y="177193"/>
                      </a:lnTo>
                      <a:cubicBezTo>
                        <a:pt x="868144" y="184449"/>
                        <a:pt x="875067" y="199637"/>
                        <a:pt x="880639" y="210943"/>
                      </a:cubicBezTo>
                      <a:cubicBezTo>
                        <a:pt x="889756" y="229674"/>
                        <a:pt x="891107" y="231530"/>
                        <a:pt x="897355" y="234399"/>
                      </a:cubicBezTo>
                      <a:cubicBezTo>
                        <a:pt x="901069" y="236087"/>
                        <a:pt x="903771" y="237774"/>
                        <a:pt x="903433" y="238112"/>
                      </a:cubicBezTo>
                      <a:cubicBezTo>
                        <a:pt x="903095" y="238618"/>
                        <a:pt x="901069" y="237943"/>
                        <a:pt x="899043" y="236930"/>
                      </a:cubicBezTo>
                      <a:cubicBezTo>
                        <a:pt x="897017" y="235918"/>
                        <a:pt x="894991" y="235412"/>
                        <a:pt x="894484" y="235918"/>
                      </a:cubicBezTo>
                      <a:cubicBezTo>
                        <a:pt x="892289" y="238112"/>
                        <a:pt x="929942" y="294980"/>
                        <a:pt x="937034" y="300043"/>
                      </a:cubicBezTo>
                      <a:cubicBezTo>
                        <a:pt x="939736" y="302237"/>
                        <a:pt x="946490" y="305612"/>
                        <a:pt x="951893" y="307805"/>
                      </a:cubicBezTo>
                      <a:cubicBezTo>
                        <a:pt x="957296" y="309830"/>
                        <a:pt x="961348" y="311855"/>
                        <a:pt x="961011" y="312362"/>
                      </a:cubicBezTo>
                      <a:cubicBezTo>
                        <a:pt x="959998" y="313205"/>
                        <a:pt x="932982" y="302743"/>
                        <a:pt x="931800" y="300887"/>
                      </a:cubicBezTo>
                      <a:cubicBezTo>
                        <a:pt x="931293" y="300043"/>
                        <a:pt x="930111" y="299368"/>
                        <a:pt x="929098" y="299368"/>
                      </a:cubicBezTo>
                      <a:cubicBezTo>
                        <a:pt x="928254" y="299368"/>
                        <a:pt x="931462" y="304430"/>
                        <a:pt x="936359" y="310843"/>
                      </a:cubicBezTo>
                      <a:cubicBezTo>
                        <a:pt x="941086" y="317087"/>
                        <a:pt x="945814" y="323162"/>
                        <a:pt x="946827" y="324343"/>
                      </a:cubicBezTo>
                      <a:cubicBezTo>
                        <a:pt x="947672" y="325355"/>
                        <a:pt x="948009" y="326368"/>
                        <a:pt x="947503" y="326368"/>
                      </a:cubicBezTo>
                      <a:cubicBezTo>
                        <a:pt x="946152" y="326368"/>
                        <a:pt x="906810" y="282493"/>
                        <a:pt x="892965" y="265618"/>
                      </a:cubicBezTo>
                      <a:cubicBezTo>
                        <a:pt x="885873" y="256843"/>
                        <a:pt x="874729" y="242162"/>
                        <a:pt x="868313" y="233218"/>
                      </a:cubicBezTo>
                      <a:cubicBezTo>
                        <a:pt x="861727" y="224105"/>
                        <a:pt x="855987" y="216680"/>
                        <a:pt x="855142" y="216680"/>
                      </a:cubicBezTo>
                      <a:cubicBezTo>
                        <a:pt x="853285" y="216680"/>
                        <a:pt x="823399" y="200143"/>
                        <a:pt x="815125" y="194405"/>
                      </a:cubicBezTo>
                      <a:cubicBezTo>
                        <a:pt x="811242" y="191874"/>
                        <a:pt x="807696" y="189680"/>
                        <a:pt x="807189" y="189680"/>
                      </a:cubicBezTo>
                      <a:cubicBezTo>
                        <a:pt x="806852" y="189680"/>
                        <a:pt x="809384" y="196262"/>
                        <a:pt x="812761" y="204530"/>
                      </a:cubicBezTo>
                      <a:cubicBezTo>
                        <a:pt x="816307" y="212630"/>
                        <a:pt x="820528" y="224274"/>
                        <a:pt x="822048" y="230349"/>
                      </a:cubicBezTo>
                      <a:cubicBezTo>
                        <a:pt x="825594" y="244524"/>
                        <a:pt x="825594" y="268993"/>
                        <a:pt x="822048" y="280974"/>
                      </a:cubicBezTo>
                      <a:cubicBezTo>
                        <a:pt x="818333" y="293799"/>
                        <a:pt x="808540" y="311687"/>
                        <a:pt x="800773" y="320124"/>
                      </a:cubicBezTo>
                      <a:lnTo>
                        <a:pt x="794357" y="327212"/>
                      </a:lnTo>
                      <a:lnTo>
                        <a:pt x="799760" y="318943"/>
                      </a:lnTo>
                      <a:cubicBezTo>
                        <a:pt x="817320" y="291943"/>
                        <a:pt x="819009" y="257687"/>
                        <a:pt x="804319" y="226805"/>
                      </a:cubicBezTo>
                      <a:cubicBezTo>
                        <a:pt x="797734" y="212630"/>
                        <a:pt x="787772" y="196430"/>
                        <a:pt x="785914" y="196430"/>
                      </a:cubicBezTo>
                      <a:cubicBezTo>
                        <a:pt x="784564" y="196430"/>
                        <a:pt x="769198" y="218199"/>
                        <a:pt x="763289" y="227987"/>
                      </a:cubicBezTo>
                      <a:cubicBezTo>
                        <a:pt x="762613" y="229337"/>
                        <a:pt x="764639" y="231362"/>
                        <a:pt x="769029" y="233555"/>
                      </a:cubicBezTo>
                      <a:cubicBezTo>
                        <a:pt x="772744" y="235412"/>
                        <a:pt x="775783" y="237268"/>
                        <a:pt x="775783" y="237774"/>
                      </a:cubicBezTo>
                      <a:cubicBezTo>
                        <a:pt x="775783" y="238618"/>
                        <a:pt x="768861" y="236087"/>
                        <a:pt x="763964" y="233555"/>
                      </a:cubicBezTo>
                      <a:cubicBezTo>
                        <a:pt x="761262" y="232205"/>
                        <a:pt x="759405" y="233893"/>
                        <a:pt x="750287" y="245874"/>
                      </a:cubicBezTo>
                      <a:cubicBezTo>
                        <a:pt x="744546" y="253468"/>
                        <a:pt x="739143" y="260555"/>
                        <a:pt x="738468" y="261568"/>
                      </a:cubicBezTo>
                      <a:cubicBezTo>
                        <a:pt x="737455" y="262749"/>
                        <a:pt x="743027" y="264774"/>
                        <a:pt x="756028" y="267980"/>
                      </a:cubicBezTo>
                      <a:cubicBezTo>
                        <a:pt x="778823" y="273380"/>
                        <a:pt x="798240" y="279118"/>
                        <a:pt x="797396" y="279962"/>
                      </a:cubicBezTo>
                      <a:cubicBezTo>
                        <a:pt x="797058" y="280299"/>
                        <a:pt x="791149" y="279287"/>
                        <a:pt x="784226" y="277430"/>
                      </a:cubicBezTo>
                      <a:cubicBezTo>
                        <a:pt x="777303" y="275743"/>
                        <a:pt x="764302" y="273043"/>
                        <a:pt x="755522" y="271524"/>
                      </a:cubicBezTo>
                      <a:cubicBezTo>
                        <a:pt x="746741" y="270005"/>
                        <a:pt x="738299" y="268487"/>
                        <a:pt x="736779" y="267980"/>
                      </a:cubicBezTo>
                      <a:cubicBezTo>
                        <a:pt x="734922" y="267474"/>
                        <a:pt x="729181" y="272705"/>
                        <a:pt x="718712" y="284518"/>
                      </a:cubicBezTo>
                      <a:cubicBezTo>
                        <a:pt x="710439" y="294137"/>
                        <a:pt x="698113" y="307637"/>
                        <a:pt x="691359" y="314555"/>
                      </a:cubicBezTo>
                      <a:lnTo>
                        <a:pt x="679371" y="327212"/>
                      </a:lnTo>
                      <a:lnTo>
                        <a:pt x="690177" y="312868"/>
                      </a:lnTo>
                      <a:cubicBezTo>
                        <a:pt x="696087" y="304937"/>
                        <a:pt x="706049" y="291099"/>
                        <a:pt x="712296" y="282155"/>
                      </a:cubicBezTo>
                      <a:lnTo>
                        <a:pt x="723440" y="265955"/>
                      </a:lnTo>
                      <a:lnTo>
                        <a:pt x="713816" y="263930"/>
                      </a:lnTo>
                      <a:cubicBezTo>
                        <a:pt x="708413" y="262918"/>
                        <a:pt x="701490" y="261399"/>
                        <a:pt x="698619" y="260555"/>
                      </a:cubicBezTo>
                      <a:cubicBezTo>
                        <a:pt x="691190" y="258699"/>
                        <a:pt x="676163" y="262580"/>
                        <a:pt x="672279" y="267643"/>
                      </a:cubicBezTo>
                      <a:cubicBezTo>
                        <a:pt x="670591" y="269837"/>
                        <a:pt x="664681" y="278949"/>
                        <a:pt x="658940" y="288062"/>
                      </a:cubicBezTo>
                      <a:lnTo>
                        <a:pt x="648809" y="304599"/>
                      </a:lnTo>
                      <a:lnTo>
                        <a:pt x="653368" y="311180"/>
                      </a:lnTo>
                      <a:cubicBezTo>
                        <a:pt x="655901" y="314893"/>
                        <a:pt x="659109" y="318774"/>
                        <a:pt x="660291" y="319787"/>
                      </a:cubicBezTo>
                      <a:cubicBezTo>
                        <a:pt x="661642" y="320799"/>
                        <a:pt x="662655" y="322487"/>
                        <a:pt x="662655" y="323499"/>
                      </a:cubicBezTo>
                      <a:cubicBezTo>
                        <a:pt x="662655" y="324512"/>
                        <a:pt x="659109" y="321305"/>
                        <a:pt x="654719" y="316412"/>
                      </a:cubicBezTo>
                      <a:lnTo>
                        <a:pt x="646614" y="307468"/>
                      </a:lnTo>
                      <a:lnTo>
                        <a:pt x="635639" y="323162"/>
                      </a:lnTo>
                      <a:cubicBezTo>
                        <a:pt x="623651" y="340205"/>
                        <a:pt x="601869" y="368049"/>
                        <a:pt x="601869" y="366193"/>
                      </a:cubicBezTo>
                      <a:cubicBezTo>
                        <a:pt x="601869" y="365518"/>
                        <a:pt x="605584" y="359612"/>
                        <a:pt x="609974" y="352862"/>
                      </a:cubicBezTo>
                      <a:cubicBezTo>
                        <a:pt x="614533" y="346112"/>
                        <a:pt x="622975" y="332105"/>
                        <a:pt x="628885" y="321643"/>
                      </a:cubicBezTo>
                      <a:cubicBezTo>
                        <a:pt x="641211" y="299705"/>
                        <a:pt x="641211" y="301562"/>
                        <a:pt x="625846" y="284687"/>
                      </a:cubicBezTo>
                      <a:lnTo>
                        <a:pt x="616221" y="274055"/>
                      </a:lnTo>
                      <a:lnTo>
                        <a:pt x="603558" y="277262"/>
                      </a:lnTo>
                      <a:cubicBezTo>
                        <a:pt x="590050" y="280637"/>
                        <a:pt x="585153" y="280637"/>
                        <a:pt x="596635" y="277262"/>
                      </a:cubicBezTo>
                      <a:cubicBezTo>
                        <a:pt x="607441" y="274055"/>
                        <a:pt x="603558" y="273549"/>
                        <a:pt x="591738" y="276587"/>
                      </a:cubicBezTo>
                      <a:cubicBezTo>
                        <a:pt x="585997" y="278105"/>
                        <a:pt x="580932" y="278949"/>
                        <a:pt x="580425" y="278443"/>
                      </a:cubicBezTo>
                      <a:cubicBezTo>
                        <a:pt x="579919" y="278105"/>
                        <a:pt x="582958" y="276755"/>
                        <a:pt x="586841" y="275743"/>
                      </a:cubicBezTo>
                      <a:cubicBezTo>
                        <a:pt x="590894" y="274730"/>
                        <a:pt x="598323" y="272705"/>
                        <a:pt x="603220" y="271187"/>
                      </a:cubicBezTo>
                      <a:lnTo>
                        <a:pt x="612000" y="268655"/>
                      </a:lnTo>
                      <a:lnTo>
                        <a:pt x="603220" y="257518"/>
                      </a:lnTo>
                      <a:cubicBezTo>
                        <a:pt x="598492" y="251274"/>
                        <a:pt x="594102" y="245874"/>
                        <a:pt x="593764" y="245368"/>
                      </a:cubicBezTo>
                      <a:cubicBezTo>
                        <a:pt x="593427" y="244862"/>
                        <a:pt x="591063" y="247224"/>
                        <a:pt x="588530" y="250430"/>
                      </a:cubicBezTo>
                      <a:cubicBezTo>
                        <a:pt x="586166" y="253637"/>
                        <a:pt x="578230" y="263255"/>
                        <a:pt x="570970" y="272030"/>
                      </a:cubicBezTo>
                      <a:lnTo>
                        <a:pt x="557799" y="287724"/>
                      </a:lnTo>
                      <a:lnTo>
                        <a:pt x="561176" y="292280"/>
                      </a:lnTo>
                      <a:cubicBezTo>
                        <a:pt x="566411" y="299705"/>
                        <a:pt x="569957" y="302237"/>
                        <a:pt x="582114" y="306962"/>
                      </a:cubicBezTo>
                      <a:cubicBezTo>
                        <a:pt x="588361" y="309493"/>
                        <a:pt x="593258" y="311855"/>
                        <a:pt x="592920" y="312193"/>
                      </a:cubicBezTo>
                      <a:cubicBezTo>
                        <a:pt x="591400" y="313880"/>
                        <a:pt x="563878" y="301899"/>
                        <a:pt x="558981" y="297680"/>
                      </a:cubicBezTo>
                      <a:lnTo>
                        <a:pt x="553747" y="292955"/>
                      </a:lnTo>
                      <a:lnTo>
                        <a:pt x="548513" y="297680"/>
                      </a:lnTo>
                      <a:cubicBezTo>
                        <a:pt x="543447" y="302068"/>
                        <a:pt x="516263" y="313880"/>
                        <a:pt x="514743" y="312362"/>
                      </a:cubicBezTo>
                      <a:cubicBezTo>
                        <a:pt x="514405" y="312024"/>
                        <a:pt x="519471" y="309493"/>
                        <a:pt x="525887" y="306962"/>
                      </a:cubicBezTo>
                      <a:cubicBezTo>
                        <a:pt x="540915" y="300887"/>
                        <a:pt x="553409" y="288399"/>
                        <a:pt x="547837" y="285024"/>
                      </a:cubicBezTo>
                      <a:cubicBezTo>
                        <a:pt x="544460" y="282999"/>
                        <a:pt x="513899" y="243680"/>
                        <a:pt x="501404" y="225118"/>
                      </a:cubicBezTo>
                      <a:cubicBezTo>
                        <a:pt x="494143" y="214487"/>
                        <a:pt x="487558" y="205037"/>
                        <a:pt x="486883" y="204193"/>
                      </a:cubicBezTo>
                      <a:cubicBezTo>
                        <a:pt x="486208" y="203518"/>
                        <a:pt x="482999" y="208580"/>
                        <a:pt x="479622" y="215668"/>
                      </a:cubicBezTo>
                      <a:lnTo>
                        <a:pt x="473713" y="228662"/>
                      </a:lnTo>
                      <a:lnTo>
                        <a:pt x="480635" y="239968"/>
                      </a:lnTo>
                      <a:cubicBezTo>
                        <a:pt x="484350" y="246212"/>
                        <a:pt x="489753" y="254480"/>
                        <a:pt x="492455" y="258530"/>
                      </a:cubicBezTo>
                      <a:cubicBezTo>
                        <a:pt x="500897" y="270849"/>
                        <a:pt x="497014" y="267980"/>
                        <a:pt x="483675" y="252118"/>
                      </a:cubicBezTo>
                      <a:cubicBezTo>
                        <a:pt x="476752" y="243849"/>
                        <a:pt x="470673" y="237099"/>
                        <a:pt x="470167" y="236930"/>
                      </a:cubicBezTo>
                      <a:cubicBezTo>
                        <a:pt x="469660" y="236930"/>
                        <a:pt x="466452" y="242499"/>
                        <a:pt x="463075" y="249249"/>
                      </a:cubicBezTo>
                      <a:cubicBezTo>
                        <a:pt x="453282" y="268149"/>
                        <a:pt x="435722" y="296668"/>
                        <a:pt x="420863" y="317930"/>
                      </a:cubicBezTo>
                      <a:cubicBezTo>
                        <a:pt x="407186" y="337168"/>
                        <a:pt x="384223" y="366868"/>
                        <a:pt x="382872" y="366868"/>
                      </a:cubicBezTo>
                      <a:cubicBezTo>
                        <a:pt x="382534" y="366868"/>
                        <a:pt x="385236" y="362480"/>
                        <a:pt x="388782" y="357249"/>
                      </a:cubicBezTo>
                      <a:cubicBezTo>
                        <a:pt x="405160" y="332780"/>
                        <a:pt x="426773" y="292280"/>
                        <a:pt x="438930" y="263087"/>
                      </a:cubicBezTo>
                      <a:cubicBezTo>
                        <a:pt x="447035" y="243512"/>
                        <a:pt x="454970" y="221743"/>
                        <a:pt x="454970" y="219043"/>
                      </a:cubicBezTo>
                      <a:cubicBezTo>
                        <a:pt x="454970" y="217862"/>
                        <a:pt x="450749" y="210774"/>
                        <a:pt x="445684" y="203349"/>
                      </a:cubicBezTo>
                      <a:cubicBezTo>
                        <a:pt x="440449" y="195924"/>
                        <a:pt x="431500" y="181918"/>
                        <a:pt x="425591" y="172130"/>
                      </a:cubicBezTo>
                      <a:lnTo>
                        <a:pt x="414953" y="154412"/>
                      </a:lnTo>
                      <a:lnTo>
                        <a:pt x="397055" y="178374"/>
                      </a:lnTo>
                      <a:cubicBezTo>
                        <a:pt x="370039" y="214318"/>
                        <a:pt x="359402" y="236762"/>
                        <a:pt x="356194" y="263255"/>
                      </a:cubicBezTo>
                      <a:lnTo>
                        <a:pt x="355012" y="273718"/>
                      </a:lnTo>
                      <a:lnTo>
                        <a:pt x="363792" y="276587"/>
                      </a:lnTo>
                      <a:cubicBezTo>
                        <a:pt x="368520" y="278105"/>
                        <a:pt x="372066" y="279793"/>
                        <a:pt x="371728" y="280130"/>
                      </a:cubicBezTo>
                      <a:cubicBezTo>
                        <a:pt x="371390" y="280637"/>
                        <a:pt x="369026" y="280130"/>
                        <a:pt x="366494" y="279118"/>
                      </a:cubicBezTo>
                      <a:cubicBezTo>
                        <a:pt x="363961" y="278274"/>
                        <a:pt x="360415" y="277430"/>
                        <a:pt x="358727" y="277430"/>
                      </a:cubicBezTo>
                      <a:cubicBezTo>
                        <a:pt x="355856" y="277430"/>
                        <a:pt x="355856" y="277937"/>
                        <a:pt x="358051" y="288062"/>
                      </a:cubicBezTo>
                      <a:cubicBezTo>
                        <a:pt x="361090" y="300549"/>
                        <a:pt x="366831" y="313880"/>
                        <a:pt x="373416" y="322487"/>
                      </a:cubicBezTo>
                      <a:cubicBezTo>
                        <a:pt x="377300" y="327887"/>
                        <a:pt x="377469" y="328393"/>
                        <a:pt x="374261" y="325524"/>
                      </a:cubicBezTo>
                      <a:cubicBezTo>
                        <a:pt x="367507" y="319787"/>
                        <a:pt x="355350" y="300043"/>
                        <a:pt x="350791" y="287218"/>
                      </a:cubicBezTo>
                      <a:cubicBezTo>
                        <a:pt x="348258" y="280468"/>
                        <a:pt x="346232" y="274730"/>
                        <a:pt x="346232" y="274562"/>
                      </a:cubicBezTo>
                      <a:cubicBezTo>
                        <a:pt x="345894" y="273887"/>
                        <a:pt x="288823" y="263930"/>
                        <a:pt x="287472" y="264268"/>
                      </a:cubicBezTo>
                      <a:cubicBezTo>
                        <a:pt x="284602" y="265280"/>
                        <a:pt x="318203" y="330418"/>
                        <a:pt x="333399" y="353368"/>
                      </a:cubicBezTo>
                      <a:cubicBezTo>
                        <a:pt x="346063" y="372437"/>
                        <a:pt x="344712" y="371593"/>
                        <a:pt x="327996" y="350330"/>
                      </a:cubicBezTo>
                      <a:close/>
                      <a:moveTo>
                        <a:pt x="1345648" y="306624"/>
                      </a:moveTo>
                      <a:cubicBezTo>
                        <a:pt x="1351727" y="298693"/>
                        <a:pt x="1356624" y="291437"/>
                        <a:pt x="1356624" y="290424"/>
                      </a:cubicBezTo>
                      <a:cubicBezTo>
                        <a:pt x="1356624" y="289580"/>
                        <a:pt x="1354091" y="285868"/>
                        <a:pt x="1350883" y="282493"/>
                      </a:cubicBezTo>
                      <a:lnTo>
                        <a:pt x="1345142" y="276080"/>
                      </a:lnTo>
                      <a:lnTo>
                        <a:pt x="1341427" y="286205"/>
                      </a:lnTo>
                      <a:cubicBezTo>
                        <a:pt x="1339401" y="291774"/>
                        <a:pt x="1335518" y="300212"/>
                        <a:pt x="1332816" y="304768"/>
                      </a:cubicBezTo>
                      <a:cubicBezTo>
                        <a:pt x="1330114" y="309324"/>
                        <a:pt x="1327919" y="313712"/>
                        <a:pt x="1327919" y="314724"/>
                      </a:cubicBezTo>
                      <a:cubicBezTo>
                        <a:pt x="1327919" y="317424"/>
                        <a:pt x="1331972" y="322824"/>
                        <a:pt x="1333323" y="321980"/>
                      </a:cubicBezTo>
                      <a:cubicBezTo>
                        <a:pt x="1334167" y="321474"/>
                        <a:pt x="1339739" y="314555"/>
                        <a:pt x="1345648" y="306624"/>
                      </a:cubicBezTo>
                      <a:close/>
                      <a:moveTo>
                        <a:pt x="1331296" y="295993"/>
                      </a:moveTo>
                      <a:cubicBezTo>
                        <a:pt x="1333154" y="289918"/>
                        <a:pt x="1334842" y="280974"/>
                        <a:pt x="1335011" y="275912"/>
                      </a:cubicBezTo>
                      <a:cubicBezTo>
                        <a:pt x="1335518" y="265787"/>
                        <a:pt x="1335855" y="266124"/>
                        <a:pt x="1320828" y="263255"/>
                      </a:cubicBezTo>
                      <a:lnTo>
                        <a:pt x="1314411" y="262074"/>
                      </a:lnTo>
                      <a:lnTo>
                        <a:pt x="1314411" y="268655"/>
                      </a:lnTo>
                      <a:cubicBezTo>
                        <a:pt x="1314411" y="277937"/>
                        <a:pt x="1316944" y="290255"/>
                        <a:pt x="1321165" y="301730"/>
                      </a:cubicBezTo>
                      <a:cubicBezTo>
                        <a:pt x="1325555" y="313037"/>
                        <a:pt x="1326231" y="312530"/>
                        <a:pt x="1331296" y="295993"/>
                      </a:cubicBezTo>
                      <a:close/>
                      <a:moveTo>
                        <a:pt x="1957219" y="283843"/>
                      </a:moveTo>
                      <a:cubicBezTo>
                        <a:pt x="1963467" y="274730"/>
                        <a:pt x="1968194" y="267137"/>
                        <a:pt x="1967688" y="266799"/>
                      </a:cubicBezTo>
                      <a:cubicBezTo>
                        <a:pt x="1967350" y="266462"/>
                        <a:pt x="1961440" y="265112"/>
                        <a:pt x="1954686" y="263593"/>
                      </a:cubicBezTo>
                      <a:lnTo>
                        <a:pt x="1942529" y="261062"/>
                      </a:lnTo>
                      <a:lnTo>
                        <a:pt x="1934931" y="274224"/>
                      </a:lnTo>
                      <a:lnTo>
                        <a:pt x="1927333" y="287387"/>
                      </a:lnTo>
                      <a:lnTo>
                        <a:pt x="1932736" y="298524"/>
                      </a:lnTo>
                      <a:lnTo>
                        <a:pt x="1938308" y="309662"/>
                      </a:lnTo>
                      <a:lnTo>
                        <a:pt x="1942192" y="304937"/>
                      </a:lnTo>
                      <a:cubicBezTo>
                        <a:pt x="1944218" y="302405"/>
                        <a:pt x="1951141" y="292787"/>
                        <a:pt x="1957219" y="283843"/>
                      </a:cubicBezTo>
                      <a:close/>
                      <a:moveTo>
                        <a:pt x="1662916" y="279118"/>
                      </a:moveTo>
                      <a:cubicBezTo>
                        <a:pt x="1668994" y="270005"/>
                        <a:pt x="1674060" y="261568"/>
                        <a:pt x="1674060" y="260724"/>
                      </a:cubicBezTo>
                      <a:cubicBezTo>
                        <a:pt x="1674060" y="259712"/>
                        <a:pt x="1669332" y="252624"/>
                        <a:pt x="1663591" y="244862"/>
                      </a:cubicBezTo>
                      <a:cubicBezTo>
                        <a:pt x="1657681" y="237099"/>
                        <a:pt x="1651772" y="228999"/>
                        <a:pt x="1650252" y="226805"/>
                      </a:cubicBezTo>
                      <a:lnTo>
                        <a:pt x="1647719" y="222755"/>
                      </a:lnTo>
                      <a:lnTo>
                        <a:pt x="1636575" y="232205"/>
                      </a:lnTo>
                      <a:cubicBezTo>
                        <a:pt x="1630497" y="237437"/>
                        <a:pt x="1624249" y="242330"/>
                        <a:pt x="1622730" y="243174"/>
                      </a:cubicBezTo>
                      <a:cubicBezTo>
                        <a:pt x="1620197" y="244524"/>
                        <a:pt x="1620703" y="246549"/>
                        <a:pt x="1627288" y="262412"/>
                      </a:cubicBezTo>
                      <a:cubicBezTo>
                        <a:pt x="1631341" y="272030"/>
                        <a:pt x="1637251" y="284855"/>
                        <a:pt x="1640121" y="290593"/>
                      </a:cubicBezTo>
                      <a:cubicBezTo>
                        <a:pt x="1645355" y="300887"/>
                        <a:pt x="1645693" y="301224"/>
                        <a:pt x="1648732" y="298524"/>
                      </a:cubicBezTo>
                      <a:cubicBezTo>
                        <a:pt x="1650421" y="297005"/>
                        <a:pt x="1656837" y="288230"/>
                        <a:pt x="1662916" y="279118"/>
                      </a:cubicBezTo>
                      <a:close/>
                      <a:moveTo>
                        <a:pt x="221790" y="281987"/>
                      </a:moveTo>
                      <a:cubicBezTo>
                        <a:pt x="226856" y="274393"/>
                        <a:pt x="233441" y="264099"/>
                        <a:pt x="236649" y="259374"/>
                      </a:cubicBezTo>
                      <a:lnTo>
                        <a:pt x="242221" y="250430"/>
                      </a:lnTo>
                      <a:lnTo>
                        <a:pt x="234116" y="246380"/>
                      </a:lnTo>
                      <a:cubicBezTo>
                        <a:pt x="229557" y="244018"/>
                        <a:pt x="223479" y="240137"/>
                        <a:pt x="220439" y="237605"/>
                      </a:cubicBezTo>
                      <a:cubicBezTo>
                        <a:pt x="217400" y="235243"/>
                        <a:pt x="214698" y="233555"/>
                        <a:pt x="214361" y="233893"/>
                      </a:cubicBezTo>
                      <a:cubicBezTo>
                        <a:pt x="212335" y="235918"/>
                        <a:pt x="206763" y="261905"/>
                        <a:pt x="206763" y="268993"/>
                      </a:cubicBezTo>
                      <a:cubicBezTo>
                        <a:pt x="206763" y="277768"/>
                        <a:pt x="209971" y="295993"/>
                        <a:pt x="211659" y="295993"/>
                      </a:cubicBezTo>
                      <a:cubicBezTo>
                        <a:pt x="212166" y="295993"/>
                        <a:pt x="216725" y="289749"/>
                        <a:pt x="221790" y="281987"/>
                      </a:cubicBezTo>
                      <a:close/>
                      <a:moveTo>
                        <a:pt x="649147" y="282155"/>
                      </a:moveTo>
                      <a:cubicBezTo>
                        <a:pt x="652693" y="274393"/>
                        <a:pt x="655563" y="267980"/>
                        <a:pt x="655225" y="267812"/>
                      </a:cubicBezTo>
                      <a:cubicBezTo>
                        <a:pt x="655056" y="267474"/>
                        <a:pt x="648471" y="268487"/>
                        <a:pt x="640535" y="269837"/>
                      </a:cubicBezTo>
                      <a:cubicBezTo>
                        <a:pt x="632768" y="271187"/>
                        <a:pt x="626183" y="272368"/>
                        <a:pt x="625846" y="272368"/>
                      </a:cubicBezTo>
                      <a:cubicBezTo>
                        <a:pt x="625339" y="272368"/>
                        <a:pt x="641380" y="295824"/>
                        <a:pt x="642055" y="295993"/>
                      </a:cubicBezTo>
                      <a:cubicBezTo>
                        <a:pt x="642393" y="295993"/>
                        <a:pt x="645601" y="289749"/>
                        <a:pt x="649147" y="282155"/>
                      </a:cubicBezTo>
                      <a:close/>
                      <a:moveTo>
                        <a:pt x="1840713" y="264774"/>
                      </a:moveTo>
                      <a:cubicBezTo>
                        <a:pt x="1839700" y="246043"/>
                        <a:pt x="1834466" y="230687"/>
                        <a:pt x="1821634" y="208749"/>
                      </a:cubicBezTo>
                      <a:cubicBezTo>
                        <a:pt x="1816568" y="200143"/>
                        <a:pt x="1812009" y="193055"/>
                        <a:pt x="1811503" y="193055"/>
                      </a:cubicBezTo>
                      <a:cubicBezTo>
                        <a:pt x="1811165" y="193055"/>
                        <a:pt x="1805593" y="196093"/>
                        <a:pt x="1799177" y="199974"/>
                      </a:cubicBezTo>
                      <a:lnTo>
                        <a:pt x="1787695" y="206724"/>
                      </a:lnTo>
                      <a:lnTo>
                        <a:pt x="1793773" y="218368"/>
                      </a:lnTo>
                      <a:cubicBezTo>
                        <a:pt x="1799008" y="228493"/>
                        <a:pt x="1800865" y="230518"/>
                        <a:pt x="1807788" y="233724"/>
                      </a:cubicBezTo>
                      <a:cubicBezTo>
                        <a:pt x="1817075" y="238112"/>
                        <a:pt x="1817750" y="239968"/>
                        <a:pt x="1808632" y="236087"/>
                      </a:cubicBezTo>
                      <a:cubicBezTo>
                        <a:pt x="1805086" y="234737"/>
                        <a:pt x="1802385" y="233893"/>
                        <a:pt x="1802385" y="234399"/>
                      </a:cubicBezTo>
                      <a:cubicBezTo>
                        <a:pt x="1802385" y="236424"/>
                        <a:pt x="1826868" y="275912"/>
                        <a:pt x="1834297" y="285699"/>
                      </a:cubicBezTo>
                      <a:lnTo>
                        <a:pt x="1838518" y="291437"/>
                      </a:lnTo>
                      <a:lnTo>
                        <a:pt x="1840038" y="285699"/>
                      </a:lnTo>
                      <a:cubicBezTo>
                        <a:pt x="1840882" y="282493"/>
                        <a:pt x="1841220" y="273212"/>
                        <a:pt x="1840713" y="264774"/>
                      </a:cubicBezTo>
                      <a:close/>
                      <a:moveTo>
                        <a:pt x="1366248" y="278274"/>
                      </a:moveTo>
                      <a:cubicBezTo>
                        <a:pt x="1369625" y="273043"/>
                        <a:pt x="1369794" y="272537"/>
                        <a:pt x="1367092" y="271693"/>
                      </a:cubicBezTo>
                      <a:cubicBezTo>
                        <a:pt x="1360845" y="270005"/>
                        <a:pt x="1351558" y="268824"/>
                        <a:pt x="1351558" y="269837"/>
                      </a:cubicBezTo>
                      <a:cubicBezTo>
                        <a:pt x="1351558" y="271355"/>
                        <a:pt x="1360338" y="284180"/>
                        <a:pt x="1361520" y="284180"/>
                      </a:cubicBezTo>
                      <a:cubicBezTo>
                        <a:pt x="1362027" y="284180"/>
                        <a:pt x="1364222" y="281480"/>
                        <a:pt x="1366248" y="278274"/>
                      </a:cubicBezTo>
                      <a:close/>
                      <a:moveTo>
                        <a:pt x="572489" y="252624"/>
                      </a:moveTo>
                      <a:lnTo>
                        <a:pt x="584478" y="232880"/>
                      </a:lnTo>
                      <a:lnTo>
                        <a:pt x="574178" y="217355"/>
                      </a:lnTo>
                      <a:lnTo>
                        <a:pt x="563878" y="201830"/>
                      </a:lnTo>
                      <a:lnTo>
                        <a:pt x="563034" y="222249"/>
                      </a:lnTo>
                      <a:cubicBezTo>
                        <a:pt x="562021" y="245874"/>
                        <a:pt x="560839" y="243005"/>
                        <a:pt x="557799" y="209930"/>
                      </a:cubicBezTo>
                      <a:cubicBezTo>
                        <a:pt x="556786" y="198287"/>
                        <a:pt x="554929" y="186980"/>
                        <a:pt x="553747" y="184618"/>
                      </a:cubicBezTo>
                      <a:cubicBezTo>
                        <a:pt x="551214" y="179893"/>
                        <a:pt x="524705" y="153230"/>
                        <a:pt x="523692" y="154412"/>
                      </a:cubicBezTo>
                      <a:cubicBezTo>
                        <a:pt x="522679" y="155424"/>
                        <a:pt x="517445" y="207399"/>
                        <a:pt x="517445" y="215668"/>
                      </a:cubicBezTo>
                      <a:cubicBezTo>
                        <a:pt x="517445" y="222080"/>
                        <a:pt x="527069" y="240474"/>
                        <a:pt x="545473" y="269330"/>
                      </a:cubicBezTo>
                      <a:lnTo>
                        <a:pt x="553409" y="281649"/>
                      </a:lnTo>
                      <a:lnTo>
                        <a:pt x="556955" y="276924"/>
                      </a:lnTo>
                      <a:cubicBezTo>
                        <a:pt x="558981" y="274393"/>
                        <a:pt x="565904" y="263424"/>
                        <a:pt x="572489" y="252624"/>
                      </a:cubicBezTo>
                      <a:close/>
                      <a:moveTo>
                        <a:pt x="1924463" y="263593"/>
                      </a:moveTo>
                      <a:lnTo>
                        <a:pt x="1926995" y="257349"/>
                      </a:lnTo>
                      <a:lnTo>
                        <a:pt x="1919397" y="254818"/>
                      </a:lnTo>
                      <a:cubicBezTo>
                        <a:pt x="1915345" y="253468"/>
                        <a:pt x="1912137" y="252793"/>
                        <a:pt x="1912474" y="253468"/>
                      </a:cubicBezTo>
                      <a:cubicBezTo>
                        <a:pt x="1912812" y="254143"/>
                        <a:pt x="1914500" y="258699"/>
                        <a:pt x="1916189" y="263593"/>
                      </a:cubicBezTo>
                      <a:cubicBezTo>
                        <a:pt x="1919904" y="273043"/>
                        <a:pt x="1920579" y="273043"/>
                        <a:pt x="1924463" y="263593"/>
                      </a:cubicBezTo>
                      <a:close/>
                      <a:moveTo>
                        <a:pt x="346232" y="253299"/>
                      </a:moveTo>
                      <a:cubicBezTo>
                        <a:pt x="346569" y="224105"/>
                        <a:pt x="355856" y="201155"/>
                        <a:pt x="385742" y="156099"/>
                      </a:cubicBezTo>
                      <a:lnTo>
                        <a:pt x="402796" y="130280"/>
                      </a:lnTo>
                      <a:lnTo>
                        <a:pt x="395198" y="112393"/>
                      </a:lnTo>
                      <a:cubicBezTo>
                        <a:pt x="391146" y="102437"/>
                        <a:pt x="387093" y="92312"/>
                        <a:pt x="386587" y="89780"/>
                      </a:cubicBezTo>
                      <a:cubicBezTo>
                        <a:pt x="385911" y="87080"/>
                        <a:pt x="384898" y="85055"/>
                        <a:pt x="384223" y="85055"/>
                      </a:cubicBezTo>
                      <a:cubicBezTo>
                        <a:pt x="383716" y="85055"/>
                        <a:pt x="379833" y="90793"/>
                        <a:pt x="375780" y="97712"/>
                      </a:cubicBezTo>
                      <a:cubicBezTo>
                        <a:pt x="371559" y="104630"/>
                        <a:pt x="364805" y="113574"/>
                        <a:pt x="360753" y="117455"/>
                      </a:cubicBezTo>
                      <a:cubicBezTo>
                        <a:pt x="356700" y="121505"/>
                        <a:pt x="353492" y="124037"/>
                        <a:pt x="353999" y="123024"/>
                      </a:cubicBezTo>
                      <a:cubicBezTo>
                        <a:pt x="354337" y="122180"/>
                        <a:pt x="357713" y="114924"/>
                        <a:pt x="361597" y="106993"/>
                      </a:cubicBezTo>
                      <a:cubicBezTo>
                        <a:pt x="371221" y="86743"/>
                        <a:pt x="377975" y="65649"/>
                        <a:pt x="376625" y="59574"/>
                      </a:cubicBezTo>
                      <a:cubicBezTo>
                        <a:pt x="376118" y="56705"/>
                        <a:pt x="373248" y="49112"/>
                        <a:pt x="370208" y="42362"/>
                      </a:cubicBezTo>
                      <a:cubicBezTo>
                        <a:pt x="367338" y="35612"/>
                        <a:pt x="363961" y="25993"/>
                        <a:pt x="362948" y="20930"/>
                      </a:cubicBezTo>
                      <a:lnTo>
                        <a:pt x="360922" y="11649"/>
                      </a:lnTo>
                      <a:lnTo>
                        <a:pt x="358895" y="24305"/>
                      </a:lnTo>
                      <a:cubicBezTo>
                        <a:pt x="348933" y="83705"/>
                        <a:pt x="324788" y="146312"/>
                        <a:pt x="291018" y="200143"/>
                      </a:cubicBezTo>
                      <a:cubicBezTo>
                        <a:pt x="283082" y="212630"/>
                        <a:pt x="282069" y="215330"/>
                        <a:pt x="281225" y="226299"/>
                      </a:cubicBezTo>
                      <a:cubicBezTo>
                        <a:pt x="279874" y="241318"/>
                        <a:pt x="277679" y="244355"/>
                        <a:pt x="277679" y="230855"/>
                      </a:cubicBezTo>
                      <a:cubicBezTo>
                        <a:pt x="277679" y="221743"/>
                        <a:pt x="277510" y="221237"/>
                        <a:pt x="275146" y="224612"/>
                      </a:cubicBezTo>
                      <a:cubicBezTo>
                        <a:pt x="273120" y="227480"/>
                        <a:pt x="273120" y="229168"/>
                        <a:pt x="274640" y="233724"/>
                      </a:cubicBezTo>
                      <a:cubicBezTo>
                        <a:pt x="275653" y="236930"/>
                        <a:pt x="277173" y="240137"/>
                        <a:pt x="277848" y="240980"/>
                      </a:cubicBezTo>
                      <a:cubicBezTo>
                        <a:pt x="278692" y="241993"/>
                        <a:pt x="279368" y="244187"/>
                        <a:pt x="279368" y="246212"/>
                      </a:cubicBezTo>
                      <a:cubicBezTo>
                        <a:pt x="279368" y="253974"/>
                        <a:pt x="283251" y="255999"/>
                        <a:pt x="311787" y="263255"/>
                      </a:cubicBezTo>
                      <a:cubicBezTo>
                        <a:pt x="326814" y="267137"/>
                        <a:pt x="340829" y="270512"/>
                        <a:pt x="342686" y="270512"/>
                      </a:cubicBezTo>
                      <a:cubicBezTo>
                        <a:pt x="345894" y="270680"/>
                        <a:pt x="346063" y="269499"/>
                        <a:pt x="346232" y="253299"/>
                      </a:cubicBezTo>
                      <a:close/>
                      <a:moveTo>
                        <a:pt x="1375872" y="263424"/>
                      </a:moveTo>
                      <a:cubicBezTo>
                        <a:pt x="1389212" y="240980"/>
                        <a:pt x="1402213" y="217355"/>
                        <a:pt x="1402213" y="215668"/>
                      </a:cubicBezTo>
                      <a:cubicBezTo>
                        <a:pt x="1402213" y="214487"/>
                        <a:pt x="1397147" y="209930"/>
                        <a:pt x="1390900" y="205543"/>
                      </a:cubicBezTo>
                      <a:cubicBezTo>
                        <a:pt x="1384484" y="201155"/>
                        <a:pt x="1374184" y="193393"/>
                        <a:pt x="1367937" y="188499"/>
                      </a:cubicBezTo>
                      <a:cubicBezTo>
                        <a:pt x="1354597" y="177868"/>
                        <a:pt x="1355611" y="177530"/>
                        <a:pt x="1343791" y="194912"/>
                      </a:cubicBezTo>
                      <a:lnTo>
                        <a:pt x="1335855" y="206555"/>
                      </a:lnTo>
                      <a:lnTo>
                        <a:pt x="1340414" y="221574"/>
                      </a:lnTo>
                      <a:cubicBezTo>
                        <a:pt x="1342947" y="230012"/>
                        <a:pt x="1345480" y="242837"/>
                        <a:pt x="1345986" y="250093"/>
                      </a:cubicBezTo>
                      <a:lnTo>
                        <a:pt x="1346999" y="263424"/>
                      </a:lnTo>
                      <a:lnTo>
                        <a:pt x="1357299" y="265955"/>
                      </a:lnTo>
                      <a:cubicBezTo>
                        <a:pt x="1371820" y="269668"/>
                        <a:pt x="1372327" y="269668"/>
                        <a:pt x="1375872" y="263424"/>
                      </a:cubicBezTo>
                      <a:close/>
                      <a:moveTo>
                        <a:pt x="660291" y="256674"/>
                      </a:moveTo>
                      <a:cubicBezTo>
                        <a:pt x="660460" y="256505"/>
                        <a:pt x="660966" y="254818"/>
                        <a:pt x="661642" y="252962"/>
                      </a:cubicBezTo>
                      <a:cubicBezTo>
                        <a:pt x="662486" y="250093"/>
                        <a:pt x="660797" y="248237"/>
                        <a:pt x="651848" y="242330"/>
                      </a:cubicBezTo>
                      <a:cubicBezTo>
                        <a:pt x="645939" y="238449"/>
                        <a:pt x="635470" y="230012"/>
                        <a:pt x="628378" y="223430"/>
                      </a:cubicBezTo>
                      <a:lnTo>
                        <a:pt x="615715" y="211618"/>
                      </a:lnTo>
                      <a:lnTo>
                        <a:pt x="613182" y="215668"/>
                      </a:lnTo>
                      <a:cubicBezTo>
                        <a:pt x="610649" y="219549"/>
                        <a:pt x="610649" y="219887"/>
                        <a:pt x="616728" y="224105"/>
                      </a:cubicBezTo>
                      <a:cubicBezTo>
                        <a:pt x="623988" y="229168"/>
                        <a:pt x="622469" y="230012"/>
                        <a:pt x="614533" y="225118"/>
                      </a:cubicBezTo>
                      <a:lnTo>
                        <a:pt x="609130" y="221743"/>
                      </a:lnTo>
                      <a:lnTo>
                        <a:pt x="605415" y="226805"/>
                      </a:lnTo>
                      <a:cubicBezTo>
                        <a:pt x="601194" y="232543"/>
                        <a:pt x="600856" y="231362"/>
                        <a:pt x="613857" y="253299"/>
                      </a:cubicBezTo>
                      <a:lnTo>
                        <a:pt x="622131" y="266968"/>
                      </a:lnTo>
                      <a:lnTo>
                        <a:pt x="641042" y="262074"/>
                      </a:lnTo>
                      <a:cubicBezTo>
                        <a:pt x="651342" y="259374"/>
                        <a:pt x="659953" y="257012"/>
                        <a:pt x="660291" y="256674"/>
                      </a:cubicBezTo>
                      <a:close/>
                      <a:moveTo>
                        <a:pt x="1565152" y="256337"/>
                      </a:moveTo>
                      <a:cubicBezTo>
                        <a:pt x="1579167" y="252287"/>
                        <a:pt x="1599766" y="244018"/>
                        <a:pt x="1599766" y="242499"/>
                      </a:cubicBezTo>
                      <a:cubicBezTo>
                        <a:pt x="1599766" y="242162"/>
                        <a:pt x="1596896" y="236087"/>
                        <a:pt x="1593350" y="228830"/>
                      </a:cubicBezTo>
                      <a:cubicBezTo>
                        <a:pt x="1589635" y="221743"/>
                        <a:pt x="1585076" y="211449"/>
                        <a:pt x="1582881" y="206218"/>
                      </a:cubicBezTo>
                      <a:cubicBezTo>
                        <a:pt x="1580686" y="200818"/>
                        <a:pt x="1578322" y="196430"/>
                        <a:pt x="1577816" y="196430"/>
                      </a:cubicBezTo>
                      <a:cubicBezTo>
                        <a:pt x="1577140" y="196430"/>
                        <a:pt x="1575283" y="199974"/>
                        <a:pt x="1573595" y="204530"/>
                      </a:cubicBezTo>
                      <a:cubicBezTo>
                        <a:pt x="1571906" y="208918"/>
                        <a:pt x="1565152" y="223093"/>
                        <a:pt x="1558567" y="236087"/>
                      </a:cubicBezTo>
                      <a:cubicBezTo>
                        <a:pt x="1551982" y="249080"/>
                        <a:pt x="1546410" y="260218"/>
                        <a:pt x="1546072" y="261062"/>
                      </a:cubicBezTo>
                      <a:cubicBezTo>
                        <a:pt x="1545734" y="261737"/>
                        <a:pt x="1546410" y="261905"/>
                        <a:pt x="1547761" y="261399"/>
                      </a:cubicBezTo>
                      <a:cubicBezTo>
                        <a:pt x="1548943" y="260893"/>
                        <a:pt x="1556878" y="258699"/>
                        <a:pt x="1565152" y="256337"/>
                      </a:cubicBezTo>
                      <a:close/>
                      <a:moveTo>
                        <a:pt x="1983391" y="242330"/>
                      </a:moveTo>
                      <a:cubicBezTo>
                        <a:pt x="1994366" y="223093"/>
                        <a:pt x="2008380" y="195755"/>
                        <a:pt x="2008380" y="193899"/>
                      </a:cubicBezTo>
                      <a:cubicBezTo>
                        <a:pt x="2008380" y="193224"/>
                        <a:pt x="2006354" y="194237"/>
                        <a:pt x="2003822" y="196093"/>
                      </a:cubicBezTo>
                      <a:cubicBezTo>
                        <a:pt x="2001120" y="197780"/>
                        <a:pt x="1991327" y="203687"/>
                        <a:pt x="1981702" y="208918"/>
                      </a:cubicBezTo>
                      <a:lnTo>
                        <a:pt x="1964311" y="218537"/>
                      </a:lnTo>
                      <a:lnTo>
                        <a:pt x="1955193" y="236762"/>
                      </a:lnTo>
                      <a:lnTo>
                        <a:pt x="1946075" y="254987"/>
                      </a:lnTo>
                      <a:lnTo>
                        <a:pt x="1958232" y="258530"/>
                      </a:lnTo>
                      <a:cubicBezTo>
                        <a:pt x="1964986" y="260387"/>
                        <a:pt x="1970727" y="262074"/>
                        <a:pt x="1971234" y="262074"/>
                      </a:cubicBezTo>
                      <a:cubicBezTo>
                        <a:pt x="1971740" y="262243"/>
                        <a:pt x="1977143" y="253299"/>
                        <a:pt x="1983391" y="242330"/>
                      </a:cubicBezTo>
                      <a:close/>
                      <a:moveTo>
                        <a:pt x="731714" y="251949"/>
                      </a:moveTo>
                      <a:cubicBezTo>
                        <a:pt x="734584" y="247224"/>
                        <a:pt x="736948" y="243174"/>
                        <a:pt x="736948" y="242668"/>
                      </a:cubicBezTo>
                      <a:cubicBezTo>
                        <a:pt x="736948" y="242330"/>
                        <a:pt x="731714" y="244693"/>
                        <a:pt x="725129" y="247899"/>
                      </a:cubicBezTo>
                      <a:cubicBezTo>
                        <a:pt x="718712" y="251105"/>
                        <a:pt x="712296" y="253805"/>
                        <a:pt x="710777" y="253805"/>
                      </a:cubicBezTo>
                      <a:cubicBezTo>
                        <a:pt x="703010" y="253805"/>
                        <a:pt x="713478" y="258868"/>
                        <a:pt x="724453" y="260387"/>
                      </a:cubicBezTo>
                      <a:cubicBezTo>
                        <a:pt x="725466" y="260387"/>
                        <a:pt x="728675" y="256674"/>
                        <a:pt x="731714" y="251949"/>
                      </a:cubicBezTo>
                      <a:close/>
                      <a:moveTo>
                        <a:pt x="1325893" y="251274"/>
                      </a:moveTo>
                      <a:cubicBezTo>
                        <a:pt x="1319815" y="243005"/>
                        <a:pt x="1317788" y="241993"/>
                        <a:pt x="1317788" y="246887"/>
                      </a:cubicBezTo>
                      <a:cubicBezTo>
                        <a:pt x="1317788" y="248743"/>
                        <a:pt x="1317282" y="251274"/>
                        <a:pt x="1316775" y="252793"/>
                      </a:cubicBezTo>
                      <a:cubicBezTo>
                        <a:pt x="1316100" y="254649"/>
                        <a:pt x="1317451" y="255830"/>
                        <a:pt x="1321503" y="257012"/>
                      </a:cubicBezTo>
                      <a:cubicBezTo>
                        <a:pt x="1331127" y="259712"/>
                        <a:pt x="1331634" y="259037"/>
                        <a:pt x="1325893" y="251274"/>
                      </a:cubicBezTo>
                      <a:close/>
                      <a:moveTo>
                        <a:pt x="1540838" y="229168"/>
                      </a:moveTo>
                      <a:cubicBezTo>
                        <a:pt x="1547592" y="209930"/>
                        <a:pt x="1557554" y="173143"/>
                        <a:pt x="1557554" y="167912"/>
                      </a:cubicBezTo>
                      <a:cubicBezTo>
                        <a:pt x="1557554" y="166224"/>
                        <a:pt x="1554177" y="161837"/>
                        <a:pt x="1550125" y="157955"/>
                      </a:cubicBezTo>
                      <a:lnTo>
                        <a:pt x="1542695" y="150868"/>
                      </a:lnTo>
                      <a:lnTo>
                        <a:pt x="1535772" y="163524"/>
                      </a:lnTo>
                      <a:cubicBezTo>
                        <a:pt x="1531889" y="170443"/>
                        <a:pt x="1523109" y="184618"/>
                        <a:pt x="1516186" y="194912"/>
                      </a:cubicBezTo>
                      <a:cubicBezTo>
                        <a:pt x="1509263" y="205374"/>
                        <a:pt x="1503522" y="214318"/>
                        <a:pt x="1503522" y="214993"/>
                      </a:cubicBezTo>
                      <a:cubicBezTo>
                        <a:pt x="1503522" y="215668"/>
                        <a:pt x="1509432" y="225962"/>
                        <a:pt x="1516524" y="237943"/>
                      </a:cubicBezTo>
                      <a:lnTo>
                        <a:pt x="1529525" y="259712"/>
                      </a:lnTo>
                      <a:lnTo>
                        <a:pt x="1531889" y="253805"/>
                      </a:lnTo>
                      <a:cubicBezTo>
                        <a:pt x="1533240" y="250599"/>
                        <a:pt x="1537292" y="239462"/>
                        <a:pt x="1540838" y="229168"/>
                      </a:cubicBezTo>
                      <a:close/>
                      <a:moveTo>
                        <a:pt x="1305800" y="238787"/>
                      </a:moveTo>
                      <a:lnTo>
                        <a:pt x="1307826" y="227143"/>
                      </a:lnTo>
                      <a:lnTo>
                        <a:pt x="1298202" y="212630"/>
                      </a:lnTo>
                      <a:cubicBezTo>
                        <a:pt x="1292123" y="203518"/>
                        <a:pt x="1287902" y="198624"/>
                        <a:pt x="1286720" y="199468"/>
                      </a:cubicBezTo>
                      <a:cubicBezTo>
                        <a:pt x="1275407" y="206555"/>
                        <a:pt x="1258691" y="218705"/>
                        <a:pt x="1258691" y="220055"/>
                      </a:cubicBezTo>
                      <a:cubicBezTo>
                        <a:pt x="1258691" y="224780"/>
                        <a:pt x="1294825" y="250262"/>
                        <a:pt x="1301917" y="250430"/>
                      </a:cubicBezTo>
                      <a:cubicBezTo>
                        <a:pt x="1302930" y="250430"/>
                        <a:pt x="1304618" y="245199"/>
                        <a:pt x="1305800" y="238787"/>
                      </a:cubicBezTo>
                      <a:close/>
                      <a:moveTo>
                        <a:pt x="1690100" y="235243"/>
                      </a:moveTo>
                      <a:cubicBezTo>
                        <a:pt x="1693477" y="229168"/>
                        <a:pt x="1699556" y="217355"/>
                        <a:pt x="1703608" y="208749"/>
                      </a:cubicBezTo>
                      <a:lnTo>
                        <a:pt x="1711206" y="193224"/>
                      </a:lnTo>
                      <a:lnTo>
                        <a:pt x="1707323" y="186474"/>
                      </a:lnTo>
                      <a:cubicBezTo>
                        <a:pt x="1704115" y="180905"/>
                        <a:pt x="1691451" y="169430"/>
                        <a:pt x="1688581" y="169430"/>
                      </a:cubicBezTo>
                      <a:cubicBezTo>
                        <a:pt x="1688243" y="169430"/>
                        <a:pt x="1685879" y="172974"/>
                        <a:pt x="1683346" y="177530"/>
                      </a:cubicBezTo>
                      <a:cubicBezTo>
                        <a:pt x="1680814" y="181918"/>
                        <a:pt x="1674566" y="191030"/>
                        <a:pt x="1669501" y="197949"/>
                      </a:cubicBezTo>
                      <a:lnTo>
                        <a:pt x="1660214" y="210268"/>
                      </a:lnTo>
                      <a:lnTo>
                        <a:pt x="1664098" y="218705"/>
                      </a:lnTo>
                      <a:cubicBezTo>
                        <a:pt x="1667306" y="225624"/>
                        <a:pt x="1669670" y="227987"/>
                        <a:pt x="1677437" y="231868"/>
                      </a:cubicBezTo>
                      <a:cubicBezTo>
                        <a:pt x="1687568" y="237268"/>
                        <a:pt x="1688074" y="238449"/>
                        <a:pt x="1678619" y="234399"/>
                      </a:cubicBezTo>
                      <a:cubicBezTo>
                        <a:pt x="1675242" y="233049"/>
                        <a:pt x="1672033" y="231868"/>
                        <a:pt x="1671527" y="231868"/>
                      </a:cubicBezTo>
                      <a:cubicBezTo>
                        <a:pt x="1671189" y="231868"/>
                        <a:pt x="1673047" y="235749"/>
                        <a:pt x="1675917" y="240474"/>
                      </a:cubicBezTo>
                      <a:cubicBezTo>
                        <a:pt x="1678956" y="245199"/>
                        <a:pt x="1681827" y="248405"/>
                        <a:pt x="1682671" y="247562"/>
                      </a:cubicBezTo>
                      <a:cubicBezTo>
                        <a:pt x="1683346" y="246887"/>
                        <a:pt x="1686723" y="241318"/>
                        <a:pt x="1690100" y="235243"/>
                      </a:cubicBezTo>
                      <a:close/>
                      <a:moveTo>
                        <a:pt x="1933749" y="240474"/>
                      </a:moveTo>
                      <a:cubicBezTo>
                        <a:pt x="1935100" y="236593"/>
                        <a:pt x="1935775" y="232880"/>
                        <a:pt x="1935269" y="232543"/>
                      </a:cubicBezTo>
                      <a:cubicBezTo>
                        <a:pt x="1934762" y="232037"/>
                        <a:pt x="1930710" y="233218"/>
                        <a:pt x="1926320" y="235074"/>
                      </a:cubicBezTo>
                      <a:cubicBezTo>
                        <a:pt x="1914669" y="240305"/>
                        <a:pt x="1915514" y="238280"/>
                        <a:pt x="1927502" y="232543"/>
                      </a:cubicBezTo>
                      <a:cubicBezTo>
                        <a:pt x="1934425" y="229337"/>
                        <a:pt x="1938477" y="226299"/>
                        <a:pt x="1939490" y="223430"/>
                      </a:cubicBezTo>
                      <a:cubicBezTo>
                        <a:pt x="1946075" y="206893"/>
                        <a:pt x="1958063" y="156099"/>
                        <a:pt x="1960427" y="134499"/>
                      </a:cubicBezTo>
                      <a:lnTo>
                        <a:pt x="1961440" y="124037"/>
                      </a:lnTo>
                      <a:lnTo>
                        <a:pt x="1954349" y="115937"/>
                      </a:lnTo>
                      <a:cubicBezTo>
                        <a:pt x="1950465" y="111549"/>
                        <a:pt x="1942192" y="99230"/>
                        <a:pt x="1936113" y="88937"/>
                      </a:cubicBezTo>
                      <a:cubicBezTo>
                        <a:pt x="1929866" y="78474"/>
                        <a:pt x="1924463" y="69868"/>
                        <a:pt x="1923956" y="69868"/>
                      </a:cubicBezTo>
                      <a:cubicBezTo>
                        <a:pt x="1921592" y="69868"/>
                        <a:pt x="1918722" y="82862"/>
                        <a:pt x="1913994" y="114755"/>
                      </a:cubicBezTo>
                      <a:cubicBezTo>
                        <a:pt x="1911123" y="133487"/>
                        <a:pt x="1908760" y="150699"/>
                        <a:pt x="1908760" y="153230"/>
                      </a:cubicBezTo>
                      <a:cubicBezTo>
                        <a:pt x="1908760" y="155593"/>
                        <a:pt x="1908084" y="157618"/>
                        <a:pt x="1907240" y="157618"/>
                      </a:cubicBezTo>
                      <a:cubicBezTo>
                        <a:pt x="1905551" y="157618"/>
                        <a:pt x="1904032" y="147324"/>
                        <a:pt x="1902512" y="125387"/>
                      </a:cubicBezTo>
                      <a:lnTo>
                        <a:pt x="1901499" y="108849"/>
                      </a:lnTo>
                      <a:lnTo>
                        <a:pt x="1891706" y="121843"/>
                      </a:lnTo>
                      <a:cubicBezTo>
                        <a:pt x="1884783" y="130618"/>
                        <a:pt x="1881744" y="136187"/>
                        <a:pt x="1881744" y="139562"/>
                      </a:cubicBezTo>
                      <a:cubicBezTo>
                        <a:pt x="1881744" y="153230"/>
                        <a:pt x="1899473" y="223599"/>
                        <a:pt x="1905383" y="233218"/>
                      </a:cubicBezTo>
                      <a:cubicBezTo>
                        <a:pt x="1908422" y="238280"/>
                        <a:pt x="1926320" y="249080"/>
                        <a:pt x="1929697" y="248068"/>
                      </a:cubicBezTo>
                      <a:cubicBezTo>
                        <a:pt x="1930710" y="247899"/>
                        <a:pt x="1932398" y="244524"/>
                        <a:pt x="1933749" y="240474"/>
                      </a:cubicBezTo>
                      <a:close/>
                      <a:moveTo>
                        <a:pt x="701321" y="240474"/>
                      </a:moveTo>
                      <a:cubicBezTo>
                        <a:pt x="705542" y="237605"/>
                        <a:pt x="712127" y="232374"/>
                        <a:pt x="715673" y="228662"/>
                      </a:cubicBezTo>
                      <a:cubicBezTo>
                        <a:pt x="722089" y="222080"/>
                        <a:pt x="722258" y="221574"/>
                        <a:pt x="719219" y="219380"/>
                      </a:cubicBezTo>
                      <a:cubicBezTo>
                        <a:pt x="717362" y="218030"/>
                        <a:pt x="715167" y="217355"/>
                        <a:pt x="713985" y="217862"/>
                      </a:cubicBezTo>
                      <a:cubicBezTo>
                        <a:pt x="711621" y="218705"/>
                        <a:pt x="690684" y="245368"/>
                        <a:pt x="692372" y="245368"/>
                      </a:cubicBezTo>
                      <a:cubicBezTo>
                        <a:pt x="693047" y="245368"/>
                        <a:pt x="697100" y="243174"/>
                        <a:pt x="701321" y="240474"/>
                      </a:cubicBezTo>
                      <a:close/>
                      <a:moveTo>
                        <a:pt x="690515" y="235918"/>
                      </a:moveTo>
                      <a:cubicBezTo>
                        <a:pt x="693047" y="231699"/>
                        <a:pt x="694567" y="227818"/>
                        <a:pt x="694229" y="227312"/>
                      </a:cubicBezTo>
                      <a:cubicBezTo>
                        <a:pt x="693723" y="226805"/>
                        <a:pt x="691359" y="230349"/>
                        <a:pt x="688995" y="235074"/>
                      </a:cubicBezTo>
                      <a:cubicBezTo>
                        <a:pt x="683423" y="245705"/>
                        <a:pt x="684436" y="246380"/>
                        <a:pt x="690515" y="235918"/>
                      </a:cubicBezTo>
                      <a:close/>
                      <a:moveTo>
                        <a:pt x="250326" y="236255"/>
                      </a:moveTo>
                      <a:cubicBezTo>
                        <a:pt x="251845" y="232712"/>
                        <a:pt x="251001" y="229337"/>
                        <a:pt x="244078" y="213305"/>
                      </a:cubicBezTo>
                      <a:lnTo>
                        <a:pt x="235973" y="194574"/>
                      </a:lnTo>
                      <a:lnTo>
                        <a:pt x="231752" y="200987"/>
                      </a:lnTo>
                      <a:cubicBezTo>
                        <a:pt x="222972" y="214318"/>
                        <a:pt x="221790" y="217524"/>
                        <a:pt x="224661" y="221405"/>
                      </a:cubicBezTo>
                      <a:cubicBezTo>
                        <a:pt x="227531" y="225455"/>
                        <a:pt x="245260" y="240305"/>
                        <a:pt x="247117" y="240305"/>
                      </a:cubicBezTo>
                      <a:cubicBezTo>
                        <a:pt x="247793" y="240305"/>
                        <a:pt x="249312" y="238449"/>
                        <a:pt x="250326" y="236255"/>
                      </a:cubicBezTo>
                      <a:close/>
                      <a:moveTo>
                        <a:pt x="675318" y="214318"/>
                      </a:moveTo>
                      <a:cubicBezTo>
                        <a:pt x="679877" y="199299"/>
                        <a:pt x="680890" y="193730"/>
                        <a:pt x="679371" y="192043"/>
                      </a:cubicBezTo>
                      <a:cubicBezTo>
                        <a:pt x="675318" y="186980"/>
                        <a:pt x="643406" y="163862"/>
                        <a:pt x="642899" y="165380"/>
                      </a:cubicBezTo>
                      <a:cubicBezTo>
                        <a:pt x="642562" y="166393"/>
                        <a:pt x="639016" y="172974"/>
                        <a:pt x="634963" y="180062"/>
                      </a:cubicBezTo>
                      <a:lnTo>
                        <a:pt x="627534" y="193224"/>
                      </a:lnTo>
                      <a:lnTo>
                        <a:pt x="637327" y="206218"/>
                      </a:lnTo>
                      <a:cubicBezTo>
                        <a:pt x="648978" y="221574"/>
                        <a:pt x="665694" y="237943"/>
                        <a:pt x="667720" y="235918"/>
                      </a:cubicBezTo>
                      <a:cubicBezTo>
                        <a:pt x="668564" y="235074"/>
                        <a:pt x="671941" y="225455"/>
                        <a:pt x="675318" y="214318"/>
                      </a:cubicBezTo>
                      <a:close/>
                      <a:moveTo>
                        <a:pt x="1480390" y="199637"/>
                      </a:moveTo>
                      <a:cubicBezTo>
                        <a:pt x="1474987" y="191537"/>
                        <a:pt x="1469921" y="184787"/>
                        <a:pt x="1469246" y="184787"/>
                      </a:cubicBezTo>
                      <a:cubicBezTo>
                        <a:pt x="1468570" y="184618"/>
                        <a:pt x="1465362" y="186643"/>
                        <a:pt x="1462154" y="189174"/>
                      </a:cubicBezTo>
                      <a:lnTo>
                        <a:pt x="1456582" y="193730"/>
                      </a:lnTo>
                      <a:lnTo>
                        <a:pt x="1461648" y="203855"/>
                      </a:lnTo>
                      <a:cubicBezTo>
                        <a:pt x="1464518" y="209593"/>
                        <a:pt x="1469415" y="218874"/>
                        <a:pt x="1472623" y="224780"/>
                      </a:cubicBezTo>
                      <a:lnTo>
                        <a:pt x="1478701" y="235412"/>
                      </a:lnTo>
                      <a:lnTo>
                        <a:pt x="1484442" y="224949"/>
                      </a:lnTo>
                      <a:lnTo>
                        <a:pt x="1490183" y="214487"/>
                      </a:lnTo>
                      <a:lnTo>
                        <a:pt x="1480390" y="199637"/>
                      </a:lnTo>
                      <a:close/>
                      <a:moveTo>
                        <a:pt x="1624925" y="222249"/>
                      </a:moveTo>
                      <a:cubicBezTo>
                        <a:pt x="1628808" y="217693"/>
                        <a:pt x="1631847" y="213812"/>
                        <a:pt x="1631847" y="213305"/>
                      </a:cubicBezTo>
                      <a:cubicBezTo>
                        <a:pt x="1631847" y="212630"/>
                        <a:pt x="1611248" y="200649"/>
                        <a:pt x="1606182" y="198455"/>
                      </a:cubicBezTo>
                      <a:cubicBezTo>
                        <a:pt x="1604832" y="197780"/>
                        <a:pt x="1608377" y="211449"/>
                        <a:pt x="1612599" y="223093"/>
                      </a:cubicBezTo>
                      <a:cubicBezTo>
                        <a:pt x="1614118" y="226974"/>
                        <a:pt x="1615807" y="230180"/>
                        <a:pt x="1616651" y="230180"/>
                      </a:cubicBezTo>
                      <a:cubicBezTo>
                        <a:pt x="1617495" y="230180"/>
                        <a:pt x="1621210" y="226637"/>
                        <a:pt x="1624925" y="222249"/>
                      </a:cubicBezTo>
                      <a:close/>
                      <a:moveTo>
                        <a:pt x="702334" y="214993"/>
                      </a:moveTo>
                      <a:cubicBezTo>
                        <a:pt x="703854" y="211955"/>
                        <a:pt x="704191" y="209762"/>
                        <a:pt x="703178" y="209087"/>
                      </a:cubicBezTo>
                      <a:cubicBezTo>
                        <a:pt x="701996" y="208243"/>
                        <a:pt x="696424" y="218030"/>
                        <a:pt x="696424" y="221237"/>
                      </a:cubicBezTo>
                      <a:cubicBezTo>
                        <a:pt x="696424" y="223093"/>
                        <a:pt x="700139" y="219380"/>
                        <a:pt x="702334" y="214993"/>
                      </a:cubicBezTo>
                      <a:close/>
                      <a:moveTo>
                        <a:pt x="725973" y="216512"/>
                      </a:moveTo>
                      <a:cubicBezTo>
                        <a:pt x="725298" y="215668"/>
                        <a:pt x="723778" y="214993"/>
                        <a:pt x="722258" y="214993"/>
                      </a:cubicBezTo>
                      <a:cubicBezTo>
                        <a:pt x="720063" y="214993"/>
                        <a:pt x="720063" y="215499"/>
                        <a:pt x="721752" y="217524"/>
                      </a:cubicBezTo>
                      <a:cubicBezTo>
                        <a:pt x="723947" y="220055"/>
                        <a:pt x="727661" y="219380"/>
                        <a:pt x="725973" y="216512"/>
                      </a:cubicBezTo>
                      <a:close/>
                      <a:moveTo>
                        <a:pt x="1760173" y="213980"/>
                      </a:moveTo>
                      <a:cubicBezTo>
                        <a:pt x="1760173" y="211787"/>
                        <a:pt x="1754938" y="213980"/>
                        <a:pt x="1753419" y="216849"/>
                      </a:cubicBezTo>
                      <a:cubicBezTo>
                        <a:pt x="1751561" y="220224"/>
                        <a:pt x="1751561" y="220224"/>
                        <a:pt x="1755782" y="217524"/>
                      </a:cubicBezTo>
                      <a:cubicBezTo>
                        <a:pt x="1758146" y="215837"/>
                        <a:pt x="1760173" y="214318"/>
                        <a:pt x="1760173" y="213980"/>
                      </a:cubicBezTo>
                      <a:close/>
                      <a:moveTo>
                        <a:pt x="594271" y="211449"/>
                      </a:moveTo>
                      <a:cubicBezTo>
                        <a:pt x="592582" y="208918"/>
                        <a:pt x="590050" y="209762"/>
                        <a:pt x="591063" y="212462"/>
                      </a:cubicBezTo>
                      <a:cubicBezTo>
                        <a:pt x="591738" y="213812"/>
                        <a:pt x="592751" y="214487"/>
                        <a:pt x="593595" y="213980"/>
                      </a:cubicBezTo>
                      <a:cubicBezTo>
                        <a:pt x="594440" y="213474"/>
                        <a:pt x="594777" y="212293"/>
                        <a:pt x="594271" y="211449"/>
                      </a:cubicBezTo>
                      <a:close/>
                      <a:moveTo>
                        <a:pt x="733740" y="208749"/>
                      </a:moveTo>
                      <a:cubicBezTo>
                        <a:pt x="735935" y="206218"/>
                        <a:pt x="735766" y="206218"/>
                        <a:pt x="732389" y="208074"/>
                      </a:cubicBezTo>
                      <a:cubicBezTo>
                        <a:pt x="728337" y="210099"/>
                        <a:pt x="727493" y="211618"/>
                        <a:pt x="730025" y="211618"/>
                      </a:cubicBezTo>
                      <a:cubicBezTo>
                        <a:pt x="730870" y="211618"/>
                        <a:pt x="732558" y="210437"/>
                        <a:pt x="733740" y="208749"/>
                      </a:cubicBezTo>
                      <a:close/>
                      <a:moveTo>
                        <a:pt x="1284019" y="191537"/>
                      </a:moveTo>
                      <a:cubicBezTo>
                        <a:pt x="1284019" y="191030"/>
                        <a:pt x="1283343" y="189680"/>
                        <a:pt x="1282668" y="188499"/>
                      </a:cubicBezTo>
                      <a:cubicBezTo>
                        <a:pt x="1281824" y="187149"/>
                        <a:pt x="1277940" y="190862"/>
                        <a:pt x="1271524" y="199299"/>
                      </a:cubicBezTo>
                      <a:lnTo>
                        <a:pt x="1261731" y="212124"/>
                      </a:lnTo>
                      <a:lnTo>
                        <a:pt x="1272875" y="202337"/>
                      </a:lnTo>
                      <a:cubicBezTo>
                        <a:pt x="1278953" y="197105"/>
                        <a:pt x="1284019" y="192212"/>
                        <a:pt x="1284019" y="191537"/>
                      </a:cubicBezTo>
                      <a:close/>
                      <a:moveTo>
                        <a:pt x="511535" y="156437"/>
                      </a:moveTo>
                      <a:cubicBezTo>
                        <a:pt x="510859" y="145974"/>
                        <a:pt x="509846" y="137368"/>
                        <a:pt x="509340" y="137368"/>
                      </a:cubicBezTo>
                      <a:cubicBezTo>
                        <a:pt x="508327" y="137368"/>
                        <a:pt x="500560" y="160824"/>
                        <a:pt x="497689" y="172468"/>
                      </a:cubicBezTo>
                      <a:cubicBezTo>
                        <a:pt x="497014" y="174999"/>
                        <a:pt x="499378" y="182255"/>
                        <a:pt x="504105" y="193562"/>
                      </a:cubicBezTo>
                      <a:lnTo>
                        <a:pt x="511535" y="210605"/>
                      </a:lnTo>
                      <a:lnTo>
                        <a:pt x="512041" y="193055"/>
                      </a:lnTo>
                      <a:cubicBezTo>
                        <a:pt x="512379" y="183268"/>
                        <a:pt x="512041" y="166730"/>
                        <a:pt x="511535" y="156437"/>
                      </a:cubicBezTo>
                      <a:close/>
                      <a:moveTo>
                        <a:pt x="1216817" y="199468"/>
                      </a:moveTo>
                      <a:cubicBezTo>
                        <a:pt x="1212427" y="193562"/>
                        <a:pt x="1206348" y="184955"/>
                        <a:pt x="1203309" y="180399"/>
                      </a:cubicBezTo>
                      <a:cubicBezTo>
                        <a:pt x="1197399" y="170949"/>
                        <a:pt x="1184398" y="143780"/>
                        <a:pt x="1184398" y="140912"/>
                      </a:cubicBezTo>
                      <a:cubicBezTo>
                        <a:pt x="1184398" y="139899"/>
                        <a:pt x="1183722" y="139055"/>
                        <a:pt x="1182709" y="139055"/>
                      </a:cubicBezTo>
                      <a:cubicBezTo>
                        <a:pt x="1181865" y="139055"/>
                        <a:pt x="1181021" y="142262"/>
                        <a:pt x="1181021" y="146312"/>
                      </a:cubicBezTo>
                      <a:cubicBezTo>
                        <a:pt x="1181021" y="150193"/>
                        <a:pt x="1180514" y="156268"/>
                        <a:pt x="1180008" y="159643"/>
                      </a:cubicBezTo>
                      <a:cubicBezTo>
                        <a:pt x="1178995" y="165887"/>
                        <a:pt x="1179163" y="166224"/>
                        <a:pt x="1200776" y="187993"/>
                      </a:cubicBezTo>
                      <a:cubicBezTo>
                        <a:pt x="1212933" y="199974"/>
                        <a:pt x="1223233" y="209930"/>
                        <a:pt x="1223908" y="209930"/>
                      </a:cubicBezTo>
                      <a:cubicBezTo>
                        <a:pt x="1224415" y="209930"/>
                        <a:pt x="1221376" y="205205"/>
                        <a:pt x="1216817" y="199468"/>
                      </a:cubicBezTo>
                      <a:close/>
                      <a:moveTo>
                        <a:pt x="1766589" y="206555"/>
                      </a:moveTo>
                      <a:cubicBezTo>
                        <a:pt x="1764394" y="203180"/>
                        <a:pt x="1761861" y="201999"/>
                        <a:pt x="1761861" y="204530"/>
                      </a:cubicBezTo>
                      <a:cubicBezTo>
                        <a:pt x="1761861" y="206218"/>
                        <a:pt x="1765576" y="209930"/>
                        <a:pt x="1767264" y="209930"/>
                      </a:cubicBezTo>
                      <a:cubicBezTo>
                        <a:pt x="1768108" y="209930"/>
                        <a:pt x="1767771" y="208412"/>
                        <a:pt x="1766589" y="206555"/>
                      </a:cubicBezTo>
                      <a:close/>
                      <a:moveTo>
                        <a:pt x="600012" y="201830"/>
                      </a:moveTo>
                      <a:lnTo>
                        <a:pt x="603389" y="195249"/>
                      </a:lnTo>
                      <a:lnTo>
                        <a:pt x="597648" y="186643"/>
                      </a:lnTo>
                      <a:cubicBezTo>
                        <a:pt x="591569" y="177868"/>
                        <a:pt x="576204" y="147830"/>
                        <a:pt x="574009" y="141080"/>
                      </a:cubicBezTo>
                      <a:cubicBezTo>
                        <a:pt x="573165" y="137874"/>
                        <a:pt x="572489" y="137537"/>
                        <a:pt x="570463" y="139224"/>
                      </a:cubicBezTo>
                      <a:cubicBezTo>
                        <a:pt x="566917" y="142093"/>
                        <a:pt x="565735" y="139899"/>
                        <a:pt x="568606" y="135343"/>
                      </a:cubicBezTo>
                      <a:cubicBezTo>
                        <a:pt x="570632" y="131968"/>
                        <a:pt x="570463" y="130449"/>
                        <a:pt x="567930" y="123024"/>
                      </a:cubicBezTo>
                      <a:lnTo>
                        <a:pt x="564891" y="114587"/>
                      </a:lnTo>
                      <a:lnTo>
                        <a:pt x="565060" y="131968"/>
                      </a:lnTo>
                      <a:cubicBezTo>
                        <a:pt x="565060" y="148337"/>
                        <a:pt x="565567" y="150530"/>
                        <a:pt x="572320" y="168418"/>
                      </a:cubicBezTo>
                      <a:cubicBezTo>
                        <a:pt x="576204" y="178880"/>
                        <a:pt x="580425" y="189343"/>
                        <a:pt x="581607" y="191537"/>
                      </a:cubicBezTo>
                      <a:cubicBezTo>
                        <a:pt x="583464" y="195080"/>
                        <a:pt x="594946" y="208243"/>
                        <a:pt x="596297" y="208243"/>
                      </a:cubicBezTo>
                      <a:cubicBezTo>
                        <a:pt x="596466" y="208243"/>
                        <a:pt x="598154" y="205374"/>
                        <a:pt x="600012" y="201830"/>
                      </a:cubicBezTo>
                      <a:close/>
                      <a:moveTo>
                        <a:pt x="1403057" y="203687"/>
                      </a:moveTo>
                      <a:cubicBezTo>
                        <a:pt x="1402551" y="200987"/>
                        <a:pt x="1400693" y="182593"/>
                        <a:pt x="1398667" y="162680"/>
                      </a:cubicBezTo>
                      <a:cubicBezTo>
                        <a:pt x="1396810" y="142768"/>
                        <a:pt x="1394952" y="126230"/>
                        <a:pt x="1394784" y="125893"/>
                      </a:cubicBezTo>
                      <a:cubicBezTo>
                        <a:pt x="1394446" y="125724"/>
                        <a:pt x="1392082" y="128762"/>
                        <a:pt x="1389549" y="132643"/>
                      </a:cubicBezTo>
                      <a:cubicBezTo>
                        <a:pt x="1387016" y="136693"/>
                        <a:pt x="1379925" y="146649"/>
                        <a:pt x="1373846" y="154749"/>
                      </a:cubicBezTo>
                      <a:lnTo>
                        <a:pt x="1362871" y="169768"/>
                      </a:lnTo>
                      <a:lnTo>
                        <a:pt x="1382120" y="189005"/>
                      </a:lnTo>
                      <a:cubicBezTo>
                        <a:pt x="1392757" y="199468"/>
                        <a:pt x="1401875" y="208243"/>
                        <a:pt x="1402551" y="208243"/>
                      </a:cubicBezTo>
                      <a:cubicBezTo>
                        <a:pt x="1403226" y="208243"/>
                        <a:pt x="1403395" y="206218"/>
                        <a:pt x="1403057" y="203687"/>
                      </a:cubicBezTo>
                      <a:close/>
                      <a:moveTo>
                        <a:pt x="1441048" y="196768"/>
                      </a:moveTo>
                      <a:cubicBezTo>
                        <a:pt x="1441048" y="196093"/>
                        <a:pt x="1440373" y="194574"/>
                        <a:pt x="1439528" y="193393"/>
                      </a:cubicBezTo>
                      <a:cubicBezTo>
                        <a:pt x="1438515" y="191705"/>
                        <a:pt x="1436658" y="193562"/>
                        <a:pt x="1432775" y="199974"/>
                      </a:cubicBezTo>
                      <a:lnTo>
                        <a:pt x="1427203" y="208749"/>
                      </a:lnTo>
                      <a:lnTo>
                        <a:pt x="1434125" y="203349"/>
                      </a:lnTo>
                      <a:cubicBezTo>
                        <a:pt x="1438009" y="200312"/>
                        <a:pt x="1441048" y="197274"/>
                        <a:pt x="1441048" y="196768"/>
                      </a:cubicBezTo>
                      <a:close/>
                      <a:moveTo>
                        <a:pt x="156783" y="194068"/>
                      </a:moveTo>
                      <a:cubicBezTo>
                        <a:pt x="165563" y="174830"/>
                        <a:pt x="165563" y="175674"/>
                        <a:pt x="158641" y="161837"/>
                      </a:cubicBezTo>
                      <a:lnTo>
                        <a:pt x="152393" y="149180"/>
                      </a:lnTo>
                      <a:lnTo>
                        <a:pt x="136690" y="162343"/>
                      </a:lnTo>
                      <a:cubicBezTo>
                        <a:pt x="128079" y="169430"/>
                        <a:pt x="120818" y="175843"/>
                        <a:pt x="120818" y="176518"/>
                      </a:cubicBezTo>
                      <a:cubicBezTo>
                        <a:pt x="120650" y="177699"/>
                        <a:pt x="149354" y="206555"/>
                        <a:pt x="150536" y="206555"/>
                      </a:cubicBezTo>
                      <a:cubicBezTo>
                        <a:pt x="150874" y="206555"/>
                        <a:pt x="153744" y="200987"/>
                        <a:pt x="156783" y="194068"/>
                      </a:cubicBezTo>
                      <a:close/>
                      <a:moveTo>
                        <a:pt x="1628133" y="192718"/>
                      </a:moveTo>
                      <a:cubicBezTo>
                        <a:pt x="1623405" y="184955"/>
                        <a:pt x="1614794" y="169093"/>
                        <a:pt x="1609053" y="157112"/>
                      </a:cubicBezTo>
                      <a:cubicBezTo>
                        <a:pt x="1603143" y="145299"/>
                        <a:pt x="1597909" y="136187"/>
                        <a:pt x="1597571" y="137030"/>
                      </a:cubicBezTo>
                      <a:cubicBezTo>
                        <a:pt x="1594701" y="141587"/>
                        <a:pt x="1594532" y="152387"/>
                        <a:pt x="1597402" y="165380"/>
                      </a:cubicBezTo>
                      <a:cubicBezTo>
                        <a:pt x="1600104" y="179049"/>
                        <a:pt x="1600779" y="180230"/>
                        <a:pt x="1608040" y="186305"/>
                      </a:cubicBezTo>
                      <a:cubicBezTo>
                        <a:pt x="1616989" y="193899"/>
                        <a:pt x="1633874" y="206218"/>
                        <a:pt x="1635562" y="206387"/>
                      </a:cubicBezTo>
                      <a:cubicBezTo>
                        <a:pt x="1636069" y="206555"/>
                        <a:pt x="1632860" y="200312"/>
                        <a:pt x="1628133" y="192718"/>
                      </a:cubicBezTo>
                      <a:close/>
                      <a:moveTo>
                        <a:pt x="1981027" y="199637"/>
                      </a:moveTo>
                      <a:cubicBezTo>
                        <a:pt x="1986261" y="195924"/>
                        <a:pt x="1996899" y="187824"/>
                        <a:pt x="2004497" y="181580"/>
                      </a:cubicBezTo>
                      <a:lnTo>
                        <a:pt x="2018511" y="170274"/>
                      </a:lnTo>
                      <a:lnTo>
                        <a:pt x="2024252" y="152555"/>
                      </a:lnTo>
                      <a:cubicBezTo>
                        <a:pt x="2027460" y="142768"/>
                        <a:pt x="2029824" y="134499"/>
                        <a:pt x="2029487" y="134162"/>
                      </a:cubicBezTo>
                      <a:cubicBezTo>
                        <a:pt x="2028980" y="133824"/>
                        <a:pt x="2026110" y="135849"/>
                        <a:pt x="2022733" y="138887"/>
                      </a:cubicBezTo>
                      <a:cubicBezTo>
                        <a:pt x="2014966" y="145637"/>
                        <a:pt x="2013952" y="145468"/>
                        <a:pt x="2019356" y="138380"/>
                      </a:cubicBezTo>
                      <a:cubicBezTo>
                        <a:pt x="2025941" y="129774"/>
                        <a:pt x="2029149" y="118299"/>
                        <a:pt x="2028136" y="107162"/>
                      </a:cubicBezTo>
                      <a:cubicBezTo>
                        <a:pt x="2027292" y="98049"/>
                        <a:pt x="2024083" y="88430"/>
                        <a:pt x="2021888" y="88430"/>
                      </a:cubicBezTo>
                      <a:cubicBezTo>
                        <a:pt x="2021382" y="88430"/>
                        <a:pt x="2019187" y="91805"/>
                        <a:pt x="2017329" y="95855"/>
                      </a:cubicBezTo>
                      <a:cubicBezTo>
                        <a:pt x="2015303" y="99905"/>
                        <a:pt x="2010238" y="107330"/>
                        <a:pt x="2006185" y="112393"/>
                      </a:cubicBezTo>
                      <a:cubicBezTo>
                        <a:pt x="1999938" y="120155"/>
                        <a:pt x="1997743" y="124880"/>
                        <a:pt x="1993353" y="140068"/>
                      </a:cubicBezTo>
                      <a:cubicBezTo>
                        <a:pt x="1988456" y="157449"/>
                        <a:pt x="1978325" y="186305"/>
                        <a:pt x="1972247" y="200312"/>
                      </a:cubicBezTo>
                      <a:cubicBezTo>
                        <a:pt x="1970727" y="203687"/>
                        <a:pt x="1969883" y="206555"/>
                        <a:pt x="1970558" y="206555"/>
                      </a:cubicBezTo>
                      <a:cubicBezTo>
                        <a:pt x="1971065" y="206555"/>
                        <a:pt x="1975793" y="203518"/>
                        <a:pt x="1981027" y="199637"/>
                      </a:cubicBezTo>
                      <a:close/>
                      <a:moveTo>
                        <a:pt x="272445" y="191537"/>
                      </a:moveTo>
                      <a:cubicBezTo>
                        <a:pt x="278017" y="178205"/>
                        <a:pt x="278017" y="178037"/>
                        <a:pt x="276835" y="160149"/>
                      </a:cubicBezTo>
                      <a:cubicBezTo>
                        <a:pt x="276159" y="150362"/>
                        <a:pt x="275484" y="142430"/>
                        <a:pt x="275146" y="142768"/>
                      </a:cubicBezTo>
                      <a:cubicBezTo>
                        <a:pt x="268730" y="149855"/>
                        <a:pt x="255898" y="169262"/>
                        <a:pt x="256404" y="171118"/>
                      </a:cubicBezTo>
                      <a:cubicBezTo>
                        <a:pt x="256742" y="172468"/>
                        <a:pt x="258768" y="180737"/>
                        <a:pt x="260963" y="189343"/>
                      </a:cubicBezTo>
                      <a:cubicBezTo>
                        <a:pt x="262989" y="197780"/>
                        <a:pt x="265184" y="204868"/>
                        <a:pt x="265691" y="204868"/>
                      </a:cubicBezTo>
                      <a:cubicBezTo>
                        <a:pt x="266197" y="204868"/>
                        <a:pt x="269237" y="198793"/>
                        <a:pt x="272445" y="191537"/>
                      </a:cubicBezTo>
                      <a:close/>
                      <a:moveTo>
                        <a:pt x="736948" y="195080"/>
                      </a:moveTo>
                      <a:cubicBezTo>
                        <a:pt x="746741" y="187655"/>
                        <a:pt x="750794" y="183099"/>
                        <a:pt x="755015" y="175337"/>
                      </a:cubicBezTo>
                      <a:cubicBezTo>
                        <a:pt x="758054" y="169768"/>
                        <a:pt x="760587" y="164368"/>
                        <a:pt x="760587" y="163355"/>
                      </a:cubicBezTo>
                      <a:cubicBezTo>
                        <a:pt x="760587" y="160149"/>
                        <a:pt x="753664" y="153062"/>
                        <a:pt x="752820" y="155424"/>
                      </a:cubicBezTo>
                      <a:cubicBezTo>
                        <a:pt x="751131" y="159305"/>
                        <a:pt x="729857" y="193899"/>
                        <a:pt x="725804" y="199468"/>
                      </a:cubicBezTo>
                      <a:cubicBezTo>
                        <a:pt x="723440" y="202337"/>
                        <a:pt x="722258" y="204868"/>
                        <a:pt x="722934" y="204868"/>
                      </a:cubicBezTo>
                      <a:cubicBezTo>
                        <a:pt x="723609" y="204699"/>
                        <a:pt x="730025" y="200312"/>
                        <a:pt x="736948" y="195080"/>
                      </a:cubicBezTo>
                      <a:close/>
                      <a:moveTo>
                        <a:pt x="842816" y="194574"/>
                      </a:moveTo>
                      <a:cubicBezTo>
                        <a:pt x="839777" y="189512"/>
                        <a:pt x="834543" y="180737"/>
                        <a:pt x="831335" y="174999"/>
                      </a:cubicBezTo>
                      <a:cubicBezTo>
                        <a:pt x="828295" y="169093"/>
                        <a:pt x="825256" y="164368"/>
                        <a:pt x="824750" y="164368"/>
                      </a:cubicBezTo>
                      <a:cubicBezTo>
                        <a:pt x="824243" y="164368"/>
                        <a:pt x="820866" y="167237"/>
                        <a:pt x="817489" y="170780"/>
                      </a:cubicBezTo>
                      <a:lnTo>
                        <a:pt x="811073" y="177362"/>
                      </a:lnTo>
                      <a:lnTo>
                        <a:pt x="821710" y="185630"/>
                      </a:lnTo>
                      <a:cubicBezTo>
                        <a:pt x="834036" y="195418"/>
                        <a:pt x="847375" y="204699"/>
                        <a:pt x="848051" y="204024"/>
                      </a:cubicBezTo>
                      <a:cubicBezTo>
                        <a:pt x="848388" y="203687"/>
                        <a:pt x="846025" y="199468"/>
                        <a:pt x="842816" y="194574"/>
                      </a:cubicBezTo>
                      <a:close/>
                      <a:moveTo>
                        <a:pt x="215374" y="191030"/>
                      </a:moveTo>
                      <a:cubicBezTo>
                        <a:pt x="218244" y="185124"/>
                        <a:pt x="222128" y="178374"/>
                        <a:pt x="223816" y="176012"/>
                      </a:cubicBezTo>
                      <a:cubicBezTo>
                        <a:pt x="227193" y="171118"/>
                        <a:pt x="227362" y="171793"/>
                        <a:pt x="214361" y="131462"/>
                      </a:cubicBezTo>
                      <a:lnTo>
                        <a:pt x="212166" y="124712"/>
                      </a:lnTo>
                      <a:lnTo>
                        <a:pt x="207945" y="133993"/>
                      </a:lnTo>
                      <a:cubicBezTo>
                        <a:pt x="205581" y="139055"/>
                        <a:pt x="200515" y="149012"/>
                        <a:pt x="196632" y="155930"/>
                      </a:cubicBezTo>
                      <a:lnTo>
                        <a:pt x="189709" y="168587"/>
                      </a:lnTo>
                      <a:lnTo>
                        <a:pt x="193255" y="176012"/>
                      </a:lnTo>
                      <a:cubicBezTo>
                        <a:pt x="197307" y="184449"/>
                        <a:pt x="207945" y="201493"/>
                        <a:pt x="209295" y="201493"/>
                      </a:cubicBezTo>
                      <a:cubicBezTo>
                        <a:pt x="209633" y="201493"/>
                        <a:pt x="212503" y="196768"/>
                        <a:pt x="215374" y="191030"/>
                      </a:cubicBezTo>
                      <a:close/>
                      <a:moveTo>
                        <a:pt x="464595" y="186812"/>
                      </a:moveTo>
                      <a:lnTo>
                        <a:pt x="467972" y="171962"/>
                      </a:lnTo>
                      <a:lnTo>
                        <a:pt x="461218" y="158462"/>
                      </a:lnTo>
                      <a:cubicBezTo>
                        <a:pt x="457503" y="151037"/>
                        <a:pt x="452100" y="139393"/>
                        <a:pt x="449061" y="132812"/>
                      </a:cubicBezTo>
                      <a:lnTo>
                        <a:pt x="443658" y="120493"/>
                      </a:lnTo>
                      <a:lnTo>
                        <a:pt x="438423" y="127074"/>
                      </a:lnTo>
                      <a:lnTo>
                        <a:pt x="433020" y="133824"/>
                      </a:lnTo>
                      <a:lnTo>
                        <a:pt x="438254" y="149518"/>
                      </a:lnTo>
                      <a:cubicBezTo>
                        <a:pt x="441294" y="158124"/>
                        <a:pt x="446528" y="172130"/>
                        <a:pt x="450243" y="180399"/>
                      </a:cubicBezTo>
                      <a:cubicBezTo>
                        <a:pt x="453957" y="188837"/>
                        <a:pt x="457334" y="196937"/>
                        <a:pt x="457841" y="198624"/>
                      </a:cubicBezTo>
                      <a:cubicBezTo>
                        <a:pt x="459529" y="204193"/>
                        <a:pt x="461218" y="201324"/>
                        <a:pt x="464595" y="186812"/>
                      </a:cubicBezTo>
                      <a:close/>
                      <a:moveTo>
                        <a:pt x="1417072" y="184449"/>
                      </a:moveTo>
                      <a:lnTo>
                        <a:pt x="1423826" y="168080"/>
                      </a:lnTo>
                      <a:lnTo>
                        <a:pt x="1417072" y="155762"/>
                      </a:lnTo>
                      <a:cubicBezTo>
                        <a:pt x="1413357" y="148843"/>
                        <a:pt x="1409980" y="142937"/>
                        <a:pt x="1409642" y="142599"/>
                      </a:cubicBezTo>
                      <a:cubicBezTo>
                        <a:pt x="1409305" y="142262"/>
                        <a:pt x="1408967" y="155424"/>
                        <a:pt x="1408967" y="171962"/>
                      </a:cubicBezTo>
                      <a:cubicBezTo>
                        <a:pt x="1408967" y="188499"/>
                        <a:pt x="1409305" y="201662"/>
                        <a:pt x="1409642" y="201324"/>
                      </a:cubicBezTo>
                      <a:cubicBezTo>
                        <a:pt x="1409980" y="200987"/>
                        <a:pt x="1413357" y="193393"/>
                        <a:pt x="1417072" y="184449"/>
                      </a:cubicBezTo>
                      <a:close/>
                      <a:moveTo>
                        <a:pt x="1506562" y="179218"/>
                      </a:moveTo>
                      <a:cubicBezTo>
                        <a:pt x="1516861" y="153905"/>
                        <a:pt x="1524291" y="132305"/>
                        <a:pt x="1523109" y="131124"/>
                      </a:cubicBezTo>
                      <a:cubicBezTo>
                        <a:pt x="1522602" y="130618"/>
                        <a:pt x="1520069" y="132812"/>
                        <a:pt x="1517537" y="135849"/>
                      </a:cubicBezTo>
                      <a:cubicBezTo>
                        <a:pt x="1515004" y="139055"/>
                        <a:pt x="1506393" y="148505"/>
                        <a:pt x="1498288" y="156774"/>
                      </a:cubicBezTo>
                      <a:lnTo>
                        <a:pt x="1483429" y="171962"/>
                      </a:lnTo>
                      <a:lnTo>
                        <a:pt x="1489508" y="185968"/>
                      </a:lnTo>
                      <a:cubicBezTo>
                        <a:pt x="1492716" y="193562"/>
                        <a:pt x="1496093" y="199805"/>
                        <a:pt x="1496768" y="199805"/>
                      </a:cubicBezTo>
                      <a:cubicBezTo>
                        <a:pt x="1497444" y="199805"/>
                        <a:pt x="1501834" y="190524"/>
                        <a:pt x="1506562" y="179218"/>
                      </a:cubicBezTo>
                      <a:close/>
                      <a:moveTo>
                        <a:pt x="725973" y="161837"/>
                      </a:moveTo>
                      <a:cubicBezTo>
                        <a:pt x="735935" y="134837"/>
                        <a:pt x="737117" y="129943"/>
                        <a:pt x="734078" y="125555"/>
                      </a:cubicBezTo>
                      <a:cubicBezTo>
                        <a:pt x="731545" y="121843"/>
                        <a:pt x="731038" y="122518"/>
                        <a:pt x="724960" y="143443"/>
                      </a:cubicBezTo>
                      <a:cubicBezTo>
                        <a:pt x="721414" y="155424"/>
                        <a:pt x="716011" y="172130"/>
                        <a:pt x="712803" y="180737"/>
                      </a:cubicBezTo>
                      <a:cubicBezTo>
                        <a:pt x="708919" y="191030"/>
                        <a:pt x="707568" y="196430"/>
                        <a:pt x="708919" y="196937"/>
                      </a:cubicBezTo>
                      <a:cubicBezTo>
                        <a:pt x="710945" y="197612"/>
                        <a:pt x="717531" y="184280"/>
                        <a:pt x="725973" y="161837"/>
                      </a:cubicBezTo>
                      <a:close/>
                      <a:moveTo>
                        <a:pt x="1795631" y="190018"/>
                      </a:moveTo>
                      <a:cubicBezTo>
                        <a:pt x="1799852" y="186643"/>
                        <a:pt x="1803567" y="183774"/>
                        <a:pt x="1803736" y="183605"/>
                      </a:cubicBezTo>
                      <a:cubicBezTo>
                        <a:pt x="1804580" y="182930"/>
                        <a:pt x="1790397" y="164368"/>
                        <a:pt x="1789046" y="164368"/>
                      </a:cubicBezTo>
                      <a:cubicBezTo>
                        <a:pt x="1788539" y="164368"/>
                        <a:pt x="1785500" y="168418"/>
                        <a:pt x="1782461" y="173480"/>
                      </a:cubicBezTo>
                      <a:lnTo>
                        <a:pt x="1777057" y="182593"/>
                      </a:lnTo>
                      <a:lnTo>
                        <a:pt x="1780434" y="190524"/>
                      </a:lnTo>
                      <a:cubicBezTo>
                        <a:pt x="1784149" y="199130"/>
                        <a:pt x="1783811" y="199130"/>
                        <a:pt x="1795631" y="190018"/>
                      </a:cubicBezTo>
                      <a:close/>
                      <a:moveTo>
                        <a:pt x="1254301" y="158799"/>
                      </a:moveTo>
                      <a:lnTo>
                        <a:pt x="1259198" y="144455"/>
                      </a:lnTo>
                      <a:lnTo>
                        <a:pt x="1251600" y="125893"/>
                      </a:lnTo>
                      <a:cubicBezTo>
                        <a:pt x="1245352" y="111043"/>
                        <a:pt x="1215297" y="58730"/>
                        <a:pt x="1213777" y="60249"/>
                      </a:cubicBezTo>
                      <a:cubicBezTo>
                        <a:pt x="1213609" y="60418"/>
                        <a:pt x="1214791" y="67505"/>
                        <a:pt x="1216648" y="75774"/>
                      </a:cubicBezTo>
                      <a:cubicBezTo>
                        <a:pt x="1220531" y="94168"/>
                        <a:pt x="1226779" y="112899"/>
                        <a:pt x="1233364" y="126399"/>
                      </a:cubicBezTo>
                      <a:cubicBezTo>
                        <a:pt x="1236066" y="131968"/>
                        <a:pt x="1237923" y="136693"/>
                        <a:pt x="1237585" y="137030"/>
                      </a:cubicBezTo>
                      <a:cubicBezTo>
                        <a:pt x="1236741" y="137874"/>
                        <a:pt x="1220869" y="118468"/>
                        <a:pt x="1213102" y="106993"/>
                      </a:cubicBezTo>
                      <a:cubicBezTo>
                        <a:pt x="1203140" y="92312"/>
                        <a:pt x="1200776" y="93324"/>
                        <a:pt x="1204660" y="111043"/>
                      </a:cubicBezTo>
                      <a:cubicBezTo>
                        <a:pt x="1210569" y="138043"/>
                        <a:pt x="1222558" y="168249"/>
                        <a:pt x="1235559" y="189680"/>
                      </a:cubicBezTo>
                      <a:lnTo>
                        <a:pt x="1239105" y="195418"/>
                      </a:lnTo>
                      <a:lnTo>
                        <a:pt x="1244339" y="184280"/>
                      </a:lnTo>
                      <a:cubicBezTo>
                        <a:pt x="1247041" y="178037"/>
                        <a:pt x="1251600" y="166562"/>
                        <a:pt x="1254301" y="158799"/>
                      </a:cubicBezTo>
                      <a:close/>
                      <a:moveTo>
                        <a:pt x="1745989" y="174999"/>
                      </a:moveTo>
                      <a:cubicBezTo>
                        <a:pt x="1745145" y="174155"/>
                        <a:pt x="1738222" y="185968"/>
                        <a:pt x="1738222" y="188499"/>
                      </a:cubicBezTo>
                      <a:cubicBezTo>
                        <a:pt x="1738222" y="189680"/>
                        <a:pt x="1740248" y="187149"/>
                        <a:pt x="1742443" y="183099"/>
                      </a:cubicBezTo>
                      <a:cubicBezTo>
                        <a:pt x="1744807" y="179049"/>
                        <a:pt x="1746496" y="175337"/>
                        <a:pt x="1745989" y="174999"/>
                      </a:cubicBezTo>
                      <a:close/>
                      <a:moveTo>
                        <a:pt x="1660552" y="168924"/>
                      </a:moveTo>
                      <a:lnTo>
                        <a:pt x="1668656" y="152049"/>
                      </a:lnTo>
                      <a:lnTo>
                        <a:pt x="1657344" y="139224"/>
                      </a:lnTo>
                      <a:cubicBezTo>
                        <a:pt x="1643329" y="123193"/>
                        <a:pt x="1633874" y="110874"/>
                        <a:pt x="1625938" y="97712"/>
                      </a:cubicBezTo>
                      <a:lnTo>
                        <a:pt x="1619859" y="87587"/>
                      </a:lnTo>
                      <a:lnTo>
                        <a:pt x="1620872" y="94337"/>
                      </a:lnTo>
                      <a:cubicBezTo>
                        <a:pt x="1623743" y="110537"/>
                        <a:pt x="1634042" y="147155"/>
                        <a:pt x="1640459" y="163862"/>
                      </a:cubicBezTo>
                      <a:cubicBezTo>
                        <a:pt x="1644173" y="173818"/>
                        <a:pt x="1647719" y="183437"/>
                        <a:pt x="1648226" y="184955"/>
                      </a:cubicBezTo>
                      <a:cubicBezTo>
                        <a:pt x="1649745" y="189849"/>
                        <a:pt x="1652109" y="186643"/>
                        <a:pt x="1660552" y="168924"/>
                      </a:cubicBezTo>
                      <a:close/>
                      <a:moveTo>
                        <a:pt x="1337713" y="161330"/>
                      </a:moveTo>
                      <a:cubicBezTo>
                        <a:pt x="1335349" y="158630"/>
                        <a:pt x="1334842" y="158799"/>
                        <a:pt x="1325555" y="167237"/>
                      </a:cubicBezTo>
                      <a:lnTo>
                        <a:pt x="1317957" y="174493"/>
                      </a:lnTo>
                      <a:lnTo>
                        <a:pt x="1321503" y="180568"/>
                      </a:lnTo>
                      <a:lnTo>
                        <a:pt x="1325049" y="186474"/>
                      </a:lnTo>
                      <a:lnTo>
                        <a:pt x="1332309" y="174999"/>
                      </a:lnTo>
                      <a:cubicBezTo>
                        <a:pt x="1337713" y="166393"/>
                        <a:pt x="1339063" y="163018"/>
                        <a:pt x="1337713" y="161330"/>
                      </a:cubicBezTo>
                      <a:close/>
                      <a:moveTo>
                        <a:pt x="1460297" y="168587"/>
                      </a:moveTo>
                      <a:cubicBezTo>
                        <a:pt x="1458608" y="165212"/>
                        <a:pt x="1456582" y="162005"/>
                        <a:pt x="1455907" y="161668"/>
                      </a:cubicBezTo>
                      <a:cubicBezTo>
                        <a:pt x="1455231" y="161162"/>
                        <a:pt x="1453205" y="163693"/>
                        <a:pt x="1451348" y="167237"/>
                      </a:cubicBezTo>
                      <a:cubicBezTo>
                        <a:pt x="1448477" y="173143"/>
                        <a:pt x="1448309" y="174324"/>
                        <a:pt x="1450504" y="179555"/>
                      </a:cubicBezTo>
                      <a:lnTo>
                        <a:pt x="1453036" y="185293"/>
                      </a:lnTo>
                      <a:lnTo>
                        <a:pt x="1458271" y="179893"/>
                      </a:lnTo>
                      <a:lnTo>
                        <a:pt x="1463674" y="174662"/>
                      </a:lnTo>
                      <a:lnTo>
                        <a:pt x="1460297" y="168587"/>
                      </a:lnTo>
                      <a:close/>
                      <a:moveTo>
                        <a:pt x="687813" y="166562"/>
                      </a:moveTo>
                      <a:cubicBezTo>
                        <a:pt x="692541" y="141080"/>
                        <a:pt x="694736" y="123362"/>
                        <a:pt x="696424" y="97037"/>
                      </a:cubicBezTo>
                      <a:lnTo>
                        <a:pt x="698113" y="69362"/>
                      </a:lnTo>
                      <a:lnTo>
                        <a:pt x="692710" y="57718"/>
                      </a:lnTo>
                      <a:lnTo>
                        <a:pt x="687475" y="46074"/>
                      </a:lnTo>
                      <a:lnTo>
                        <a:pt x="681903" y="65987"/>
                      </a:lnTo>
                      <a:cubicBezTo>
                        <a:pt x="675149" y="90624"/>
                        <a:pt x="666200" y="116105"/>
                        <a:pt x="658602" y="132812"/>
                      </a:cubicBezTo>
                      <a:lnTo>
                        <a:pt x="652861" y="145637"/>
                      </a:lnTo>
                      <a:lnTo>
                        <a:pt x="656407" y="150362"/>
                      </a:lnTo>
                      <a:cubicBezTo>
                        <a:pt x="660460" y="155762"/>
                        <a:pt x="683085" y="177699"/>
                        <a:pt x="684774" y="177868"/>
                      </a:cubicBezTo>
                      <a:cubicBezTo>
                        <a:pt x="685280" y="177868"/>
                        <a:pt x="686631" y="172805"/>
                        <a:pt x="687813" y="166562"/>
                      </a:cubicBezTo>
                      <a:close/>
                      <a:moveTo>
                        <a:pt x="1856416" y="166899"/>
                      </a:moveTo>
                      <a:cubicBezTo>
                        <a:pt x="1855403" y="164368"/>
                        <a:pt x="1854221" y="162680"/>
                        <a:pt x="1853715" y="163018"/>
                      </a:cubicBezTo>
                      <a:cubicBezTo>
                        <a:pt x="1853377" y="163524"/>
                        <a:pt x="1853884" y="165887"/>
                        <a:pt x="1854897" y="168418"/>
                      </a:cubicBezTo>
                      <a:cubicBezTo>
                        <a:pt x="1857598" y="174155"/>
                        <a:pt x="1858780" y="172974"/>
                        <a:pt x="1856416" y="166899"/>
                      </a:cubicBezTo>
                      <a:close/>
                      <a:moveTo>
                        <a:pt x="614026" y="134330"/>
                      </a:moveTo>
                      <a:cubicBezTo>
                        <a:pt x="609467" y="129099"/>
                        <a:pt x="603389" y="121337"/>
                        <a:pt x="600518" y="117287"/>
                      </a:cubicBezTo>
                      <a:cubicBezTo>
                        <a:pt x="597479" y="113237"/>
                        <a:pt x="595115" y="110705"/>
                        <a:pt x="595115" y="111718"/>
                      </a:cubicBezTo>
                      <a:cubicBezTo>
                        <a:pt x="595115" y="117624"/>
                        <a:pt x="609130" y="159980"/>
                        <a:pt x="613182" y="166562"/>
                      </a:cubicBezTo>
                      <a:cubicBezTo>
                        <a:pt x="613857" y="167574"/>
                        <a:pt x="616052" y="163018"/>
                        <a:pt x="618416" y="156268"/>
                      </a:cubicBezTo>
                      <a:lnTo>
                        <a:pt x="622469" y="144118"/>
                      </a:lnTo>
                      <a:lnTo>
                        <a:pt x="614026" y="134330"/>
                      </a:lnTo>
                      <a:close/>
                      <a:moveTo>
                        <a:pt x="813099" y="153399"/>
                      </a:moveTo>
                      <a:cubicBezTo>
                        <a:pt x="815125" y="150530"/>
                        <a:pt x="813268" y="151712"/>
                        <a:pt x="808878" y="156437"/>
                      </a:cubicBezTo>
                      <a:cubicBezTo>
                        <a:pt x="804657" y="160993"/>
                        <a:pt x="801111" y="165549"/>
                        <a:pt x="801111" y="166562"/>
                      </a:cubicBezTo>
                      <a:cubicBezTo>
                        <a:pt x="801280" y="168755"/>
                        <a:pt x="807358" y="161837"/>
                        <a:pt x="813099" y="153399"/>
                      </a:cubicBezTo>
                      <a:close/>
                      <a:moveTo>
                        <a:pt x="1823829" y="165887"/>
                      </a:moveTo>
                      <a:cubicBezTo>
                        <a:pt x="1825348" y="164368"/>
                        <a:pt x="1824842" y="162005"/>
                        <a:pt x="1821971" y="156099"/>
                      </a:cubicBezTo>
                      <a:cubicBezTo>
                        <a:pt x="1819776" y="151880"/>
                        <a:pt x="1816230" y="143612"/>
                        <a:pt x="1814204" y="137874"/>
                      </a:cubicBezTo>
                      <a:cubicBezTo>
                        <a:pt x="1812178" y="131968"/>
                        <a:pt x="1809645" y="127749"/>
                        <a:pt x="1808801" y="128255"/>
                      </a:cubicBezTo>
                      <a:cubicBezTo>
                        <a:pt x="1807957" y="128930"/>
                        <a:pt x="1805762" y="131630"/>
                        <a:pt x="1804073" y="134330"/>
                      </a:cubicBezTo>
                      <a:lnTo>
                        <a:pt x="1801034" y="139562"/>
                      </a:lnTo>
                      <a:lnTo>
                        <a:pt x="1810321" y="153568"/>
                      </a:lnTo>
                      <a:cubicBezTo>
                        <a:pt x="1815555" y="161330"/>
                        <a:pt x="1820283" y="167743"/>
                        <a:pt x="1820958" y="167743"/>
                      </a:cubicBezTo>
                      <a:cubicBezTo>
                        <a:pt x="1821465" y="167743"/>
                        <a:pt x="1822816" y="166899"/>
                        <a:pt x="1823829" y="165887"/>
                      </a:cubicBezTo>
                      <a:close/>
                      <a:moveTo>
                        <a:pt x="1321165" y="149180"/>
                      </a:moveTo>
                      <a:cubicBezTo>
                        <a:pt x="1322178" y="147324"/>
                        <a:pt x="1320490" y="144287"/>
                        <a:pt x="1315425" y="138380"/>
                      </a:cubicBezTo>
                      <a:lnTo>
                        <a:pt x="1308333" y="130112"/>
                      </a:lnTo>
                      <a:lnTo>
                        <a:pt x="1304787" y="139562"/>
                      </a:lnTo>
                      <a:lnTo>
                        <a:pt x="1301410" y="148843"/>
                      </a:lnTo>
                      <a:lnTo>
                        <a:pt x="1305800" y="155930"/>
                      </a:lnTo>
                      <a:lnTo>
                        <a:pt x="1310190" y="162849"/>
                      </a:lnTo>
                      <a:lnTo>
                        <a:pt x="1314918" y="157280"/>
                      </a:lnTo>
                      <a:cubicBezTo>
                        <a:pt x="1317620" y="154243"/>
                        <a:pt x="1320321" y="150530"/>
                        <a:pt x="1321165" y="149180"/>
                      </a:cubicBezTo>
                      <a:close/>
                      <a:moveTo>
                        <a:pt x="1726909" y="152893"/>
                      </a:moveTo>
                      <a:cubicBezTo>
                        <a:pt x="1728429" y="147662"/>
                        <a:pt x="1729780" y="142599"/>
                        <a:pt x="1729780" y="141587"/>
                      </a:cubicBezTo>
                      <a:cubicBezTo>
                        <a:pt x="1729611" y="139562"/>
                        <a:pt x="1715259" y="103787"/>
                        <a:pt x="1714077" y="102605"/>
                      </a:cubicBezTo>
                      <a:cubicBezTo>
                        <a:pt x="1712557" y="100918"/>
                        <a:pt x="1709180" y="118974"/>
                        <a:pt x="1710193" y="123530"/>
                      </a:cubicBezTo>
                      <a:cubicBezTo>
                        <a:pt x="1712895" y="134499"/>
                        <a:pt x="1722013" y="162680"/>
                        <a:pt x="1722857" y="162680"/>
                      </a:cubicBezTo>
                      <a:cubicBezTo>
                        <a:pt x="1723363" y="162680"/>
                        <a:pt x="1725221" y="158293"/>
                        <a:pt x="1726909" y="152893"/>
                      </a:cubicBezTo>
                      <a:close/>
                      <a:moveTo>
                        <a:pt x="126559" y="147662"/>
                      </a:moveTo>
                      <a:cubicBezTo>
                        <a:pt x="145470" y="127580"/>
                        <a:pt x="144626" y="129437"/>
                        <a:pt x="141080" y="116949"/>
                      </a:cubicBezTo>
                      <a:cubicBezTo>
                        <a:pt x="137535" y="104968"/>
                        <a:pt x="138548" y="104293"/>
                        <a:pt x="131118" y="123024"/>
                      </a:cubicBezTo>
                      <a:cubicBezTo>
                        <a:pt x="129261" y="127749"/>
                        <a:pt x="124871" y="137705"/>
                        <a:pt x="121156" y="145468"/>
                      </a:cubicBezTo>
                      <a:cubicBezTo>
                        <a:pt x="117441" y="153062"/>
                        <a:pt x="114740" y="159305"/>
                        <a:pt x="115078" y="159305"/>
                      </a:cubicBezTo>
                      <a:cubicBezTo>
                        <a:pt x="115415" y="159305"/>
                        <a:pt x="120650" y="154074"/>
                        <a:pt x="126559" y="147662"/>
                      </a:cubicBezTo>
                      <a:close/>
                      <a:moveTo>
                        <a:pt x="857506" y="147155"/>
                      </a:moveTo>
                      <a:cubicBezTo>
                        <a:pt x="856831" y="142262"/>
                        <a:pt x="855818" y="136693"/>
                        <a:pt x="855142" y="134837"/>
                      </a:cubicBezTo>
                      <a:cubicBezTo>
                        <a:pt x="853960" y="131968"/>
                        <a:pt x="853623" y="131799"/>
                        <a:pt x="852610" y="134162"/>
                      </a:cubicBezTo>
                      <a:cubicBezTo>
                        <a:pt x="851597" y="136862"/>
                        <a:pt x="856155" y="155930"/>
                        <a:pt x="857844" y="155930"/>
                      </a:cubicBezTo>
                      <a:cubicBezTo>
                        <a:pt x="858351" y="155930"/>
                        <a:pt x="858182" y="151880"/>
                        <a:pt x="857506" y="147155"/>
                      </a:cubicBezTo>
                      <a:close/>
                      <a:moveTo>
                        <a:pt x="1493898" y="133824"/>
                      </a:moveTo>
                      <a:lnTo>
                        <a:pt x="1508757" y="111718"/>
                      </a:lnTo>
                      <a:lnTo>
                        <a:pt x="1505717" y="107162"/>
                      </a:lnTo>
                      <a:cubicBezTo>
                        <a:pt x="1504198" y="104799"/>
                        <a:pt x="1499639" y="97205"/>
                        <a:pt x="1495586" y="90287"/>
                      </a:cubicBezTo>
                      <a:cubicBezTo>
                        <a:pt x="1491534" y="83030"/>
                        <a:pt x="1488157" y="78812"/>
                        <a:pt x="1487650" y="80162"/>
                      </a:cubicBezTo>
                      <a:cubicBezTo>
                        <a:pt x="1487313" y="81512"/>
                        <a:pt x="1485962" y="85562"/>
                        <a:pt x="1484949" y="89274"/>
                      </a:cubicBezTo>
                      <a:cubicBezTo>
                        <a:pt x="1483767" y="92987"/>
                        <a:pt x="1479883" y="103955"/>
                        <a:pt x="1476169" y="113574"/>
                      </a:cubicBezTo>
                      <a:lnTo>
                        <a:pt x="1469246" y="131124"/>
                      </a:lnTo>
                      <a:lnTo>
                        <a:pt x="1473129" y="143443"/>
                      </a:lnTo>
                      <a:cubicBezTo>
                        <a:pt x="1475324" y="150362"/>
                        <a:pt x="1477519" y="155930"/>
                        <a:pt x="1478026" y="155930"/>
                      </a:cubicBezTo>
                      <a:cubicBezTo>
                        <a:pt x="1478533" y="155930"/>
                        <a:pt x="1485793" y="145974"/>
                        <a:pt x="1493898" y="133824"/>
                      </a:cubicBezTo>
                      <a:close/>
                      <a:moveTo>
                        <a:pt x="1167682" y="104630"/>
                      </a:moveTo>
                      <a:lnTo>
                        <a:pt x="1166162" y="68349"/>
                      </a:lnTo>
                      <a:lnTo>
                        <a:pt x="1160590" y="58562"/>
                      </a:lnTo>
                      <a:lnTo>
                        <a:pt x="1154849" y="48774"/>
                      </a:lnTo>
                      <a:lnTo>
                        <a:pt x="1151303" y="84212"/>
                      </a:lnTo>
                      <a:lnTo>
                        <a:pt x="1147758" y="119649"/>
                      </a:lnTo>
                      <a:lnTo>
                        <a:pt x="1158057" y="135512"/>
                      </a:lnTo>
                      <a:cubicBezTo>
                        <a:pt x="1170552" y="154918"/>
                        <a:pt x="1170046" y="156437"/>
                        <a:pt x="1167682" y="104630"/>
                      </a:cubicBezTo>
                      <a:close/>
                      <a:moveTo>
                        <a:pt x="1351052" y="146312"/>
                      </a:moveTo>
                      <a:cubicBezTo>
                        <a:pt x="1352065" y="144624"/>
                        <a:pt x="1356793" y="137537"/>
                        <a:pt x="1361689" y="130618"/>
                      </a:cubicBezTo>
                      <a:cubicBezTo>
                        <a:pt x="1370132" y="118299"/>
                        <a:pt x="1369456" y="118805"/>
                        <a:pt x="1353922" y="136862"/>
                      </a:cubicBezTo>
                      <a:cubicBezTo>
                        <a:pt x="1346999" y="145130"/>
                        <a:pt x="1344804" y="149180"/>
                        <a:pt x="1347844" y="149180"/>
                      </a:cubicBezTo>
                      <a:cubicBezTo>
                        <a:pt x="1348519" y="149180"/>
                        <a:pt x="1349870" y="147830"/>
                        <a:pt x="1351052" y="146312"/>
                      </a:cubicBezTo>
                      <a:close/>
                      <a:moveTo>
                        <a:pt x="1770303" y="138212"/>
                      </a:moveTo>
                      <a:cubicBezTo>
                        <a:pt x="1770303" y="137030"/>
                        <a:pt x="1769290" y="135174"/>
                        <a:pt x="1767940" y="134162"/>
                      </a:cubicBezTo>
                      <a:cubicBezTo>
                        <a:pt x="1766082" y="132643"/>
                        <a:pt x="1765238" y="133149"/>
                        <a:pt x="1764056" y="136862"/>
                      </a:cubicBezTo>
                      <a:cubicBezTo>
                        <a:pt x="1763212" y="139393"/>
                        <a:pt x="1762874" y="143105"/>
                        <a:pt x="1763212" y="144962"/>
                      </a:cubicBezTo>
                      <a:cubicBezTo>
                        <a:pt x="1763887" y="147999"/>
                        <a:pt x="1764056" y="147999"/>
                        <a:pt x="1767095" y="144287"/>
                      </a:cubicBezTo>
                      <a:cubicBezTo>
                        <a:pt x="1768953" y="142093"/>
                        <a:pt x="1770303" y="139393"/>
                        <a:pt x="1770303" y="138212"/>
                      </a:cubicBezTo>
                      <a:close/>
                      <a:moveTo>
                        <a:pt x="295915" y="124374"/>
                      </a:moveTo>
                      <a:cubicBezTo>
                        <a:pt x="298785" y="113912"/>
                        <a:pt x="300811" y="105305"/>
                        <a:pt x="300643" y="105305"/>
                      </a:cubicBezTo>
                      <a:cubicBezTo>
                        <a:pt x="300305" y="105305"/>
                        <a:pt x="298279" y="108174"/>
                        <a:pt x="295915" y="111718"/>
                      </a:cubicBezTo>
                      <a:cubicBezTo>
                        <a:pt x="292707" y="116443"/>
                        <a:pt x="291356" y="121337"/>
                        <a:pt x="290512" y="131462"/>
                      </a:cubicBezTo>
                      <a:cubicBezTo>
                        <a:pt x="289836" y="138887"/>
                        <a:pt x="289667" y="144455"/>
                        <a:pt x="290174" y="144118"/>
                      </a:cubicBezTo>
                      <a:cubicBezTo>
                        <a:pt x="290512" y="143612"/>
                        <a:pt x="293213" y="134668"/>
                        <a:pt x="295915" y="124374"/>
                      </a:cubicBezTo>
                      <a:close/>
                      <a:moveTo>
                        <a:pt x="1844766" y="128762"/>
                      </a:moveTo>
                      <a:cubicBezTo>
                        <a:pt x="1842909" y="121843"/>
                        <a:pt x="1840207" y="110199"/>
                        <a:pt x="1838518" y="102943"/>
                      </a:cubicBezTo>
                      <a:cubicBezTo>
                        <a:pt x="1836492" y="93324"/>
                        <a:pt x="1835310" y="90455"/>
                        <a:pt x="1834128" y="92312"/>
                      </a:cubicBezTo>
                      <a:cubicBezTo>
                        <a:pt x="1832609" y="95349"/>
                        <a:pt x="1835648" y="112224"/>
                        <a:pt x="1841558" y="131968"/>
                      </a:cubicBezTo>
                      <a:cubicBezTo>
                        <a:pt x="1846286" y="148168"/>
                        <a:pt x="1849156" y="145299"/>
                        <a:pt x="1844766" y="128762"/>
                      </a:cubicBezTo>
                      <a:close/>
                      <a:moveTo>
                        <a:pt x="1556878" y="132980"/>
                      </a:moveTo>
                      <a:cubicBezTo>
                        <a:pt x="1555190" y="127918"/>
                        <a:pt x="1554177" y="127074"/>
                        <a:pt x="1553333" y="129268"/>
                      </a:cubicBezTo>
                      <a:cubicBezTo>
                        <a:pt x="1552657" y="130787"/>
                        <a:pt x="1553501" y="133993"/>
                        <a:pt x="1555190" y="136524"/>
                      </a:cubicBezTo>
                      <a:cubicBezTo>
                        <a:pt x="1559074" y="142430"/>
                        <a:pt x="1559749" y="141080"/>
                        <a:pt x="1556878" y="132980"/>
                      </a:cubicBezTo>
                      <a:close/>
                      <a:moveTo>
                        <a:pt x="178058" y="129437"/>
                      </a:moveTo>
                      <a:cubicBezTo>
                        <a:pt x="178058" y="120999"/>
                        <a:pt x="177721" y="120155"/>
                        <a:pt x="175694" y="122180"/>
                      </a:cubicBezTo>
                      <a:cubicBezTo>
                        <a:pt x="173668" y="124205"/>
                        <a:pt x="173499" y="126062"/>
                        <a:pt x="175188" y="131968"/>
                      </a:cubicBezTo>
                      <a:cubicBezTo>
                        <a:pt x="176201" y="135849"/>
                        <a:pt x="177214" y="139055"/>
                        <a:pt x="177552" y="139055"/>
                      </a:cubicBezTo>
                      <a:cubicBezTo>
                        <a:pt x="177889" y="139055"/>
                        <a:pt x="178058" y="134668"/>
                        <a:pt x="178058" y="129437"/>
                      </a:cubicBezTo>
                      <a:close/>
                      <a:moveTo>
                        <a:pt x="769198" y="127074"/>
                      </a:moveTo>
                      <a:cubicBezTo>
                        <a:pt x="767679" y="123362"/>
                        <a:pt x="767510" y="123362"/>
                        <a:pt x="767510" y="126568"/>
                      </a:cubicBezTo>
                      <a:cubicBezTo>
                        <a:pt x="767341" y="128424"/>
                        <a:pt x="767848" y="130618"/>
                        <a:pt x="768523" y="131124"/>
                      </a:cubicBezTo>
                      <a:cubicBezTo>
                        <a:pt x="770549" y="133149"/>
                        <a:pt x="770887" y="131124"/>
                        <a:pt x="769198" y="127074"/>
                      </a:cubicBezTo>
                      <a:close/>
                      <a:moveTo>
                        <a:pt x="1429229" y="110199"/>
                      </a:moveTo>
                      <a:cubicBezTo>
                        <a:pt x="1427371" y="103280"/>
                        <a:pt x="1426358" y="100749"/>
                        <a:pt x="1426865" y="104462"/>
                      </a:cubicBezTo>
                      <a:cubicBezTo>
                        <a:pt x="1428047" y="113574"/>
                        <a:pt x="1430917" y="124374"/>
                        <a:pt x="1431930" y="123530"/>
                      </a:cubicBezTo>
                      <a:cubicBezTo>
                        <a:pt x="1432268" y="123024"/>
                        <a:pt x="1431086" y="117118"/>
                        <a:pt x="1429229" y="110199"/>
                      </a:cubicBezTo>
                      <a:close/>
                      <a:moveTo>
                        <a:pt x="1952829" y="78474"/>
                      </a:moveTo>
                      <a:cubicBezTo>
                        <a:pt x="1946244" y="72230"/>
                        <a:pt x="1940841" y="67505"/>
                        <a:pt x="1940841" y="68180"/>
                      </a:cubicBezTo>
                      <a:cubicBezTo>
                        <a:pt x="1940841" y="71218"/>
                        <a:pt x="1949621" y="94168"/>
                        <a:pt x="1955193" y="106149"/>
                      </a:cubicBezTo>
                      <a:lnTo>
                        <a:pt x="1961609" y="119649"/>
                      </a:lnTo>
                      <a:lnTo>
                        <a:pt x="1963298" y="104968"/>
                      </a:lnTo>
                      <a:lnTo>
                        <a:pt x="1964817" y="90118"/>
                      </a:lnTo>
                      <a:lnTo>
                        <a:pt x="1952829" y="78474"/>
                      </a:lnTo>
                      <a:close/>
                      <a:moveTo>
                        <a:pt x="623819" y="78812"/>
                      </a:moveTo>
                      <a:cubicBezTo>
                        <a:pt x="617234" y="72737"/>
                        <a:pt x="609805" y="64299"/>
                        <a:pt x="607441" y="60249"/>
                      </a:cubicBezTo>
                      <a:cubicBezTo>
                        <a:pt x="605077" y="56199"/>
                        <a:pt x="602882" y="53162"/>
                        <a:pt x="602544" y="53499"/>
                      </a:cubicBezTo>
                      <a:cubicBezTo>
                        <a:pt x="600687" y="55187"/>
                        <a:pt x="623144" y="102437"/>
                        <a:pt x="629560" y="110199"/>
                      </a:cubicBezTo>
                      <a:cubicBezTo>
                        <a:pt x="630911" y="112055"/>
                        <a:pt x="631924" y="110030"/>
                        <a:pt x="633613" y="101424"/>
                      </a:cubicBezTo>
                      <a:lnTo>
                        <a:pt x="635808" y="90287"/>
                      </a:lnTo>
                      <a:lnTo>
                        <a:pt x="623819" y="78812"/>
                      </a:lnTo>
                      <a:close/>
                      <a:moveTo>
                        <a:pt x="477765" y="94337"/>
                      </a:moveTo>
                      <a:cubicBezTo>
                        <a:pt x="477259" y="92480"/>
                        <a:pt x="475570" y="89105"/>
                        <a:pt x="473713" y="86912"/>
                      </a:cubicBezTo>
                      <a:cubicBezTo>
                        <a:pt x="470673" y="83030"/>
                        <a:pt x="470673" y="83199"/>
                        <a:pt x="473375" y="96868"/>
                      </a:cubicBezTo>
                      <a:cubicBezTo>
                        <a:pt x="475908" y="110705"/>
                        <a:pt x="476077" y="110874"/>
                        <a:pt x="477427" y="104293"/>
                      </a:cubicBezTo>
                      <a:cubicBezTo>
                        <a:pt x="478103" y="100749"/>
                        <a:pt x="478272" y="96193"/>
                        <a:pt x="477765" y="94337"/>
                      </a:cubicBezTo>
                      <a:close/>
                      <a:moveTo>
                        <a:pt x="2008212" y="93493"/>
                      </a:moveTo>
                      <a:cubicBezTo>
                        <a:pt x="2011757" y="84380"/>
                        <a:pt x="2012771" y="80330"/>
                        <a:pt x="2011420" y="78812"/>
                      </a:cubicBezTo>
                      <a:cubicBezTo>
                        <a:pt x="2008212" y="74930"/>
                        <a:pt x="2007199" y="76449"/>
                        <a:pt x="2005172" y="88093"/>
                      </a:cubicBezTo>
                      <a:cubicBezTo>
                        <a:pt x="2004159" y="94337"/>
                        <a:pt x="2002808" y="101255"/>
                        <a:pt x="2002302" y="103618"/>
                      </a:cubicBezTo>
                      <a:cubicBezTo>
                        <a:pt x="2000276" y="111043"/>
                        <a:pt x="2002977" y="106487"/>
                        <a:pt x="2008212" y="93493"/>
                      </a:cubicBezTo>
                      <a:close/>
                      <a:moveTo>
                        <a:pt x="101570" y="101593"/>
                      </a:moveTo>
                      <a:cubicBezTo>
                        <a:pt x="101063" y="100243"/>
                        <a:pt x="100557" y="100749"/>
                        <a:pt x="100557" y="102605"/>
                      </a:cubicBezTo>
                      <a:cubicBezTo>
                        <a:pt x="100388" y="104462"/>
                        <a:pt x="100894" y="105474"/>
                        <a:pt x="101401" y="104799"/>
                      </a:cubicBezTo>
                      <a:cubicBezTo>
                        <a:pt x="101907" y="104293"/>
                        <a:pt x="102076" y="102774"/>
                        <a:pt x="101570" y="101593"/>
                      </a:cubicBezTo>
                      <a:close/>
                      <a:moveTo>
                        <a:pt x="780342" y="98218"/>
                      </a:moveTo>
                      <a:cubicBezTo>
                        <a:pt x="779836" y="96868"/>
                        <a:pt x="779329" y="97374"/>
                        <a:pt x="779329" y="99230"/>
                      </a:cubicBezTo>
                      <a:cubicBezTo>
                        <a:pt x="779160" y="101087"/>
                        <a:pt x="779667" y="102099"/>
                        <a:pt x="780173" y="101424"/>
                      </a:cubicBezTo>
                      <a:cubicBezTo>
                        <a:pt x="780680" y="100918"/>
                        <a:pt x="780849" y="99399"/>
                        <a:pt x="780342" y="98218"/>
                      </a:cubicBezTo>
                      <a:close/>
                      <a:moveTo>
                        <a:pt x="1788201" y="75605"/>
                      </a:moveTo>
                      <a:lnTo>
                        <a:pt x="1788877" y="69024"/>
                      </a:lnTo>
                      <a:lnTo>
                        <a:pt x="1786344" y="76618"/>
                      </a:lnTo>
                      <a:cubicBezTo>
                        <a:pt x="1783305" y="85730"/>
                        <a:pt x="1783305" y="86237"/>
                        <a:pt x="1785500" y="84043"/>
                      </a:cubicBezTo>
                      <a:cubicBezTo>
                        <a:pt x="1786513" y="83030"/>
                        <a:pt x="1787695" y="79318"/>
                        <a:pt x="1788201" y="75605"/>
                      </a:cubicBezTo>
                      <a:close/>
                      <a:moveTo>
                        <a:pt x="845011" y="64468"/>
                      </a:moveTo>
                      <a:cubicBezTo>
                        <a:pt x="845011" y="56537"/>
                        <a:pt x="842310" y="57887"/>
                        <a:pt x="840284" y="66662"/>
                      </a:cubicBezTo>
                      <a:cubicBezTo>
                        <a:pt x="839102" y="71387"/>
                        <a:pt x="838257" y="76449"/>
                        <a:pt x="838257" y="77968"/>
                      </a:cubicBezTo>
                      <a:cubicBezTo>
                        <a:pt x="838426" y="82693"/>
                        <a:pt x="844843" y="69530"/>
                        <a:pt x="845011" y="64468"/>
                      </a:cubicBezTo>
                      <a:close/>
                      <a:moveTo>
                        <a:pt x="422045" y="50462"/>
                      </a:moveTo>
                      <a:cubicBezTo>
                        <a:pt x="416473" y="26330"/>
                        <a:pt x="416304" y="25993"/>
                        <a:pt x="417317" y="41180"/>
                      </a:cubicBezTo>
                      <a:cubicBezTo>
                        <a:pt x="417824" y="50462"/>
                        <a:pt x="419174" y="56537"/>
                        <a:pt x="420863" y="58562"/>
                      </a:cubicBezTo>
                      <a:cubicBezTo>
                        <a:pt x="422214" y="60080"/>
                        <a:pt x="423565" y="61262"/>
                        <a:pt x="423902" y="60924"/>
                      </a:cubicBezTo>
                      <a:cubicBezTo>
                        <a:pt x="424240" y="60755"/>
                        <a:pt x="423396" y="56030"/>
                        <a:pt x="422045" y="50462"/>
                      </a:cubicBezTo>
                      <a:close/>
                    </a:path>
                  </a:pathLst>
                </a:custGeom>
                <a:grpFill/>
                <a:ln w="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13"/>
                </a:p>
              </p:txBody>
            </p:sp>
            <p:sp>
              <p:nvSpPr>
                <p:cNvPr id="15" name="grass">
                  <a:extLst>
                    <a:ext uri="{FF2B5EF4-FFF2-40B4-BE49-F238E27FC236}">
                      <a16:creationId xmlns:a16="http://schemas.microsoft.com/office/drawing/2014/main" id="{E824AB1D-1592-DCBA-79BF-D93F6A5A3714}"/>
                    </a:ext>
                  </a:extLst>
                </p:cNvPr>
                <p:cNvSpPr/>
                <p:nvPr/>
              </p:nvSpPr>
              <p:spPr>
                <a:xfrm flipV="1">
                  <a:off x="2824313" y="5699953"/>
                  <a:ext cx="1210848" cy="208052"/>
                </a:xfrm>
                <a:custGeom>
                  <a:avLst/>
                  <a:gdLst>
                    <a:gd name="connsiteX0" fmla="*/ 327996 w 2152619"/>
                    <a:gd name="connsiteY0" fmla="*/ 350330 h 369871"/>
                    <a:gd name="connsiteX1" fmla="*/ 278186 w 2152619"/>
                    <a:gd name="connsiteY1" fmla="*/ 278105 h 369871"/>
                    <a:gd name="connsiteX2" fmla="*/ 260794 w 2152619"/>
                    <a:gd name="connsiteY2" fmla="*/ 257180 h 369871"/>
                    <a:gd name="connsiteX3" fmla="*/ 253871 w 2152619"/>
                    <a:gd name="connsiteY3" fmla="*/ 255493 h 369871"/>
                    <a:gd name="connsiteX4" fmla="*/ 240532 w 2152619"/>
                    <a:gd name="connsiteY4" fmla="*/ 270343 h 369871"/>
                    <a:gd name="connsiteX5" fmla="*/ 220608 w 2152619"/>
                    <a:gd name="connsiteY5" fmla="*/ 292787 h 369871"/>
                    <a:gd name="connsiteX6" fmla="*/ 221284 w 2152619"/>
                    <a:gd name="connsiteY6" fmla="*/ 317087 h 369871"/>
                    <a:gd name="connsiteX7" fmla="*/ 215036 w 2152619"/>
                    <a:gd name="connsiteY7" fmla="*/ 312699 h 369871"/>
                    <a:gd name="connsiteX8" fmla="*/ 207776 w 2152619"/>
                    <a:gd name="connsiteY8" fmla="*/ 304430 h 369871"/>
                    <a:gd name="connsiteX9" fmla="*/ 192579 w 2152619"/>
                    <a:gd name="connsiteY9" fmla="*/ 309493 h 369871"/>
                    <a:gd name="connsiteX10" fmla="*/ 178565 w 2152619"/>
                    <a:gd name="connsiteY10" fmla="*/ 313880 h 369871"/>
                    <a:gd name="connsiteX11" fmla="*/ 191904 w 2152619"/>
                    <a:gd name="connsiteY11" fmla="*/ 307468 h 369871"/>
                    <a:gd name="connsiteX12" fmla="*/ 205581 w 2152619"/>
                    <a:gd name="connsiteY12" fmla="*/ 299199 h 369871"/>
                    <a:gd name="connsiteX13" fmla="*/ 201528 w 2152619"/>
                    <a:gd name="connsiteY13" fmla="*/ 286712 h 369871"/>
                    <a:gd name="connsiteX14" fmla="*/ 197476 w 2152619"/>
                    <a:gd name="connsiteY14" fmla="*/ 257180 h 369871"/>
                    <a:gd name="connsiteX15" fmla="*/ 199840 w 2152619"/>
                    <a:gd name="connsiteY15" fmla="*/ 229843 h 369871"/>
                    <a:gd name="connsiteX16" fmla="*/ 202035 w 2152619"/>
                    <a:gd name="connsiteY16" fmla="*/ 221912 h 369871"/>
                    <a:gd name="connsiteX17" fmla="*/ 195787 w 2152619"/>
                    <a:gd name="connsiteY17" fmla="*/ 215499 h 369871"/>
                    <a:gd name="connsiteX18" fmla="*/ 182786 w 2152619"/>
                    <a:gd name="connsiteY18" fmla="*/ 200312 h 369871"/>
                    <a:gd name="connsiteX19" fmla="*/ 175526 w 2152619"/>
                    <a:gd name="connsiteY19" fmla="*/ 191368 h 369871"/>
                    <a:gd name="connsiteX20" fmla="*/ 167421 w 2152619"/>
                    <a:gd name="connsiteY20" fmla="*/ 203012 h 369871"/>
                    <a:gd name="connsiteX21" fmla="*/ 159654 w 2152619"/>
                    <a:gd name="connsiteY21" fmla="*/ 214824 h 369871"/>
                    <a:gd name="connsiteX22" fmla="*/ 167927 w 2152619"/>
                    <a:gd name="connsiteY22" fmla="*/ 220899 h 369871"/>
                    <a:gd name="connsiteX23" fmla="*/ 176370 w 2152619"/>
                    <a:gd name="connsiteY23" fmla="*/ 227818 h 369871"/>
                    <a:gd name="connsiteX24" fmla="*/ 165057 w 2152619"/>
                    <a:gd name="connsiteY24" fmla="*/ 221405 h 369871"/>
                    <a:gd name="connsiteX25" fmla="*/ 158134 w 2152619"/>
                    <a:gd name="connsiteY25" fmla="*/ 216680 h 369871"/>
                    <a:gd name="connsiteX26" fmla="*/ 152562 w 2152619"/>
                    <a:gd name="connsiteY26" fmla="*/ 223937 h 369871"/>
                    <a:gd name="connsiteX27" fmla="*/ 134158 w 2152619"/>
                    <a:gd name="connsiteY27" fmla="*/ 246043 h 369871"/>
                    <a:gd name="connsiteX28" fmla="*/ 124195 w 2152619"/>
                    <a:gd name="connsiteY28" fmla="*/ 252962 h 369871"/>
                    <a:gd name="connsiteX29" fmla="*/ 147328 w 2152619"/>
                    <a:gd name="connsiteY29" fmla="*/ 211449 h 369871"/>
                    <a:gd name="connsiteX30" fmla="*/ 128586 w 2152619"/>
                    <a:gd name="connsiteY30" fmla="*/ 196599 h 369871"/>
                    <a:gd name="connsiteX31" fmla="*/ 110350 w 2152619"/>
                    <a:gd name="connsiteY31" fmla="*/ 182930 h 369871"/>
                    <a:gd name="connsiteX32" fmla="*/ 103765 w 2152619"/>
                    <a:gd name="connsiteY32" fmla="*/ 187149 h 369871"/>
                    <a:gd name="connsiteX33" fmla="*/ 84347 w 2152619"/>
                    <a:gd name="connsiteY33" fmla="*/ 211112 h 369871"/>
                    <a:gd name="connsiteX34" fmla="*/ 22211 w 2152619"/>
                    <a:gd name="connsiteY34" fmla="*/ 291774 h 369871"/>
                    <a:gd name="connsiteX35" fmla="*/ 1105 w 2152619"/>
                    <a:gd name="connsiteY35" fmla="*/ 311180 h 369871"/>
                    <a:gd name="connsiteX36" fmla="*/ 45850 w 2152619"/>
                    <a:gd name="connsiteY36" fmla="*/ 244524 h 369871"/>
                    <a:gd name="connsiteX37" fmla="*/ 62059 w 2152619"/>
                    <a:gd name="connsiteY37" fmla="*/ 211955 h 369871"/>
                    <a:gd name="connsiteX38" fmla="*/ 2793 w 2152619"/>
                    <a:gd name="connsiteY38" fmla="*/ 238618 h 369871"/>
                    <a:gd name="connsiteX39" fmla="*/ 16808 w 2152619"/>
                    <a:gd name="connsiteY39" fmla="*/ 230518 h 369871"/>
                    <a:gd name="connsiteX40" fmla="*/ 58682 w 2152619"/>
                    <a:gd name="connsiteY40" fmla="*/ 205037 h 369871"/>
                    <a:gd name="connsiteX41" fmla="*/ 80464 w 2152619"/>
                    <a:gd name="connsiteY41" fmla="*/ 173143 h 369871"/>
                    <a:gd name="connsiteX42" fmla="*/ 85360 w 2152619"/>
                    <a:gd name="connsiteY42" fmla="*/ 160655 h 369871"/>
                    <a:gd name="connsiteX43" fmla="*/ 73710 w 2152619"/>
                    <a:gd name="connsiteY43" fmla="*/ 147830 h 369871"/>
                    <a:gd name="connsiteX44" fmla="*/ 14613 w 2152619"/>
                    <a:gd name="connsiteY44" fmla="*/ 52655 h 369871"/>
                    <a:gd name="connsiteX45" fmla="*/ 4144 w 2152619"/>
                    <a:gd name="connsiteY45" fmla="*/ 3887 h 369871"/>
                    <a:gd name="connsiteX46" fmla="*/ 4144 w 2152619"/>
                    <a:gd name="connsiteY46" fmla="*/ -2863 h 369871"/>
                    <a:gd name="connsiteX47" fmla="*/ 21366 w 2152619"/>
                    <a:gd name="connsiteY47" fmla="*/ -2357 h 369871"/>
                    <a:gd name="connsiteX48" fmla="*/ 38420 w 2152619"/>
                    <a:gd name="connsiteY48" fmla="*/ -1851 h 369871"/>
                    <a:gd name="connsiteX49" fmla="*/ 38083 w 2152619"/>
                    <a:gd name="connsiteY49" fmla="*/ 10805 h 369871"/>
                    <a:gd name="connsiteX50" fmla="*/ 50408 w 2152619"/>
                    <a:gd name="connsiteY50" fmla="*/ 68349 h 369871"/>
                    <a:gd name="connsiteX51" fmla="*/ 87893 w 2152619"/>
                    <a:gd name="connsiteY51" fmla="*/ 135343 h 369871"/>
                    <a:gd name="connsiteX52" fmla="*/ 91608 w 2152619"/>
                    <a:gd name="connsiteY52" fmla="*/ 139899 h 369871"/>
                    <a:gd name="connsiteX53" fmla="*/ 93634 w 2152619"/>
                    <a:gd name="connsiteY53" fmla="*/ 134837 h 369871"/>
                    <a:gd name="connsiteX54" fmla="*/ 93127 w 2152619"/>
                    <a:gd name="connsiteY54" fmla="*/ 125555 h 369871"/>
                    <a:gd name="connsiteX55" fmla="*/ 85867 w 2152619"/>
                    <a:gd name="connsiteY55" fmla="*/ 91299 h 369871"/>
                    <a:gd name="connsiteX56" fmla="*/ 86880 w 2152619"/>
                    <a:gd name="connsiteY56" fmla="*/ 81343 h 369871"/>
                    <a:gd name="connsiteX57" fmla="*/ 77931 w 2152619"/>
                    <a:gd name="connsiteY57" fmla="*/ 71387 h 369871"/>
                    <a:gd name="connsiteX58" fmla="*/ 49564 w 2152619"/>
                    <a:gd name="connsiteY58" fmla="*/ 6418 h 369871"/>
                    <a:gd name="connsiteX59" fmla="*/ 49058 w 2152619"/>
                    <a:gd name="connsiteY59" fmla="*/ -1851 h 369871"/>
                    <a:gd name="connsiteX60" fmla="*/ 63748 w 2152619"/>
                    <a:gd name="connsiteY60" fmla="*/ -2357 h 369871"/>
                    <a:gd name="connsiteX61" fmla="*/ 78437 w 2152619"/>
                    <a:gd name="connsiteY61" fmla="*/ -2357 h 369871"/>
                    <a:gd name="connsiteX62" fmla="*/ 76749 w 2152619"/>
                    <a:gd name="connsiteY62" fmla="*/ 3887 h 369871"/>
                    <a:gd name="connsiteX63" fmla="*/ 89413 w 2152619"/>
                    <a:gd name="connsiteY63" fmla="*/ 62612 h 369871"/>
                    <a:gd name="connsiteX64" fmla="*/ 100725 w 2152619"/>
                    <a:gd name="connsiteY64" fmla="*/ 57887 h 369871"/>
                    <a:gd name="connsiteX65" fmla="*/ 109506 w 2152619"/>
                    <a:gd name="connsiteY65" fmla="*/ 49449 h 369871"/>
                    <a:gd name="connsiteX66" fmla="*/ 109843 w 2152619"/>
                    <a:gd name="connsiteY66" fmla="*/ 23799 h 369871"/>
                    <a:gd name="connsiteX67" fmla="*/ 110350 w 2152619"/>
                    <a:gd name="connsiteY67" fmla="*/ -1851 h 369871"/>
                    <a:gd name="connsiteX68" fmla="*/ 138379 w 2152619"/>
                    <a:gd name="connsiteY68" fmla="*/ -2357 h 369871"/>
                    <a:gd name="connsiteX69" fmla="*/ 166408 w 2152619"/>
                    <a:gd name="connsiteY69" fmla="*/ -2695 h 369871"/>
                    <a:gd name="connsiteX70" fmla="*/ 165057 w 2152619"/>
                    <a:gd name="connsiteY70" fmla="*/ 10299 h 369871"/>
                    <a:gd name="connsiteX71" fmla="*/ 165732 w 2152619"/>
                    <a:gd name="connsiteY71" fmla="*/ 86743 h 369871"/>
                    <a:gd name="connsiteX72" fmla="*/ 167252 w 2152619"/>
                    <a:gd name="connsiteY72" fmla="*/ 94337 h 369871"/>
                    <a:gd name="connsiteX73" fmla="*/ 172655 w 2152619"/>
                    <a:gd name="connsiteY73" fmla="*/ 85055 h 369871"/>
                    <a:gd name="connsiteX74" fmla="*/ 178734 w 2152619"/>
                    <a:gd name="connsiteY74" fmla="*/ 70712 h 369871"/>
                    <a:gd name="connsiteX75" fmla="*/ 183461 w 2152619"/>
                    <a:gd name="connsiteY75" fmla="*/ 9624 h 369871"/>
                    <a:gd name="connsiteX76" fmla="*/ 183124 w 2152619"/>
                    <a:gd name="connsiteY76" fmla="*/ -2695 h 369871"/>
                    <a:gd name="connsiteX77" fmla="*/ 217062 w 2152619"/>
                    <a:gd name="connsiteY77" fmla="*/ -2695 h 369871"/>
                    <a:gd name="connsiteX78" fmla="*/ 251001 w 2152619"/>
                    <a:gd name="connsiteY78" fmla="*/ -2695 h 369871"/>
                    <a:gd name="connsiteX79" fmla="*/ 250157 w 2152619"/>
                    <a:gd name="connsiteY79" fmla="*/ 5405 h 369871"/>
                    <a:gd name="connsiteX80" fmla="*/ 246949 w 2152619"/>
                    <a:gd name="connsiteY80" fmla="*/ 101424 h 369871"/>
                    <a:gd name="connsiteX81" fmla="*/ 250326 w 2152619"/>
                    <a:gd name="connsiteY81" fmla="*/ 131799 h 369871"/>
                    <a:gd name="connsiteX82" fmla="*/ 264002 w 2152619"/>
                    <a:gd name="connsiteY82" fmla="*/ 115768 h 369871"/>
                    <a:gd name="connsiteX83" fmla="*/ 276159 w 2152619"/>
                    <a:gd name="connsiteY83" fmla="*/ 97205 h 369871"/>
                    <a:gd name="connsiteX84" fmla="*/ 275146 w 2152619"/>
                    <a:gd name="connsiteY84" fmla="*/ 71387 h 369871"/>
                    <a:gd name="connsiteX85" fmla="*/ 264171 w 2152619"/>
                    <a:gd name="connsiteY85" fmla="*/ 3212 h 369871"/>
                    <a:gd name="connsiteX86" fmla="*/ 262483 w 2152619"/>
                    <a:gd name="connsiteY86" fmla="*/ -2020 h 369871"/>
                    <a:gd name="connsiteX87" fmla="*/ 282745 w 2152619"/>
                    <a:gd name="connsiteY87" fmla="*/ -2695 h 369871"/>
                    <a:gd name="connsiteX88" fmla="*/ 303006 w 2152619"/>
                    <a:gd name="connsiteY88" fmla="*/ -2695 h 369871"/>
                    <a:gd name="connsiteX89" fmla="*/ 303006 w 2152619"/>
                    <a:gd name="connsiteY89" fmla="*/ 2030 h 369871"/>
                    <a:gd name="connsiteX90" fmla="*/ 301149 w 2152619"/>
                    <a:gd name="connsiteY90" fmla="*/ 24980 h 369871"/>
                    <a:gd name="connsiteX91" fmla="*/ 300136 w 2152619"/>
                    <a:gd name="connsiteY91" fmla="*/ 44049 h 369871"/>
                    <a:gd name="connsiteX92" fmla="*/ 307228 w 2152619"/>
                    <a:gd name="connsiteY92" fmla="*/ 8612 h 369871"/>
                    <a:gd name="connsiteX93" fmla="*/ 308410 w 2152619"/>
                    <a:gd name="connsiteY93" fmla="*/ -2695 h 369871"/>
                    <a:gd name="connsiteX94" fmla="*/ 462906 w 2152619"/>
                    <a:gd name="connsiteY94" fmla="*/ -2695 h 369871"/>
                    <a:gd name="connsiteX95" fmla="*/ 616390 w 2152619"/>
                    <a:gd name="connsiteY95" fmla="*/ 5 h 369871"/>
                    <a:gd name="connsiteX96" fmla="*/ 616221 w 2152619"/>
                    <a:gd name="connsiteY96" fmla="*/ 28018 h 369871"/>
                    <a:gd name="connsiteX97" fmla="*/ 623988 w 2152619"/>
                    <a:gd name="connsiteY97" fmla="*/ 55524 h 369871"/>
                    <a:gd name="connsiteX98" fmla="*/ 637834 w 2152619"/>
                    <a:gd name="connsiteY98" fmla="*/ 74930 h 369871"/>
                    <a:gd name="connsiteX99" fmla="*/ 642055 w 2152619"/>
                    <a:gd name="connsiteY99" fmla="*/ 10130 h 369871"/>
                    <a:gd name="connsiteX100" fmla="*/ 641549 w 2152619"/>
                    <a:gd name="connsiteY100" fmla="*/ -1851 h 369871"/>
                    <a:gd name="connsiteX101" fmla="*/ 693723 w 2152619"/>
                    <a:gd name="connsiteY101" fmla="*/ -2357 h 369871"/>
                    <a:gd name="connsiteX102" fmla="*/ 745897 w 2152619"/>
                    <a:gd name="connsiteY102" fmla="*/ -2695 h 369871"/>
                    <a:gd name="connsiteX103" fmla="*/ 744884 w 2152619"/>
                    <a:gd name="connsiteY103" fmla="*/ 21605 h 369871"/>
                    <a:gd name="connsiteX104" fmla="*/ 741169 w 2152619"/>
                    <a:gd name="connsiteY104" fmla="*/ 65818 h 369871"/>
                    <a:gd name="connsiteX105" fmla="*/ 741676 w 2152619"/>
                    <a:gd name="connsiteY105" fmla="*/ 90455 h 369871"/>
                    <a:gd name="connsiteX106" fmla="*/ 744884 w 2152619"/>
                    <a:gd name="connsiteY106" fmla="*/ 95518 h 369871"/>
                    <a:gd name="connsiteX107" fmla="*/ 746910 w 2152619"/>
                    <a:gd name="connsiteY107" fmla="*/ 83030 h 369871"/>
                    <a:gd name="connsiteX108" fmla="*/ 751976 w 2152619"/>
                    <a:gd name="connsiteY108" fmla="*/ 16712 h 369871"/>
                    <a:gd name="connsiteX109" fmla="*/ 751469 w 2152619"/>
                    <a:gd name="connsiteY109" fmla="*/ -1851 h 369871"/>
                    <a:gd name="connsiteX110" fmla="*/ 805332 w 2152619"/>
                    <a:gd name="connsiteY110" fmla="*/ -1851 h 369871"/>
                    <a:gd name="connsiteX111" fmla="*/ 859026 w 2152619"/>
                    <a:gd name="connsiteY111" fmla="*/ -1851 h 369871"/>
                    <a:gd name="connsiteX112" fmla="*/ 859026 w 2152619"/>
                    <a:gd name="connsiteY112" fmla="*/ 10805 h 369871"/>
                    <a:gd name="connsiteX113" fmla="*/ 858857 w 2152619"/>
                    <a:gd name="connsiteY113" fmla="*/ 23462 h 369871"/>
                    <a:gd name="connsiteX114" fmla="*/ 860714 w 2152619"/>
                    <a:gd name="connsiteY114" fmla="*/ 10468 h 369871"/>
                    <a:gd name="connsiteX115" fmla="*/ 862403 w 2152619"/>
                    <a:gd name="connsiteY115" fmla="*/ -2695 h 369871"/>
                    <a:gd name="connsiteX116" fmla="*/ 916266 w 2152619"/>
                    <a:gd name="connsiteY116" fmla="*/ -2695 h 369871"/>
                    <a:gd name="connsiteX117" fmla="*/ 969960 w 2152619"/>
                    <a:gd name="connsiteY117" fmla="*/ -2695 h 369871"/>
                    <a:gd name="connsiteX118" fmla="*/ 969960 w 2152619"/>
                    <a:gd name="connsiteY118" fmla="*/ 3718 h 369871"/>
                    <a:gd name="connsiteX119" fmla="*/ 966583 w 2152619"/>
                    <a:gd name="connsiteY119" fmla="*/ 23799 h 369871"/>
                    <a:gd name="connsiteX120" fmla="*/ 974856 w 2152619"/>
                    <a:gd name="connsiteY120" fmla="*/ 75605 h 369871"/>
                    <a:gd name="connsiteX121" fmla="*/ 1040370 w 2152619"/>
                    <a:gd name="connsiteY121" fmla="*/ 177868 h 369871"/>
                    <a:gd name="connsiteX122" fmla="*/ 1037837 w 2152619"/>
                    <a:gd name="connsiteY122" fmla="*/ 170105 h 369871"/>
                    <a:gd name="connsiteX123" fmla="*/ 1014705 w 2152619"/>
                    <a:gd name="connsiteY123" fmla="*/ 78305 h 369871"/>
                    <a:gd name="connsiteX124" fmla="*/ 1008795 w 2152619"/>
                    <a:gd name="connsiteY124" fmla="*/ 4562 h 369871"/>
                    <a:gd name="connsiteX125" fmla="*/ 1008795 w 2152619"/>
                    <a:gd name="connsiteY125" fmla="*/ -2695 h 369871"/>
                    <a:gd name="connsiteX126" fmla="*/ 1037162 w 2152619"/>
                    <a:gd name="connsiteY126" fmla="*/ -2695 h 369871"/>
                    <a:gd name="connsiteX127" fmla="*/ 1065697 w 2152619"/>
                    <a:gd name="connsiteY127" fmla="*/ -2695 h 369871"/>
                    <a:gd name="connsiteX128" fmla="*/ 1066710 w 2152619"/>
                    <a:gd name="connsiteY128" fmla="*/ 17218 h 369871"/>
                    <a:gd name="connsiteX129" fmla="*/ 1091869 w 2152619"/>
                    <a:gd name="connsiteY129" fmla="*/ 110874 h 369871"/>
                    <a:gd name="connsiteX130" fmla="*/ 1094064 w 2152619"/>
                    <a:gd name="connsiteY130" fmla="*/ 121168 h 369871"/>
                    <a:gd name="connsiteX131" fmla="*/ 1067217 w 2152619"/>
                    <a:gd name="connsiteY131" fmla="*/ 83874 h 369871"/>
                    <a:gd name="connsiteX132" fmla="*/ 1058099 w 2152619"/>
                    <a:gd name="connsiteY132" fmla="*/ 69193 h 369871"/>
                    <a:gd name="connsiteX133" fmla="*/ 1057423 w 2152619"/>
                    <a:gd name="connsiteY133" fmla="*/ 85562 h 369871"/>
                    <a:gd name="connsiteX134" fmla="*/ 1063840 w 2152619"/>
                    <a:gd name="connsiteY134" fmla="*/ 113405 h 369871"/>
                    <a:gd name="connsiteX135" fmla="*/ 1063333 w 2152619"/>
                    <a:gd name="connsiteY135" fmla="*/ 120155 h 369871"/>
                    <a:gd name="connsiteX136" fmla="*/ 1061982 w 2152619"/>
                    <a:gd name="connsiteY136" fmla="*/ 139562 h 369871"/>
                    <a:gd name="connsiteX137" fmla="*/ 1087310 w 2152619"/>
                    <a:gd name="connsiteY137" fmla="*/ 238280 h 369871"/>
                    <a:gd name="connsiteX138" fmla="*/ 1102506 w 2152619"/>
                    <a:gd name="connsiteY138" fmla="*/ 272368 h 369871"/>
                    <a:gd name="connsiteX139" fmla="*/ 1177644 w 2152619"/>
                    <a:gd name="connsiteY139" fmla="*/ 253468 h 369871"/>
                    <a:gd name="connsiteX140" fmla="*/ 1225259 w 2152619"/>
                    <a:gd name="connsiteY140" fmla="*/ 223768 h 369871"/>
                    <a:gd name="connsiteX141" fmla="*/ 1228130 w 2152619"/>
                    <a:gd name="connsiteY141" fmla="*/ 217693 h 369871"/>
                    <a:gd name="connsiteX142" fmla="*/ 1217323 w 2152619"/>
                    <a:gd name="connsiteY142" fmla="*/ 210437 h 369871"/>
                    <a:gd name="connsiteX143" fmla="*/ 1192840 w 2152619"/>
                    <a:gd name="connsiteY143" fmla="*/ 192549 h 369871"/>
                    <a:gd name="connsiteX144" fmla="*/ 1177982 w 2152619"/>
                    <a:gd name="connsiteY144" fmla="*/ 182762 h 369871"/>
                    <a:gd name="connsiteX145" fmla="*/ 1174436 w 2152619"/>
                    <a:gd name="connsiteY145" fmla="*/ 214318 h 369871"/>
                    <a:gd name="connsiteX146" fmla="*/ 1171565 w 2152619"/>
                    <a:gd name="connsiteY146" fmla="*/ 244524 h 369871"/>
                    <a:gd name="connsiteX147" fmla="*/ 1170214 w 2152619"/>
                    <a:gd name="connsiteY147" fmla="*/ 209087 h 369871"/>
                    <a:gd name="connsiteX148" fmla="*/ 1168864 w 2152619"/>
                    <a:gd name="connsiteY148" fmla="*/ 173649 h 369871"/>
                    <a:gd name="connsiteX149" fmla="*/ 1157720 w 2152619"/>
                    <a:gd name="connsiteY149" fmla="*/ 162343 h 369871"/>
                    <a:gd name="connsiteX150" fmla="*/ 1145394 w 2152619"/>
                    <a:gd name="connsiteY150" fmla="*/ 150868 h 369871"/>
                    <a:gd name="connsiteX151" fmla="*/ 1138133 w 2152619"/>
                    <a:gd name="connsiteY151" fmla="*/ 221743 h 369871"/>
                    <a:gd name="connsiteX152" fmla="*/ 1134925 w 2152619"/>
                    <a:gd name="connsiteY152" fmla="*/ 235243 h 369871"/>
                    <a:gd name="connsiteX153" fmla="*/ 1129353 w 2152619"/>
                    <a:gd name="connsiteY153" fmla="*/ 175337 h 369871"/>
                    <a:gd name="connsiteX154" fmla="*/ 1124625 w 2152619"/>
                    <a:gd name="connsiteY154" fmla="*/ 126399 h 369871"/>
                    <a:gd name="connsiteX155" fmla="*/ 1114157 w 2152619"/>
                    <a:gd name="connsiteY155" fmla="*/ 111212 h 369871"/>
                    <a:gd name="connsiteX156" fmla="*/ 1073802 w 2152619"/>
                    <a:gd name="connsiteY156" fmla="*/ 6249 h 369871"/>
                    <a:gd name="connsiteX157" fmla="*/ 1072789 w 2152619"/>
                    <a:gd name="connsiteY157" fmla="*/ -2695 h 369871"/>
                    <a:gd name="connsiteX158" fmla="*/ 1090687 w 2152619"/>
                    <a:gd name="connsiteY158" fmla="*/ -2695 h 369871"/>
                    <a:gd name="connsiteX159" fmla="*/ 1108416 w 2152619"/>
                    <a:gd name="connsiteY159" fmla="*/ -2695 h 369871"/>
                    <a:gd name="connsiteX160" fmla="*/ 1108416 w 2152619"/>
                    <a:gd name="connsiteY160" fmla="*/ 13843 h 369871"/>
                    <a:gd name="connsiteX161" fmla="*/ 1111793 w 2152619"/>
                    <a:gd name="connsiteY161" fmla="*/ 44387 h 369871"/>
                    <a:gd name="connsiteX162" fmla="*/ 1117702 w 2152619"/>
                    <a:gd name="connsiteY162" fmla="*/ 56368 h 369871"/>
                    <a:gd name="connsiteX163" fmla="*/ 1111793 w 2152619"/>
                    <a:gd name="connsiteY163" fmla="*/ -1345 h 369871"/>
                    <a:gd name="connsiteX164" fmla="*/ 1224077 w 2152619"/>
                    <a:gd name="connsiteY164" fmla="*/ -2695 h 369871"/>
                    <a:gd name="connsiteX165" fmla="*/ 1336362 w 2152619"/>
                    <a:gd name="connsiteY165" fmla="*/ -1345 h 369871"/>
                    <a:gd name="connsiteX166" fmla="*/ 1332141 w 2152619"/>
                    <a:gd name="connsiteY166" fmla="*/ 16712 h 369871"/>
                    <a:gd name="connsiteX167" fmla="*/ 1324542 w 2152619"/>
                    <a:gd name="connsiteY167" fmla="*/ 58055 h 369871"/>
                    <a:gd name="connsiteX168" fmla="*/ 1318802 w 2152619"/>
                    <a:gd name="connsiteY168" fmla="*/ 92312 h 369871"/>
                    <a:gd name="connsiteX169" fmla="*/ 1316606 w 2152619"/>
                    <a:gd name="connsiteY169" fmla="*/ 101930 h 369871"/>
                    <a:gd name="connsiteX170" fmla="*/ 1324880 w 2152619"/>
                    <a:gd name="connsiteY170" fmla="*/ 115093 h 369871"/>
                    <a:gd name="connsiteX171" fmla="*/ 1334336 w 2152619"/>
                    <a:gd name="connsiteY171" fmla="*/ 128424 h 369871"/>
                    <a:gd name="connsiteX172" fmla="*/ 1370807 w 2152619"/>
                    <a:gd name="connsiteY172" fmla="*/ 62780 h 369871"/>
                    <a:gd name="connsiteX173" fmla="*/ 1375028 w 2152619"/>
                    <a:gd name="connsiteY173" fmla="*/ 51305 h 369871"/>
                    <a:gd name="connsiteX174" fmla="*/ 1370976 w 2152619"/>
                    <a:gd name="connsiteY174" fmla="*/ 31562 h 369871"/>
                    <a:gd name="connsiteX175" fmla="*/ 1365910 w 2152619"/>
                    <a:gd name="connsiteY175" fmla="*/ 4562 h 369871"/>
                    <a:gd name="connsiteX176" fmla="*/ 1364728 w 2152619"/>
                    <a:gd name="connsiteY176" fmla="*/ -2695 h 369871"/>
                    <a:gd name="connsiteX177" fmla="*/ 1442230 w 2152619"/>
                    <a:gd name="connsiteY177" fmla="*/ -2695 h 369871"/>
                    <a:gd name="connsiteX178" fmla="*/ 1519901 w 2152619"/>
                    <a:gd name="connsiteY178" fmla="*/ -2695 h 369871"/>
                    <a:gd name="connsiteX179" fmla="*/ 1519732 w 2152619"/>
                    <a:gd name="connsiteY179" fmla="*/ 26499 h 369871"/>
                    <a:gd name="connsiteX180" fmla="*/ 1521927 w 2152619"/>
                    <a:gd name="connsiteY180" fmla="*/ 68855 h 369871"/>
                    <a:gd name="connsiteX181" fmla="*/ 1526823 w 2152619"/>
                    <a:gd name="connsiteY181" fmla="*/ 77293 h 369871"/>
                    <a:gd name="connsiteX182" fmla="*/ 1534253 w 2152619"/>
                    <a:gd name="connsiteY182" fmla="*/ 59237 h 369871"/>
                    <a:gd name="connsiteX183" fmla="*/ 1538980 w 2152619"/>
                    <a:gd name="connsiteY183" fmla="*/ 21774 h 369871"/>
                    <a:gd name="connsiteX184" fmla="*/ 1538980 w 2152619"/>
                    <a:gd name="connsiteY184" fmla="*/ -2695 h 369871"/>
                    <a:gd name="connsiteX185" fmla="*/ 1581868 w 2152619"/>
                    <a:gd name="connsiteY185" fmla="*/ -2695 h 369871"/>
                    <a:gd name="connsiteX186" fmla="*/ 1624925 w 2152619"/>
                    <a:gd name="connsiteY186" fmla="*/ -2695 h 369871"/>
                    <a:gd name="connsiteX187" fmla="*/ 1624587 w 2152619"/>
                    <a:gd name="connsiteY187" fmla="*/ 14687 h 369871"/>
                    <a:gd name="connsiteX188" fmla="*/ 1629821 w 2152619"/>
                    <a:gd name="connsiteY188" fmla="*/ 47930 h 369871"/>
                    <a:gd name="connsiteX189" fmla="*/ 1672371 w 2152619"/>
                    <a:gd name="connsiteY189" fmla="*/ 125555 h 369871"/>
                    <a:gd name="connsiteX190" fmla="*/ 1675917 w 2152619"/>
                    <a:gd name="connsiteY190" fmla="*/ 129774 h 369871"/>
                    <a:gd name="connsiteX191" fmla="*/ 1675242 w 2152619"/>
                    <a:gd name="connsiteY191" fmla="*/ 124712 h 369871"/>
                    <a:gd name="connsiteX192" fmla="*/ 1667306 w 2152619"/>
                    <a:gd name="connsiteY192" fmla="*/ 100243 h 369871"/>
                    <a:gd name="connsiteX193" fmla="*/ 1644849 w 2152619"/>
                    <a:gd name="connsiteY193" fmla="*/ 4393 h 369871"/>
                    <a:gd name="connsiteX194" fmla="*/ 1644005 w 2152619"/>
                    <a:gd name="connsiteY194" fmla="*/ -2695 h 369871"/>
                    <a:gd name="connsiteX195" fmla="*/ 1693815 w 2152619"/>
                    <a:gd name="connsiteY195" fmla="*/ -2357 h 369871"/>
                    <a:gd name="connsiteX196" fmla="*/ 1743794 w 2152619"/>
                    <a:gd name="connsiteY196" fmla="*/ -1851 h 369871"/>
                    <a:gd name="connsiteX197" fmla="*/ 1743457 w 2152619"/>
                    <a:gd name="connsiteY197" fmla="*/ 12493 h 369871"/>
                    <a:gd name="connsiteX198" fmla="*/ 1745652 w 2152619"/>
                    <a:gd name="connsiteY198" fmla="*/ 35274 h 369871"/>
                    <a:gd name="connsiteX199" fmla="*/ 1748184 w 2152619"/>
                    <a:gd name="connsiteY199" fmla="*/ 20593 h 369871"/>
                    <a:gd name="connsiteX200" fmla="*/ 1748353 w 2152619"/>
                    <a:gd name="connsiteY200" fmla="*/ -2695 h 369871"/>
                    <a:gd name="connsiteX201" fmla="*/ 1815217 w 2152619"/>
                    <a:gd name="connsiteY201" fmla="*/ -2695 h 369871"/>
                    <a:gd name="connsiteX202" fmla="*/ 1882250 w 2152619"/>
                    <a:gd name="connsiteY202" fmla="*/ -2695 h 369871"/>
                    <a:gd name="connsiteX203" fmla="*/ 1880900 w 2152619"/>
                    <a:gd name="connsiteY203" fmla="*/ 6080 h 369871"/>
                    <a:gd name="connsiteX204" fmla="*/ 1878029 w 2152619"/>
                    <a:gd name="connsiteY204" fmla="*/ 101930 h 369871"/>
                    <a:gd name="connsiteX205" fmla="*/ 1900993 w 2152619"/>
                    <a:gd name="connsiteY205" fmla="*/ 57887 h 369871"/>
                    <a:gd name="connsiteX206" fmla="*/ 1906227 w 2152619"/>
                    <a:gd name="connsiteY206" fmla="*/ 10805 h 369871"/>
                    <a:gd name="connsiteX207" fmla="*/ 1903694 w 2152619"/>
                    <a:gd name="connsiteY207" fmla="*/ -501 h 369871"/>
                    <a:gd name="connsiteX208" fmla="*/ 1925644 w 2152619"/>
                    <a:gd name="connsiteY208" fmla="*/ -2695 h 369871"/>
                    <a:gd name="connsiteX209" fmla="*/ 1945738 w 2152619"/>
                    <a:gd name="connsiteY209" fmla="*/ 8105 h 369871"/>
                    <a:gd name="connsiteX210" fmla="*/ 1961778 w 2152619"/>
                    <a:gd name="connsiteY210" fmla="*/ 69024 h 369871"/>
                    <a:gd name="connsiteX211" fmla="*/ 1964311 w 2152619"/>
                    <a:gd name="connsiteY211" fmla="*/ 59743 h 369871"/>
                    <a:gd name="connsiteX212" fmla="*/ 1960090 w 2152619"/>
                    <a:gd name="connsiteY212" fmla="*/ 5405 h 369871"/>
                    <a:gd name="connsiteX213" fmla="*/ 1958908 w 2152619"/>
                    <a:gd name="connsiteY213" fmla="*/ -2695 h 369871"/>
                    <a:gd name="connsiteX214" fmla="*/ 2029318 w 2152619"/>
                    <a:gd name="connsiteY214" fmla="*/ -2695 h 369871"/>
                    <a:gd name="connsiteX215" fmla="*/ 2099559 w 2152619"/>
                    <a:gd name="connsiteY215" fmla="*/ -2695 h 369871"/>
                    <a:gd name="connsiteX216" fmla="*/ 2098546 w 2152619"/>
                    <a:gd name="connsiteY216" fmla="*/ 4562 h 369871"/>
                    <a:gd name="connsiteX217" fmla="*/ 2080985 w 2152619"/>
                    <a:gd name="connsiteY217" fmla="*/ 85730 h 369871"/>
                    <a:gd name="connsiteX218" fmla="*/ 2076258 w 2152619"/>
                    <a:gd name="connsiteY218" fmla="*/ 102943 h 369871"/>
                    <a:gd name="connsiteX219" fmla="*/ 2086726 w 2152619"/>
                    <a:gd name="connsiteY219" fmla="*/ 85055 h 369871"/>
                    <a:gd name="connsiteX220" fmla="*/ 2109521 w 2152619"/>
                    <a:gd name="connsiteY220" fmla="*/ 20930 h 369871"/>
                    <a:gd name="connsiteX221" fmla="*/ 2112391 w 2152619"/>
                    <a:gd name="connsiteY221" fmla="*/ 2874 h 369871"/>
                    <a:gd name="connsiteX222" fmla="*/ 2113236 w 2152619"/>
                    <a:gd name="connsiteY222" fmla="*/ -2695 h 369871"/>
                    <a:gd name="connsiteX223" fmla="*/ 2130121 w 2152619"/>
                    <a:gd name="connsiteY223" fmla="*/ -2695 h 369871"/>
                    <a:gd name="connsiteX224" fmla="*/ 2146837 w 2152619"/>
                    <a:gd name="connsiteY224" fmla="*/ -2695 h 369871"/>
                    <a:gd name="connsiteX225" fmla="*/ 2145824 w 2152619"/>
                    <a:gd name="connsiteY225" fmla="*/ 2030 h 369871"/>
                    <a:gd name="connsiteX226" fmla="*/ 2119145 w 2152619"/>
                    <a:gd name="connsiteY226" fmla="*/ 74930 h 369871"/>
                    <a:gd name="connsiteX227" fmla="*/ 2081492 w 2152619"/>
                    <a:gd name="connsiteY227" fmla="*/ 132305 h 369871"/>
                    <a:gd name="connsiteX228" fmla="*/ 2074232 w 2152619"/>
                    <a:gd name="connsiteY228" fmla="*/ 140405 h 369871"/>
                    <a:gd name="connsiteX229" fmla="*/ 2079466 w 2152619"/>
                    <a:gd name="connsiteY229" fmla="*/ 155424 h 369871"/>
                    <a:gd name="connsiteX230" fmla="*/ 2132653 w 2152619"/>
                    <a:gd name="connsiteY230" fmla="*/ 260049 h 369871"/>
                    <a:gd name="connsiteX231" fmla="*/ 2123198 w 2152619"/>
                    <a:gd name="connsiteY231" fmla="*/ 252624 h 369871"/>
                    <a:gd name="connsiteX232" fmla="*/ 2068322 w 2152619"/>
                    <a:gd name="connsiteY232" fmla="*/ 177868 h 369871"/>
                    <a:gd name="connsiteX233" fmla="*/ 2055827 w 2152619"/>
                    <a:gd name="connsiteY233" fmla="*/ 159305 h 369871"/>
                    <a:gd name="connsiteX234" fmla="*/ 2038098 w 2152619"/>
                    <a:gd name="connsiteY234" fmla="*/ 182930 h 369871"/>
                    <a:gd name="connsiteX235" fmla="*/ 1997068 w 2152619"/>
                    <a:gd name="connsiteY235" fmla="*/ 245030 h 369871"/>
                    <a:gd name="connsiteX236" fmla="*/ 1983391 w 2152619"/>
                    <a:gd name="connsiteY236" fmla="*/ 264605 h 369871"/>
                    <a:gd name="connsiteX237" fmla="*/ 2006692 w 2152619"/>
                    <a:gd name="connsiteY237" fmla="*/ 270512 h 369871"/>
                    <a:gd name="connsiteX238" fmla="*/ 2034552 w 2152619"/>
                    <a:gd name="connsiteY238" fmla="*/ 278443 h 369871"/>
                    <a:gd name="connsiteX239" fmla="*/ 2036241 w 2152619"/>
                    <a:gd name="connsiteY239" fmla="*/ 279793 h 369871"/>
                    <a:gd name="connsiteX240" fmla="*/ 1987105 w 2152619"/>
                    <a:gd name="connsiteY240" fmla="*/ 270005 h 369871"/>
                    <a:gd name="connsiteX241" fmla="*/ 1972584 w 2152619"/>
                    <a:gd name="connsiteY241" fmla="*/ 276080 h 369871"/>
                    <a:gd name="connsiteX242" fmla="*/ 1953673 w 2152619"/>
                    <a:gd name="connsiteY242" fmla="*/ 297680 h 369871"/>
                    <a:gd name="connsiteX243" fmla="*/ 1940841 w 2152619"/>
                    <a:gd name="connsiteY243" fmla="*/ 313374 h 369871"/>
                    <a:gd name="connsiteX244" fmla="*/ 1964817 w 2152619"/>
                    <a:gd name="connsiteY244" fmla="*/ 355055 h 369871"/>
                    <a:gd name="connsiteX245" fmla="*/ 1948946 w 2152619"/>
                    <a:gd name="connsiteY245" fmla="*/ 337843 h 369871"/>
                    <a:gd name="connsiteX246" fmla="*/ 1934425 w 2152619"/>
                    <a:gd name="connsiteY246" fmla="*/ 319618 h 369871"/>
                    <a:gd name="connsiteX247" fmla="*/ 1929359 w 2152619"/>
                    <a:gd name="connsiteY247" fmla="*/ 323499 h 369871"/>
                    <a:gd name="connsiteX248" fmla="*/ 1925138 w 2152619"/>
                    <a:gd name="connsiteY248" fmla="*/ 327212 h 369871"/>
                    <a:gd name="connsiteX249" fmla="*/ 1929021 w 2152619"/>
                    <a:gd name="connsiteY249" fmla="*/ 321812 h 369871"/>
                    <a:gd name="connsiteX250" fmla="*/ 1932905 w 2152619"/>
                    <a:gd name="connsiteY250" fmla="*/ 316412 h 369871"/>
                    <a:gd name="connsiteX251" fmla="*/ 1926658 w 2152619"/>
                    <a:gd name="connsiteY251" fmla="*/ 306962 h 369871"/>
                    <a:gd name="connsiteX252" fmla="*/ 1920579 w 2152619"/>
                    <a:gd name="connsiteY252" fmla="*/ 297680 h 369871"/>
                    <a:gd name="connsiteX253" fmla="*/ 1911630 w 2152619"/>
                    <a:gd name="connsiteY253" fmla="*/ 310674 h 369871"/>
                    <a:gd name="connsiteX254" fmla="*/ 1868911 w 2152619"/>
                    <a:gd name="connsiteY254" fmla="*/ 366868 h 369871"/>
                    <a:gd name="connsiteX255" fmla="*/ 1874652 w 2152619"/>
                    <a:gd name="connsiteY255" fmla="*/ 357249 h 369871"/>
                    <a:gd name="connsiteX256" fmla="*/ 1907747 w 2152619"/>
                    <a:gd name="connsiteY256" fmla="*/ 299705 h 369871"/>
                    <a:gd name="connsiteX257" fmla="*/ 1913825 w 2152619"/>
                    <a:gd name="connsiteY257" fmla="*/ 287555 h 369871"/>
                    <a:gd name="connsiteX258" fmla="*/ 1905383 w 2152619"/>
                    <a:gd name="connsiteY258" fmla="*/ 273212 h 369871"/>
                    <a:gd name="connsiteX259" fmla="*/ 1892550 w 2152619"/>
                    <a:gd name="connsiteY259" fmla="*/ 250093 h 369871"/>
                    <a:gd name="connsiteX260" fmla="*/ 1869249 w 2152619"/>
                    <a:gd name="connsiteY260" fmla="*/ 222587 h 369871"/>
                    <a:gd name="connsiteX261" fmla="*/ 1841895 w 2152619"/>
                    <a:gd name="connsiteY261" fmla="*/ 191199 h 369871"/>
                    <a:gd name="connsiteX262" fmla="*/ 1830920 w 2152619"/>
                    <a:gd name="connsiteY262" fmla="*/ 179555 h 369871"/>
                    <a:gd name="connsiteX263" fmla="*/ 1836492 w 2152619"/>
                    <a:gd name="connsiteY263" fmla="*/ 197612 h 369871"/>
                    <a:gd name="connsiteX264" fmla="*/ 1847467 w 2152619"/>
                    <a:gd name="connsiteY264" fmla="*/ 285699 h 369871"/>
                    <a:gd name="connsiteX265" fmla="*/ 1860300 w 2152619"/>
                    <a:gd name="connsiteY265" fmla="*/ 307130 h 369871"/>
                    <a:gd name="connsiteX266" fmla="*/ 1870937 w 2152619"/>
                    <a:gd name="connsiteY266" fmla="*/ 312362 h 369871"/>
                    <a:gd name="connsiteX267" fmla="*/ 1843415 w 2152619"/>
                    <a:gd name="connsiteY267" fmla="*/ 302405 h 369871"/>
                    <a:gd name="connsiteX268" fmla="*/ 1835648 w 2152619"/>
                    <a:gd name="connsiteY268" fmla="*/ 309830 h 369871"/>
                    <a:gd name="connsiteX269" fmla="*/ 1825179 w 2152619"/>
                    <a:gd name="connsiteY269" fmla="*/ 323837 h 369871"/>
                    <a:gd name="connsiteX270" fmla="*/ 1820620 w 2152619"/>
                    <a:gd name="connsiteY270" fmla="*/ 328899 h 369871"/>
                    <a:gd name="connsiteX271" fmla="*/ 1824335 w 2152619"/>
                    <a:gd name="connsiteY271" fmla="*/ 322655 h 369871"/>
                    <a:gd name="connsiteX272" fmla="*/ 1826699 w 2152619"/>
                    <a:gd name="connsiteY272" fmla="*/ 314387 h 369871"/>
                    <a:gd name="connsiteX273" fmla="*/ 1827374 w 2152619"/>
                    <a:gd name="connsiteY273" fmla="*/ 313543 h 369871"/>
                    <a:gd name="connsiteX274" fmla="*/ 1836155 w 2152619"/>
                    <a:gd name="connsiteY274" fmla="*/ 299199 h 369871"/>
                    <a:gd name="connsiteX275" fmla="*/ 1826361 w 2152619"/>
                    <a:gd name="connsiteY275" fmla="*/ 286037 h 369871"/>
                    <a:gd name="connsiteX276" fmla="*/ 1783305 w 2152619"/>
                    <a:gd name="connsiteY276" fmla="*/ 231530 h 369871"/>
                    <a:gd name="connsiteX277" fmla="*/ 1757978 w 2152619"/>
                    <a:gd name="connsiteY277" fmla="*/ 222080 h 369871"/>
                    <a:gd name="connsiteX278" fmla="*/ 1750379 w 2152619"/>
                    <a:gd name="connsiteY278" fmla="*/ 225962 h 369871"/>
                    <a:gd name="connsiteX279" fmla="*/ 1760510 w 2152619"/>
                    <a:gd name="connsiteY279" fmla="*/ 243680 h 369871"/>
                    <a:gd name="connsiteX280" fmla="*/ 1797657 w 2152619"/>
                    <a:gd name="connsiteY280" fmla="*/ 298862 h 369871"/>
                    <a:gd name="connsiteX281" fmla="*/ 1813022 w 2152619"/>
                    <a:gd name="connsiteY281" fmla="*/ 306962 h 369871"/>
                    <a:gd name="connsiteX282" fmla="*/ 1823829 w 2152619"/>
                    <a:gd name="connsiteY282" fmla="*/ 312362 h 369871"/>
                    <a:gd name="connsiteX283" fmla="*/ 1808970 w 2152619"/>
                    <a:gd name="connsiteY283" fmla="*/ 307637 h 369871"/>
                    <a:gd name="connsiteX284" fmla="*/ 1787188 w 2152619"/>
                    <a:gd name="connsiteY284" fmla="*/ 294474 h 369871"/>
                    <a:gd name="connsiteX285" fmla="*/ 1743625 w 2152619"/>
                    <a:gd name="connsiteY285" fmla="*/ 241487 h 369871"/>
                    <a:gd name="connsiteX286" fmla="*/ 1739235 w 2152619"/>
                    <a:gd name="connsiteY286" fmla="*/ 234905 h 369871"/>
                    <a:gd name="connsiteX287" fmla="*/ 1736365 w 2152619"/>
                    <a:gd name="connsiteY287" fmla="*/ 238955 h 369871"/>
                    <a:gd name="connsiteX288" fmla="*/ 1731299 w 2152619"/>
                    <a:gd name="connsiteY288" fmla="*/ 253637 h 369871"/>
                    <a:gd name="connsiteX289" fmla="*/ 1744638 w 2152619"/>
                    <a:gd name="connsiteY289" fmla="*/ 318943 h 369871"/>
                    <a:gd name="connsiteX290" fmla="*/ 1750042 w 2152619"/>
                    <a:gd name="connsiteY290" fmla="*/ 327212 h 369871"/>
                    <a:gd name="connsiteX291" fmla="*/ 1743625 w 2152619"/>
                    <a:gd name="connsiteY291" fmla="*/ 320124 h 369871"/>
                    <a:gd name="connsiteX292" fmla="*/ 1719649 w 2152619"/>
                    <a:gd name="connsiteY292" fmla="*/ 266124 h 369871"/>
                    <a:gd name="connsiteX293" fmla="*/ 1714246 w 2152619"/>
                    <a:gd name="connsiteY293" fmla="*/ 264437 h 369871"/>
                    <a:gd name="connsiteX294" fmla="*/ 1716610 w 2152619"/>
                    <a:gd name="connsiteY294" fmla="*/ 258530 h 369871"/>
                    <a:gd name="connsiteX295" fmla="*/ 1719649 w 2152619"/>
                    <a:gd name="connsiteY295" fmla="*/ 246718 h 369871"/>
                    <a:gd name="connsiteX296" fmla="*/ 1722688 w 2152619"/>
                    <a:gd name="connsiteY296" fmla="*/ 228493 h 369871"/>
                    <a:gd name="connsiteX297" fmla="*/ 1717960 w 2152619"/>
                    <a:gd name="connsiteY297" fmla="*/ 219212 h 369871"/>
                    <a:gd name="connsiteX298" fmla="*/ 1701075 w 2152619"/>
                    <a:gd name="connsiteY298" fmla="*/ 243005 h 369871"/>
                    <a:gd name="connsiteX299" fmla="*/ 1687736 w 2152619"/>
                    <a:gd name="connsiteY299" fmla="*/ 260893 h 369871"/>
                    <a:gd name="connsiteX300" fmla="*/ 1698036 w 2152619"/>
                    <a:gd name="connsiteY300" fmla="*/ 276249 h 369871"/>
                    <a:gd name="connsiteX301" fmla="*/ 1721675 w 2152619"/>
                    <a:gd name="connsiteY301" fmla="*/ 309324 h 369871"/>
                    <a:gd name="connsiteX302" fmla="*/ 1735014 w 2152619"/>
                    <a:gd name="connsiteY302" fmla="*/ 327212 h 369871"/>
                    <a:gd name="connsiteX303" fmla="*/ 1721168 w 2152619"/>
                    <a:gd name="connsiteY303" fmla="*/ 312868 h 369871"/>
                    <a:gd name="connsiteX304" fmla="*/ 1694659 w 2152619"/>
                    <a:gd name="connsiteY304" fmla="*/ 283674 h 369871"/>
                    <a:gd name="connsiteX305" fmla="*/ 1681827 w 2152619"/>
                    <a:gd name="connsiteY305" fmla="*/ 268655 h 369871"/>
                    <a:gd name="connsiteX306" fmla="*/ 1672540 w 2152619"/>
                    <a:gd name="connsiteY306" fmla="*/ 279455 h 369871"/>
                    <a:gd name="connsiteX307" fmla="*/ 1648732 w 2152619"/>
                    <a:gd name="connsiteY307" fmla="*/ 303080 h 369871"/>
                    <a:gd name="connsiteX308" fmla="*/ 1675242 w 2152619"/>
                    <a:gd name="connsiteY308" fmla="*/ 353030 h 369871"/>
                    <a:gd name="connsiteX309" fmla="*/ 1682671 w 2152619"/>
                    <a:gd name="connsiteY309" fmla="*/ 366024 h 369871"/>
                    <a:gd name="connsiteX310" fmla="*/ 1659539 w 2152619"/>
                    <a:gd name="connsiteY310" fmla="*/ 336493 h 369871"/>
                    <a:gd name="connsiteX311" fmla="*/ 1636744 w 2152619"/>
                    <a:gd name="connsiteY311" fmla="*/ 307805 h 369871"/>
                    <a:gd name="connsiteX312" fmla="*/ 1629652 w 2152619"/>
                    <a:gd name="connsiteY312" fmla="*/ 310337 h 369871"/>
                    <a:gd name="connsiteX313" fmla="*/ 1628808 w 2152619"/>
                    <a:gd name="connsiteY313" fmla="*/ 308987 h 369871"/>
                    <a:gd name="connsiteX314" fmla="*/ 1636913 w 2152619"/>
                    <a:gd name="connsiteY314" fmla="*/ 305274 h 369871"/>
                    <a:gd name="connsiteX315" fmla="*/ 1627795 w 2152619"/>
                    <a:gd name="connsiteY315" fmla="*/ 290930 h 369871"/>
                    <a:gd name="connsiteX316" fmla="*/ 1611923 w 2152619"/>
                    <a:gd name="connsiteY316" fmla="*/ 264605 h 369871"/>
                    <a:gd name="connsiteX317" fmla="*/ 1605000 w 2152619"/>
                    <a:gd name="connsiteY317" fmla="*/ 252624 h 369871"/>
                    <a:gd name="connsiteX318" fmla="*/ 1591324 w 2152619"/>
                    <a:gd name="connsiteY318" fmla="*/ 256505 h 369871"/>
                    <a:gd name="connsiteX319" fmla="*/ 1560424 w 2152619"/>
                    <a:gd name="connsiteY319" fmla="*/ 263930 h 369871"/>
                    <a:gd name="connsiteX320" fmla="*/ 1541007 w 2152619"/>
                    <a:gd name="connsiteY320" fmla="*/ 270174 h 369871"/>
                    <a:gd name="connsiteX321" fmla="*/ 1525979 w 2152619"/>
                    <a:gd name="connsiteY321" fmla="*/ 293462 h 369871"/>
                    <a:gd name="connsiteX322" fmla="*/ 1493898 w 2152619"/>
                    <a:gd name="connsiteY322" fmla="*/ 339362 h 369871"/>
                    <a:gd name="connsiteX323" fmla="*/ 1477688 w 2152619"/>
                    <a:gd name="connsiteY323" fmla="*/ 357418 h 369871"/>
                    <a:gd name="connsiteX324" fmla="*/ 1523446 w 2152619"/>
                    <a:gd name="connsiteY324" fmla="*/ 271524 h 369871"/>
                    <a:gd name="connsiteX325" fmla="*/ 1480728 w 2152619"/>
                    <a:gd name="connsiteY325" fmla="*/ 279793 h 369871"/>
                    <a:gd name="connsiteX326" fmla="*/ 1483092 w 2152619"/>
                    <a:gd name="connsiteY326" fmla="*/ 278274 h 369871"/>
                    <a:gd name="connsiteX327" fmla="*/ 1506730 w 2152619"/>
                    <a:gd name="connsiteY327" fmla="*/ 271187 h 369871"/>
                    <a:gd name="connsiteX328" fmla="*/ 1526655 w 2152619"/>
                    <a:gd name="connsiteY328" fmla="*/ 264268 h 369871"/>
                    <a:gd name="connsiteX329" fmla="*/ 1515342 w 2152619"/>
                    <a:gd name="connsiteY329" fmla="*/ 246043 h 369871"/>
                    <a:gd name="connsiteX330" fmla="*/ 1499470 w 2152619"/>
                    <a:gd name="connsiteY330" fmla="*/ 226468 h 369871"/>
                    <a:gd name="connsiteX331" fmla="*/ 1495417 w 2152619"/>
                    <a:gd name="connsiteY331" fmla="*/ 224274 h 369871"/>
                    <a:gd name="connsiteX332" fmla="*/ 1483260 w 2152619"/>
                    <a:gd name="connsiteY332" fmla="*/ 241655 h 369871"/>
                    <a:gd name="connsiteX333" fmla="*/ 1490859 w 2152619"/>
                    <a:gd name="connsiteY333" fmla="*/ 254818 h 369871"/>
                    <a:gd name="connsiteX334" fmla="*/ 1497950 w 2152619"/>
                    <a:gd name="connsiteY334" fmla="*/ 266630 h 369871"/>
                    <a:gd name="connsiteX335" fmla="*/ 1488157 w 2152619"/>
                    <a:gd name="connsiteY335" fmla="*/ 256337 h 369871"/>
                    <a:gd name="connsiteX336" fmla="*/ 1479039 w 2152619"/>
                    <a:gd name="connsiteY336" fmla="*/ 245368 h 369871"/>
                    <a:gd name="connsiteX337" fmla="*/ 1468402 w 2152619"/>
                    <a:gd name="connsiteY337" fmla="*/ 256674 h 369871"/>
                    <a:gd name="connsiteX338" fmla="*/ 1457764 w 2152619"/>
                    <a:gd name="connsiteY338" fmla="*/ 268149 h 369871"/>
                    <a:gd name="connsiteX339" fmla="*/ 1466375 w 2152619"/>
                    <a:gd name="connsiteY339" fmla="*/ 254987 h 369871"/>
                    <a:gd name="connsiteX340" fmla="*/ 1472792 w 2152619"/>
                    <a:gd name="connsiteY340" fmla="*/ 238618 h 369871"/>
                    <a:gd name="connsiteX341" fmla="*/ 1458102 w 2152619"/>
                    <a:gd name="connsiteY341" fmla="*/ 218705 h 369871"/>
                    <a:gd name="connsiteX342" fmla="*/ 1445438 w 2152619"/>
                    <a:gd name="connsiteY342" fmla="*/ 201830 h 369871"/>
                    <a:gd name="connsiteX343" fmla="*/ 1433112 w 2152619"/>
                    <a:gd name="connsiteY343" fmla="*/ 210268 h 369871"/>
                    <a:gd name="connsiteX344" fmla="*/ 1419942 w 2152619"/>
                    <a:gd name="connsiteY344" fmla="*/ 220055 h 369871"/>
                    <a:gd name="connsiteX345" fmla="*/ 1423488 w 2152619"/>
                    <a:gd name="connsiteY345" fmla="*/ 224949 h 369871"/>
                    <a:gd name="connsiteX346" fmla="*/ 1421799 w 2152619"/>
                    <a:gd name="connsiteY346" fmla="*/ 225962 h 369871"/>
                    <a:gd name="connsiteX347" fmla="*/ 1404408 w 2152619"/>
                    <a:gd name="connsiteY347" fmla="*/ 241824 h 369871"/>
                    <a:gd name="connsiteX348" fmla="*/ 1391575 w 2152619"/>
                    <a:gd name="connsiteY348" fmla="*/ 258530 h 369871"/>
                    <a:gd name="connsiteX349" fmla="*/ 1382289 w 2152619"/>
                    <a:gd name="connsiteY349" fmla="*/ 271355 h 369871"/>
                    <a:gd name="connsiteX350" fmla="*/ 1395290 w 2152619"/>
                    <a:gd name="connsiteY350" fmla="*/ 275574 h 369871"/>
                    <a:gd name="connsiteX351" fmla="*/ 1407109 w 2152619"/>
                    <a:gd name="connsiteY351" fmla="*/ 279962 h 369871"/>
                    <a:gd name="connsiteX352" fmla="*/ 1393770 w 2152619"/>
                    <a:gd name="connsiteY352" fmla="*/ 277262 h 369871"/>
                    <a:gd name="connsiteX353" fmla="*/ 1380094 w 2152619"/>
                    <a:gd name="connsiteY353" fmla="*/ 274055 h 369871"/>
                    <a:gd name="connsiteX354" fmla="*/ 1371989 w 2152619"/>
                    <a:gd name="connsiteY354" fmla="*/ 282493 h 369871"/>
                    <a:gd name="connsiteX355" fmla="*/ 1365066 w 2152619"/>
                    <a:gd name="connsiteY355" fmla="*/ 290762 h 369871"/>
                    <a:gd name="connsiteX356" fmla="*/ 1378574 w 2152619"/>
                    <a:gd name="connsiteY356" fmla="*/ 308987 h 369871"/>
                    <a:gd name="connsiteX357" fmla="*/ 1392251 w 2152619"/>
                    <a:gd name="connsiteY357" fmla="*/ 327212 h 369871"/>
                    <a:gd name="connsiteX358" fmla="*/ 1376886 w 2152619"/>
                    <a:gd name="connsiteY358" fmla="*/ 311180 h 369871"/>
                    <a:gd name="connsiteX359" fmla="*/ 1361520 w 2152619"/>
                    <a:gd name="connsiteY359" fmla="*/ 295149 h 369871"/>
                    <a:gd name="connsiteX360" fmla="*/ 1348012 w 2152619"/>
                    <a:gd name="connsiteY360" fmla="*/ 309324 h 369871"/>
                    <a:gd name="connsiteX361" fmla="*/ 1335349 w 2152619"/>
                    <a:gd name="connsiteY361" fmla="*/ 325693 h 369871"/>
                    <a:gd name="connsiteX362" fmla="*/ 1328932 w 2152619"/>
                    <a:gd name="connsiteY362" fmla="*/ 321137 h 369871"/>
                    <a:gd name="connsiteX363" fmla="*/ 1325893 w 2152619"/>
                    <a:gd name="connsiteY363" fmla="*/ 316074 h 369871"/>
                    <a:gd name="connsiteX364" fmla="*/ 1320152 w 2152619"/>
                    <a:gd name="connsiteY364" fmla="*/ 322487 h 369871"/>
                    <a:gd name="connsiteX365" fmla="*/ 1314243 w 2152619"/>
                    <a:gd name="connsiteY365" fmla="*/ 328899 h 369871"/>
                    <a:gd name="connsiteX366" fmla="*/ 1318802 w 2152619"/>
                    <a:gd name="connsiteY366" fmla="*/ 321643 h 369871"/>
                    <a:gd name="connsiteX367" fmla="*/ 1320490 w 2152619"/>
                    <a:gd name="connsiteY367" fmla="*/ 309830 h 369871"/>
                    <a:gd name="connsiteX368" fmla="*/ 1304281 w 2152619"/>
                    <a:gd name="connsiteY368" fmla="*/ 263762 h 369871"/>
                    <a:gd name="connsiteX369" fmla="*/ 1293474 w 2152619"/>
                    <a:gd name="connsiteY369" fmla="*/ 256505 h 369871"/>
                    <a:gd name="connsiteX370" fmla="*/ 1253119 w 2152619"/>
                    <a:gd name="connsiteY370" fmla="*/ 236255 h 369871"/>
                    <a:gd name="connsiteX371" fmla="*/ 1244001 w 2152619"/>
                    <a:gd name="connsiteY371" fmla="*/ 230180 h 369871"/>
                    <a:gd name="connsiteX372" fmla="*/ 1216141 w 2152619"/>
                    <a:gd name="connsiteY372" fmla="*/ 261399 h 369871"/>
                    <a:gd name="connsiteX373" fmla="*/ 1165149 w 2152619"/>
                    <a:gd name="connsiteY373" fmla="*/ 308312 h 369871"/>
                    <a:gd name="connsiteX374" fmla="*/ 1151135 w 2152619"/>
                    <a:gd name="connsiteY374" fmla="*/ 312362 h 369871"/>
                    <a:gd name="connsiteX375" fmla="*/ 1162447 w 2152619"/>
                    <a:gd name="connsiteY375" fmla="*/ 306962 h 369871"/>
                    <a:gd name="connsiteX376" fmla="*/ 1196386 w 2152619"/>
                    <a:gd name="connsiteY376" fmla="*/ 273212 h 369871"/>
                    <a:gd name="connsiteX377" fmla="*/ 1207024 w 2152619"/>
                    <a:gd name="connsiteY377" fmla="*/ 252793 h 369871"/>
                    <a:gd name="connsiteX378" fmla="*/ 1140497 w 2152619"/>
                    <a:gd name="connsiteY378" fmla="*/ 268149 h 369871"/>
                    <a:gd name="connsiteX379" fmla="*/ 1104701 w 2152619"/>
                    <a:gd name="connsiteY379" fmla="*/ 275068 h 369871"/>
                    <a:gd name="connsiteX380" fmla="*/ 1110273 w 2152619"/>
                    <a:gd name="connsiteY380" fmla="*/ 293124 h 369871"/>
                    <a:gd name="connsiteX381" fmla="*/ 1145900 w 2152619"/>
                    <a:gd name="connsiteY381" fmla="*/ 355899 h 369871"/>
                    <a:gd name="connsiteX382" fmla="*/ 1147251 w 2152619"/>
                    <a:gd name="connsiteY382" fmla="*/ 360118 h 369871"/>
                    <a:gd name="connsiteX383" fmla="*/ 1100649 w 2152619"/>
                    <a:gd name="connsiteY383" fmla="*/ 296668 h 369871"/>
                    <a:gd name="connsiteX384" fmla="*/ 1084946 w 2152619"/>
                    <a:gd name="connsiteY384" fmla="*/ 279793 h 369871"/>
                    <a:gd name="connsiteX385" fmla="*/ 1084270 w 2152619"/>
                    <a:gd name="connsiteY385" fmla="*/ 278612 h 369871"/>
                    <a:gd name="connsiteX386" fmla="*/ 1088154 w 2152619"/>
                    <a:gd name="connsiteY386" fmla="*/ 276587 h 369871"/>
                    <a:gd name="connsiteX387" fmla="*/ 1084439 w 2152619"/>
                    <a:gd name="connsiteY387" fmla="*/ 270680 h 369871"/>
                    <a:gd name="connsiteX388" fmla="*/ 1073126 w 2152619"/>
                    <a:gd name="connsiteY388" fmla="*/ 250262 h 369871"/>
                    <a:gd name="connsiteX389" fmla="*/ 1065359 w 2152619"/>
                    <a:gd name="connsiteY389" fmla="*/ 235749 h 369871"/>
                    <a:gd name="connsiteX390" fmla="*/ 1065190 w 2152619"/>
                    <a:gd name="connsiteY390" fmla="*/ 256168 h 369871"/>
                    <a:gd name="connsiteX391" fmla="*/ 1060632 w 2152619"/>
                    <a:gd name="connsiteY391" fmla="*/ 288230 h 369871"/>
                    <a:gd name="connsiteX392" fmla="*/ 1037330 w 2152619"/>
                    <a:gd name="connsiteY392" fmla="*/ 325524 h 369871"/>
                    <a:gd name="connsiteX393" fmla="*/ 1040707 w 2152619"/>
                    <a:gd name="connsiteY393" fmla="*/ 318099 h 369871"/>
                    <a:gd name="connsiteX394" fmla="*/ 1052864 w 2152619"/>
                    <a:gd name="connsiteY394" fmla="*/ 248743 h 369871"/>
                    <a:gd name="connsiteX395" fmla="*/ 1013860 w 2152619"/>
                    <a:gd name="connsiteY395" fmla="*/ 177868 h 369871"/>
                    <a:gd name="connsiteX396" fmla="*/ 962361 w 2152619"/>
                    <a:gd name="connsiteY396" fmla="*/ 104968 h 369871"/>
                    <a:gd name="connsiteX397" fmla="*/ 953581 w 2152619"/>
                    <a:gd name="connsiteY397" fmla="*/ 92480 h 369871"/>
                    <a:gd name="connsiteX398" fmla="*/ 967596 w 2152619"/>
                    <a:gd name="connsiteY398" fmla="*/ 147155 h 369871"/>
                    <a:gd name="connsiteX399" fmla="*/ 1018757 w 2152619"/>
                    <a:gd name="connsiteY399" fmla="*/ 252962 h 369871"/>
                    <a:gd name="connsiteX400" fmla="*/ 1023316 w 2152619"/>
                    <a:gd name="connsiteY400" fmla="*/ 263087 h 369871"/>
                    <a:gd name="connsiteX401" fmla="*/ 959829 w 2152619"/>
                    <a:gd name="connsiteY401" fmla="*/ 178880 h 369871"/>
                    <a:gd name="connsiteX402" fmla="*/ 923357 w 2152619"/>
                    <a:gd name="connsiteY402" fmla="*/ 107837 h 369871"/>
                    <a:gd name="connsiteX403" fmla="*/ 920149 w 2152619"/>
                    <a:gd name="connsiteY403" fmla="*/ 99399 h 369871"/>
                    <a:gd name="connsiteX404" fmla="*/ 919136 w 2152619"/>
                    <a:gd name="connsiteY404" fmla="*/ 117118 h 369871"/>
                    <a:gd name="connsiteX405" fmla="*/ 917785 w 2152619"/>
                    <a:gd name="connsiteY405" fmla="*/ 165380 h 369871"/>
                    <a:gd name="connsiteX406" fmla="*/ 916435 w 2152619"/>
                    <a:gd name="connsiteY406" fmla="*/ 219380 h 369871"/>
                    <a:gd name="connsiteX407" fmla="*/ 915253 w 2152619"/>
                    <a:gd name="connsiteY407" fmla="*/ 242837 h 369871"/>
                    <a:gd name="connsiteX408" fmla="*/ 907317 w 2152619"/>
                    <a:gd name="connsiteY408" fmla="*/ 164368 h 369871"/>
                    <a:gd name="connsiteX409" fmla="*/ 899212 w 2152619"/>
                    <a:gd name="connsiteY409" fmla="*/ 85224 h 369871"/>
                    <a:gd name="connsiteX410" fmla="*/ 896173 w 2152619"/>
                    <a:gd name="connsiteY410" fmla="*/ 87080 h 369871"/>
                    <a:gd name="connsiteX411" fmla="*/ 886211 w 2152619"/>
                    <a:gd name="connsiteY411" fmla="*/ 93155 h 369871"/>
                    <a:gd name="connsiteX412" fmla="*/ 870845 w 2152619"/>
                    <a:gd name="connsiteY412" fmla="*/ 117287 h 369871"/>
                    <a:gd name="connsiteX413" fmla="*/ 881652 w 2152619"/>
                    <a:gd name="connsiteY413" fmla="*/ 140237 h 369871"/>
                    <a:gd name="connsiteX414" fmla="*/ 883847 w 2152619"/>
                    <a:gd name="connsiteY414" fmla="*/ 142768 h 369871"/>
                    <a:gd name="connsiteX415" fmla="*/ 869157 w 2152619"/>
                    <a:gd name="connsiteY415" fmla="*/ 132305 h 369871"/>
                    <a:gd name="connsiteX416" fmla="*/ 864091 w 2152619"/>
                    <a:gd name="connsiteY416" fmla="*/ 127243 h 369871"/>
                    <a:gd name="connsiteX417" fmla="*/ 862065 w 2152619"/>
                    <a:gd name="connsiteY417" fmla="*/ 145468 h 369871"/>
                    <a:gd name="connsiteX418" fmla="*/ 860039 w 2152619"/>
                    <a:gd name="connsiteY418" fmla="*/ 163693 h 369871"/>
                    <a:gd name="connsiteX419" fmla="*/ 865273 w 2152619"/>
                    <a:gd name="connsiteY419" fmla="*/ 177193 h 369871"/>
                    <a:gd name="connsiteX420" fmla="*/ 880639 w 2152619"/>
                    <a:gd name="connsiteY420" fmla="*/ 210943 h 369871"/>
                    <a:gd name="connsiteX421" fmla="*/ 897355 w 2152619"/>
                    <a:gd name="connsiteY421" fmla="*/ 234399 h 369871"/>
                    <a:gd name="connsiteX422" fmla="*/ 903433 w 2152619"/>
                    <a:gd name="connsiteY422" fmla="*/ 238112 h 369871"/>
                    <a:gd name="connsiteX423" fmla="*/ 899043 w 2152619"/>
                    <a:gd name="connsiteY423" fmla="*/ 236930 h 369871"/>
                    <a:gd name="connsiteX424" fmla="*/ 894484 w 2152619"/>
                    <a:gd name="connsiteY424" fmla="*/ 235918 h 369871"/>
                    <a:gd name="connsiteX425" fmla="*/ 937034 w 2152619"/>
                    <a:gd name="connsiteY425" fmla="*/ 300043 h 369871"/>
                    <a:gd name="connsiteX426" fmla="*/ 951893 w 2152619"/>
                    <a:gd name="connsiteY426" fmla="*/ 307805 h 369871"/>
                    <a:gd name="connsiteX427" fmla="*/ 961011 w 2152619"/>
                    <a:gd name="connsiteY427" fmla="*/ 312362 h 369871"/>
                    <a:gd name="connsiteX428" fmla="*/ 931800 w 2152619"/>
                    <a:gd name="connsiteY428" fmla="*/ 300887 h 369871"/>
                    <a:gd name="connsiteX429" fmla="*/ 929098 w 2152619"/>
                    <a:gd name="connsiteY429" fmla="*/ 299368 h 369871"/>
                    <a:gd name="connsiteX430" fmla="*/ 936359 w 2152619"/>
                    <a:gd name="connsiteY430" fmla="*/ 310843 h 369871"/>
                    <a:gd name="connsiteX431" fmla="*/ 946827 w 2152619"/>
                    <a:gd name="connsiteY431" fmla="*/ 324343 h 369871"/>
                    <a:gd name="connsiteX432" fmla="*/ 947503 w 2152619"/>
                    <a:gd name="connsiteY432" fmla="*/ 326368 h 369871"/>
                    <a:gd name="connsiteX433" fmla="*/ 892965 w 2152619"/>
                    <a:gd name="connsiteY433" fmla="*/ 265618 h 369871"/>
                    <a:gd name="connsiteX434" fmla="*/ 868313 w 2152619"/>
                    <a:gd name="connsiteY434" fmla="*/ 233218 h 369871"/>
                    <a:gd name="connsiteX435" fmla="*/ 855142 w 2152619"/>
                    <a:gd name="connsiteY435" fmla="*/ 216680 h 369871"/>
                    <a:gd name="connsiteX436" fmla="*/ 815125 w 2152619"/>
                    <a:gd name="connsiteY436" fmla="*/ 194405 h 369871"/>
                    <a:gd name="connsiteX437" fmla="*/ 807189 w 2152619"/>
                    <a:gd name="connsiteY437" fmla="*/ 189680 h 369871"/>
                    <a:gd name="connsiteX438" fmla="*/ 812761 w 2152619"/>
                    <a:gd name="connsiteY438" fmla="*/ 204530 h 369871"/>
                    <a:gd name="connsiteX439" fmla="*/ 822048 w 2152619"/>
                    <a:gd name="connsiteY439" fmla="*/ 230349 h 369871"/>
                    <a:gd name="connsiteX440" fmla="*/ 822048 w 2152619"/>
                    <a:gd name="connsiteY440" fmla="*/ 280974 h 369871"/>
                    <a:gd name="connsiteX441" fmla="*/ 800773 w 2152619"/>
                    <a:gd name="connsiteY441" fmla="*/ 320124 h 369871"/>
                    <a:gd name="connsiteX442" fmla="*/ 794357 w 2152619"/>
                    <a:gd name="connsiteY442" fmla="*/ 327212 h 369871"/>
                    <a:gd name="connsiteX443" fmla="*/ 799760 w 2152619"/>
                    <a:gd name="connsiteY443" fmla="*/ 318943 h 369871"/>
                    <a:gd name="connsiteX444" fmla="*/ 804319 w 2152619"/>
                    <a:gd name="connsiteY444" fmla="*/ 226805 h 369871"/>
                    <a:gd name="connsiteX445" fmla="*/ 785914 w 2152619"/>
                    <a:gd name="connsiteY445" fmla="*/ 196430 h 369871"/>
                    <a:gd name="connsiteX446" fmla="*/ 763289 w 2152619"/>
                    <a:gd name="connsiteY446" fmla="*/ 227987 h 369871"/>
                    <a:gd name="connsiteX447" fmla="*/ 769029 w 2152619"/>
                    <a:gd name="connsiteY447" fmla="*/ 233555 h 369871"/>
                    <a:gd name="connsiteX448" fmla="*/ 775783 w 2152619"/>
                    <a:gd name="connsiteY448" fmla="*/ 237774 h 369871"/>
                    <a:gd name="connsiteX449" fmla="*/ 763964 w 2152619"/>
                    <a:gd name="connsiteY449" fmla="*/ 233555 h 369871"/>
                    <a:gd name="connsiteX450" fmla="*/ 750287 w 2152619"/>
                    <a:gd name="connsiteY450" fmla="*/ 245874 h 369871"/>
                    <a:gd name="connsiteX451" fmla="*/ 738468 w 2152619"/>
                    <a:gd name="connsiteY451" fmla="*/ 261568 h 369871"/>
                    <a:gd name="connsiteX452" fmla="*/ 756028 w 2152619"/>
                    <a:gd name="connsiteY452" fmla="*/ 267980 h 369871"/>
                    <a:gd name="connsiteX453" fmla="*/ 797396 w 2152619"/>
                    <a:gd name="connsiteY453" fmla="*/ 279962 h 369871"/>
                    <a:gd name="connsiteX454" fmla="*/ 784226 w 2152619"/>
                    <a:gd name="connsiteY454" fmla="*/ 277430 h 369871"/>
                    <a:gd name="connsiteX455" fmla="*/ 755522 w 2152619"/>
                    <a:gd name="connsiteY455" fmla="*/ 271524 h 369871"/>
                    <a:gd name="connsiteX456" fmla="*/ 736779 w 2152619"/>
                    <a:gd name="connsiteY456" fmla="*/ 267980 h 369871"/>
                    <a:gd name="connsiteX457" fmla="*/ 718712 w 2152619"/>
                    <a:gd name="connsiteY457" fmla="*/ 284518 h 369871"/>
                    <a:gd name="connsiteX458" fmla="*/ 691359 w 2152619"/>
                    <a:gd name="connsiteY458" fmla="*/ 314555 h 369871"/>
                    <a:gd name="connsiteX459" fmla="*/ 679371 w 2152619"/>
                    <a:gd name="connsiteY459" fmla="*/ 327212 h 369871"/>
                    <a:gd name="connsiteX460" fmla="*/ 690177 w 2152619"/>
                    <a:gd name="connsiteY460" fmla="*/ 312868 h 369871"/>
                    <a:gd name="connsiteX461" fmla="*/ 712296 w 2152619"/>
                    <a:gd name="connsiteY461" fmla="*/ 282155 h 369871"/>
                    <a:gd name="connsiteX462" fmla="*/ 723440 w 2152619"/>
                    <a:gd name="connsiteY462" fmla="*/ 265955 h 369871"/>
                    <a:gd name="connsiteX463" fmla="*/ 713816 w 2152619"/>
                    <a:gd name="connsiteY463" fmla="*/ 263930 h 369871"/>
                    <a:gd name="connsiteX464" fmla="*/ 698619 w 2152619"/>
                    <a:gd name="connsiteY464" fmla="*/ 260555 h 369871"/>
                    <a:gd name="connsiteX465" fmla="*/ 672279 w 2152619"/>
                    <a:gd name="connsiteY465" fmla="*/ 267643 h 369871"/>
                    <a:gd name="connsiteX466" fmla="*/ 658940 w 2152619"/>
                    <a:gd name="connsiteY466" fmla="*/ 288062 h 369871"/>
                    <a:gd name="connsiteX467" fmla="*/ 648809 w 2152619"/>
                    <a:gd name="connsiteY467" fmla="*/ 304599 h 369871"/>
                    <a:gd name="connsiteX468" fmla="*/ 653368 w 2152619"/>
                    <a:gd name="connsiteY468" fmla="*/ 311180 h 369871"/>
                    <a:gd name="connsiteX469" fmla="*/ 660291 w 2152619"/>
                    <a:gd name="connsiteY469" fmla="*/ 319787 h 369871"/>
                    <a:gd name="connsiteX470" fmla="*/ 662655 w 2152619"/>
                    <a:gd name="connsiteY470" fmla="*/ 323499 h 369871"/>
                    <a:gd name="connsiteX471" fmla="*/ 654719 w 2152619"/>
                    <a:gd name="connsiteY471" fmla="*/ 316412 h 369871"/>
                    <a:gd name="connsiteX472" fmla="*/ 646614 w 2152619"/>
                    <a:gd name="connsiteY472" fmla="*/ 307468 h 369871"/>
                    <a:gd name="connsiteX473" fmla="*/ 635639 w 2152619"/>
                    <a:gd name="connsiteY473" fmla="*/ 323162 h 369871"/>
                    <a:gd name="connsiteX474" fmla="*/ 601869 w 2152619"/>
                    <a:gd name="connsiteY474" fmla="*/ 366193 h 369871"/>
                    <a:gd name="connsiteX475" fmla="*/ 609974 w 2152619"/>
                    <a:gd name="connsiteY475" fmla="*/ 352862 h 369871"/>
                    <a:gd name="connsiteX476" fmla="*/ 628885 w 2152619"/>
                    <a:gd name="connsiteY476" fmla="*/ 321643 h 369871"/>
                    <a:gd name="connsiteX477" fmla="*/ 625846 w 2152619"/>
                    <a:gd name="connsiteY477" fmla="*/ 284687 h 369871"/>
                    <a:gd name="connsiteX478" fmla="*/ 616221 w 2152619"/>
                    <a:gd name="connsiteY478" fmla="*/ 274055 h 369871"/>
                    <a:gd name="connsiteX479" fmla="*/ 603558 w 2152619"/>
                    <a:gd name="connsiteY479" fmla="*/ 277262 h 369871"/>
                    <a:gd name="connsiteX480" fmla="*/ 596635 w 2152619"/>
                    <a:gd name="connsiteY480" fmla="*/ 277262 h 369871"/>
                    <a:gd name="connsiteX481" fmla="*/ 591738 w 2152619"/>
                    <a:gd name="connsiteY481" fmla="*/ 276587 h 369871"/>
                    <a:gd name="connsiteX482" fmla="*/ 580425 w 2152619"/>
                    <a:gd name="connsiteY482" fmla="*/ 278443 h 369871"/>
                    <a:gd name="connsiteX483" fmla="*/ 586841 w 2152619"/>
                    <a:gd name="connsiteY483" fmla="*/ 275743 h 369871"/>
                    <a:gd name="connsiteX484" fmla="*/ 603220 w 2152619"/>
                    <a:gd name="connsiteY484" fmla="*/ 271187 h 369871"/>
                    <a:gd name="connsiteX485" fmla="*/ 612000 w 2152619"/>
                    <a:gd name="connsiteY485" fmla="*/ 268655 h 369871"/>
                    <a:gd name="connsiteX486" fmla="*/ 603220 w 2152619"/>
                    <a:gd name="connsiteY486" fmla="*/ 257518 h 369871"/>
                    <a:gd name="connsiteX487" fmla="*/ 593764 w 2152619"/>
                    <a:gd name="connsiteY487" fmla="*/ 245368 h 369871"/>
                    <a:gd name="connsiteX488" fmla="*/ 588530 w 2152619"/>
                    <a:gd name="connsiteY488" fmla="*/ 250430 h 369871"/>
                    <a:gd name="connsiteX489" fmla="*/ 570970 w 2152619"/>
                    <a:gd name="connsiteY489" fmla="*/ 272030 h 369871"/>
                    <a:gd name="connsiteX490" fmla="*/ 557799 w 2152619"/>
                    <a:gd name="connsiteY490" fmla="*/ 287724 h 369871"/>
                    <a:gd name="connsiteX491" fmla="*/ 561176 w 2152619"/>
                    <a:gd name="connsiteY491" fmla="*/ 292280 h 369871"/>
                    <a:gd name="connsiteX492" fmla="*/ 582114 w 2152619"/>
                    <a:gd name="connsiteY492" fmla="*/ 306962 h 369871"/>
                    <a:gd name="connsiteX493" fmla="*/ 592920 w 2152619"/>
                    <a:gd name="connsiteY493" fmla="*/ 312193 h 369871"/>
                    <a:gd name="connsiteX494" fmla="*/ 558981 w 2152619"/>
                    <a:gd name="connsiteY494" fmla="*/ 297680 h 369871"/>
                    <a:gd name="connsiteX495" fmla="*/ 553747 w 2152619"/>
                    <a:gd name="connsiteY495" fmla="*/ 292955 h 369871"/>
                    <a:gd name="connsiteX496" fmla="*/ 548513 w 2152619"/>
                    <a:gd name="connsiteY496" fmla="*/ 297680 h 369871"/>
                    <a:gd name="connsiteX497" fmla="*/ 514743 w 2152619"/>
                    <a:gd name="connsiteY497" fmla="*/ 312362 h 369871"/>
                    <a:gd name="connsiteX498" fmla="*/ 525887 w 2152619"/>
                    <a:gd name="connsiteY498" fmla="*/ 306962 h 369871"/>
                    <a:gd name="connsiteX499" fmla="*/ 547837 w 2152619"/>
                    <a:gd name="connsiteY499" fmla="*/ 285024 h 369871"/>
                    <a:gd name="connsiteX500" fmla="*/ 501404 w 2152619"/>
                    <a:gd name="connsiteY500" fmla="*/ 225118 h 369871"/>
                    <a:gd name="connsiteX501" fmla="*/ 486883 w 2152619"/>
                    <a:gd name="connsiteY501" fmla="*/ 204193 h 369871"/>
                    <a:gd name="connsiteX502" fmla="*/ 479622 w 2152619"/>
                    <a:gd name="connsiteY502" fmla="*/ 215668 h 369871"/>
                    <a:gd name="connsiteX503" fmla="*/ 473713 w 2152619"/>
                    <a:gd name="connsiteY503" fmla="*/ 228662 h 369871"/>
                    <a:gd name="connsiteX504" fmla="*/ 480635 w 2152619"/>
                    <a:gd name="connsiteY504" fmla="*/ 239968 h 369871"/>
                    <a:gd name="connsiteX505" fmla="*/ 492455 w 2152619"/>
                    <a:gd name="connsiteY505" fmla="*/ 258530 h 369871"/>
                    <a:gd name="connsiteX506" fmla="*/ 483675 w 2152619"/>
                    <a:gd name="connsiteY506" fmla="*/ 252118 h 369871"/>
                    <a:gd name="connsiteX507" fmla="*/ 470167 w 2152619"/>
                    <a:gd name="connsiteY507" fmla="*/ 236930 h 369871"/>
                    <a:gd name="connsiteX508" fmla="*/ 463075 w 2152619"/>
                    <a:gd name="connsiteY508" fmla="*/ 249249 h 369871"/>
                    <a:gd name="connsiteX509" fmla="*/ 420863 w 2152619"/>
                    <a:gd name="connsiteY509" fmla="*/ 317930 h 369871"/>
                    <a:gd name="connsiteX510" fmla="*/ 382872 w 2152619"/>
                    <a:gd name="connsiteY510" fmla="*/ 366868 h 369871"/>
                    <a:gd name="connsiteX511" fmla="*/ 388782 w 2152619"/>
                    <a:gd name="connsiteY511" fmla="*/ 357249 h 369871"/>
                    <a:gd name="connsiteX512" fmla="*/ 438930 w 2152619"/>
                    <a:gd name="connsiteY512" fmla="*/ 263087 h 369871"/>
                    <a:gd name="connsiteX513" fmla="*/ 454970 w 2152619"/>
                    <a:gd name="connsiteY513" fmla="*/ 219043 h 369871"/>
                    <a:gd name="connsiteX514" fmla="*/ 445684 w 2152619"/>
                    <a:gd name="connsiteY514" fmla="*/ 203349 h 369871"/>
                    <a:gd name="connsiteX515" fmla="*/ 425591 w 2152619"/>
                    <a:gd name="connsiteY515" fmla="*/ 172130 h 369871"/>
                    <a:gd name="connsiteX516" fmla="*/ 414953 w 2152619"/>
                    <a:gd name="connsiteY516" fmla="*/ 154412 h 369871"/>
                    <a:gd name="connsiteX517" fmla="*/ 397055 w 2152619"/>
                    <a:gd name="connsiteY517" fmla="*/ 178374 h 369871"/>
                    <a:gd name="connsiteX518" fmla="*/ 356194 w 2152619"/>
                    <a:gd name="connsiteY518" fmla="*/ 263255 h 369871"/>
                    <a:gd name="connsiteX519" fmla="*/ 355012 w 2152619"/>
                    <a:gd name="connsiteY519" fmla="*/ 273718 h 369871"/>
                    <a:gd name="connsiteX520" fmla="*/ 363792 w 2152619"/>
                    <a:gd name="connsiteY520" fmla="*/ 276587 h 369871"/>
                    <a:gd name="connsiteX521" fmla="*/ 371728 w 2152619"/>
                    <a:gd name="connsiteY521" fmla="*/ 280130 h 369871"/>
                    <a:gd name="connsiteX522" fmla="*/ 366494 w 2152619"/>
                    <a:gd name="connsiteY522" fmla="*/ 279118 h 369871"/>
                    <a:gd name="connsiteX523" fmla="*/ 358727 w 2152619"/>
                    <a:gd name="connsiteY523" fmla="*/ 277430 h 369871"/>
                    <a:gd name="connsiteX524" fmla="*/ 358051 w 2152619"/>
                    <a:gd name="connsiteY524" fmla="*/ 288062 h 369871"/>
                    <a:gd name="connsiteX525" fmla="*/ 373416 w 2152619"/>
                    <a:gd name="connsiteY525" fmla="*/ 322487 h 369871"/>
                    <a:gd name="connsiteX526" fmla="*/ 374261 w 2152619"/>
                    <a:gd name="connsiteY526" fmla="*/ 325524 h 369871"/>
                    <a:gd name="connsiteX527" fmla="*/ 350791 w 2152619"/>
                    <a:gd name="connsiteY527" fmla="*/ 287218 h 369871"/>
                    <a:gd name="connsiteX528" fmla="*/ 346232 w 2152619"/>
                    <a:gd name="connsiteY528" fmla="*/ 274562 h 369871"/>
                    <a:gd name="connsiteX529" fmla="*/ 287472 w 2152619"/>
                    <a:gd name="connsiteY529" fmla="*/ 264268 h 369871"/>
                    <a:gd name="connsiteX530" fmla="*/ 333399 w 2152619"/>
                    <a:gd name="connsiteY530" fmla="*/ 353368 h 369871"/>
                    <a:gd name="connsiteX531" fmla="*/ 327996 w 2152619"/>
                    <a:gd name="connsiteY531" fmla="*/ 350330 h 369871"/>
                    <a:gd name="connsiteX532" fmla="*/ 1345648 w 2152619"/>
                    <a:gd name="connsiteY532" fmla="*/ 306624 h 369871"/>
                    <a:gd name="connsiteX533" fmla="*/ 1356624 w 2152619"/>
                    <a:gd name="connsiteY533" fmla="*/ 290424 h 369871"/>
                    <a:gd name="connsiteX534" fmla="*/ 1350883 w 2152619"/>
                    <a:gd name="connsiteY534" fmla="*/ 282493 h 369871"/>
                    <a:gd name="connsiteX535" fmla="*/ 1345142 w 2152619"/>
                    <a:gd name="connsiteY535" fmla="*/ 276080 h 369871"/>
                    <a:gd name="connsiteX536" fmla="*/ 1341427 w 2152619"/>
                    <a:gd name="connsiteY536" fmla="*/ 286205 h 369871"/>
                    <a:gd name="connsiteX537" fmla="*/ 1332816 w 2152619"/>
                    <a:gd name="connsiteY537" fmla="*/ 304768 h 369871"/>
                    <a:gd name="connsiteX538" fmla="*/ 1327919 w 2152619"/>
                    <a:gd name="connsiteY538" fmla="*/ 314724 h 369871"/>
                    <a:gd name="connsiteX539" fmla="*/ 1333323 w 2152619"/>
                    <a:gd name="connsiteY539" fmla="*/ 321980 h 369871"/>
                    <a:gd name="connsiteX540" fmla="*/ 1345648 w 2152619"/>
                    <a:gd name="connsiteY540" fmla="*/ 306624 h 369871"/>
                    <a:gd name="connsiteX541" fmla="*/ 1331296 w 2152619"/>
                    <a:gd name="connsiteY541" fmla="*/ 295993 h 369871"/>
                    <a:gd name="connsiteX542" fmla="*/ 1335011 w 2152619"/>
                    <a:gd name="connsiteY542" fmla="*/ 275912 h 369871"/>
                    <a:gd name="connsiteX543" fmla="*/ 1320828 w 2152619"/>
                    <a:gd name="connsiteY543" fmla="*/ 263255 h 369871"/>
                    <a:gd name="connsiteX544" fmla="*/ 1314411 w 2152619"/>
                    <a:gd name="connsiteY544" fmla="*/ 262074 h 369871"/>
                    <a:gd name="connsiteX545" fmla="*/ 1314411 w 2152619"/>
                    <a:gd name="connsiteY545" fmla="*/ 268655 h 369871"/>
                    <a:gd name="connsiteX546" fmla="*/ 1321165 w 2152619"/>
                    <a:gd name="connsiteY546" fmla="*/ 301730 h 369871"/>
                    <a:gd name="connsiteX547" fmla="*/ 1331296 w 2152619"/>
                    <a:gd name="connsiteY547" fmla="*/ 295993 h 369871"/>
                    <a:gd name="connsiteX548" fmla="*/ 1957219 w 2152619"/>
                    <a:gd name="connsiteY548" fmla="*/ 283843 h 369871"/>
                    <a:gd name="connsiteX549" fmla="*/ 1967688 w 2152619"/>
                    <a:gd name="connsiteY549" fmla="*/ 266799 h 369871"/>
                    <a:gd name="connsiteX550" fmla="*/ 1954686 w 2152619"/>
                    <a:gd name="connsiteY550" fmla="*/ 263593 h 369871"/>
                    <a:gd name="connsiteX551" fmla="*/ 1942529 w 2152619"/>
                    <a:gd name="connsiteY551" fmla="*/ 261062 h 369871"/>
                    <a:gd name="connsiteX552" fmla="*/ 1934931 w 2152619"/>
                    <a:gd name="connsiteY552" fmla="*/ 274224 h 369871"/>
                    <a:gd name="connsiteX553" fmla="*/ 1927333 w 2152619"/>
                    <a:gd name="connsiteY553" fmla="*/ 287387 h 369871"/>
                    <a:gd name="connsiteX554" fmla="*/ 1932736 w 2152619"/>
                    <a:gd name="connsiteY554" fmla="*/ 298524 h 369871"/>
                    <a:gd name="connsiteX555" fmla="*/ 1938308 w 2152619"/>
                    <a:gd name="connsiteY555" fmla="*/ 309662 h 369871"/>
                    <a:gd name="connsiteX556" fmla="*/ 1942192 w 2152619"/>
                    <a:gd name="connsiteY556" fmla="*/ 304937 h 369871"/>
                    <a:gd name="connsiteX557" fmla="*/ 1957219 w 2152619"/>
                    <a:gd name="connsiteY557" fmla="*/ 283843 h 369871"/>
                    <a:gd name="connsiteX558" fmla="*/ 1662916 w 2152619"/>
                    <a:gd name="connsiteY558" fmla="*/ 279118 h 369871"/>
                    <a:gd name="connsiteX559" fmla="*/ 1674060 w 2152619"/>
                    <a:gd name="connsiteY559" fmla="*/ 260724 h 369871"/>
                    <a:gd name="connsiteX560" fmla="*/ 1663591 w 2152619"/>
                    <a:gd name="connsiteY560" fmla="*/ 244862 h 369871"/>
                    <a:gd name="connsiteX561" fmla="*/ 1650252 w 2152619"/>
                    <a:gd name="connsiteY561" fmla="*/ 226805 h 369871"/>
                    <a:gd name="connsiteX562" fmla="*/ 1647719 w 2152619"/>
                    <a:gd name="connsiteY562" fmla="*/ 222755 h 369871"/>
                    <a:gd name="connsiteX563" fmla="*/ 1636575 w 2152619"/>
                    <a:gd name="connsiteY563" fmla="*/ 232205 h 369871"/>
                    <a:gd name="connsiteX564" fmla="*/ 1622730 w 2152619"/>
                    <a:gd name="connsiteY564" fmla="*/ 243174 h 369871"/>
                    <a:gd name="connsiteX565" fmla="*/ 1627288 w 2152619"/>
                    <a:gd name="connsiteY565" fmla="*/ 262412 h 369871"/>
                    <a:gd name="connsiteX566" fmla="*/ 1640121 w 2152619"/>
                    <a:gd name="connsiteY566" fmla="*/ 290593 h 369871"/>
                    <a:gd name="connsiteX567" fmla="*/ 1648732 w 2152619"/>
                    <a:gd name="connsiteY567" fmla="*/ 298524 h 369871"/>
                    <a:gd name="connsiteX568" fmla="*/ 1662916 w 2152619"/>
                    <a:gd name="connsiteY568" fmla="*/ 279118 h 369871"/>
                    <a:gd name="connsiteX569" fmla="*/ 221790 w 2152619"/>
                    <a:gd name="connsiteY569" fmla="*/ 281987 h 369871"/>
                    <a:gd name="connsiteX570" fmla="*/ 236649 w 2152619"/>
                    <a:gd name="connsiteY570" fmla="*/ 259374 h 369871"/>
                    <a:gd name="connsiteX571" fmla="*/ 242221 w 2152619"/>
                    <a:gd name="connsiteY571" fmla="*/ 250430 h 369871"/>
                    <a:gd name="connsiteX572" fmla="*/ 234116 w 2152619"/>
                    <a:gd name="connsiteY572" fmla="*/ 246380 h 369871"/>
                    <a:gd name="connsiteX573" fmla="*/ 220439 w 2152619"/>
                    <a:gd name="connsiteY573" fmla="*/ 237605 h 369871"/>
                    <a:gd name="connsiteX574" fmla="*/ 214361 w 2152619"/>
                    <a:gd name="connsiteY574" fmla="*/ 233893 h 369871"/>
                    <a:gd name="connsiteX575" fmla="*/ 206763 w 2152619"/>
                    <a:gd name="connsiteY575" fmla="*/ 268993 h 369871"/>
                    <a:gd name="connsiteX576" fmla="*/ 211659 w 2152619"/>
                    <a:gd name="connsiteY576" fmla="*/ 295993 h 369871"/>
                    <a:gd name="connsiteX577" fmla="*/ 221790 w 2152619"/>
                    <a:gd name="connsiteY577" fmla="*/ 281987 h 369871"/>
                    <a:gd name="connsiteX578" fmla="*/ 649147 w 2152619"/>
                    <a:gd name="connsiteY578" fmla="*/ 282155 h 369871"/>
                    <a:gd name="connsiteX579" fmla="*/ 655225 w 2152619"/>
                    <a:gd name="connsiteY579" fmla="*/ 267812 h 369871"/>
                    <a:gd name="connsiteX580" fmla="*/ 640535 w 2152619"/>
                    <a:gd name="connsiteY580" fmla="*/ 269837 h 369871"/>
                    <a:gd name="connsiteX581" fmla="*/ 625846 w 2152619"/>
                    <a:gd name="connsiteY581" fmla="*/ 272368 h 369871"/>
                    <a:gd name="connsiteX582" fmla="*/ 642055 w 2152619"/>
                    <a:gd name="connsiteY582" fmla="*/ 295993 h 369871"/>
                    <a:gd name="connsiteX583" fmla="*/ 649147 w 2152619"/>
                    <a:gd name="connsiteY583" fmla="*/ 282155 h 369871"/>
                    <a:gd name="connsiteX584" fmla="*/ 1840713 w 2152619"/>
                    <a:gd name="connsiteY584" fmla="*/ 264774 h 369871"/>
                    <a:gd name="connsiteX585" fmla="*/ 1821634 w 2152619"/>
                    <a:gd name="connsiteY585" fmla="*/ 208749 h 369871"/>
                    <a:gd name="connsiteX586" fmla="*/ 1811503 w 2152619"/>
                    <a:gd name="connsiteY586" fmla="*/ 193055 h 369871"/>
                    <a:gd name="connsiteX587" fmla="*/ 1799177 w 2152619"/>
                    <a:gd name="connsiteY587" fmla="*/ 199974 h 369871"/>
                    <a:gd name="connsiteX588" fmla="*/ 1787695 w 2152619"/>
                    <a:gd name="connsiteY588" fmla="*/ 206724 h 369871"/>
                    <a:gd name="connsiteX589" fmla="*/ 1793773 w 2152619"/>
                    <a:gd name="connsiteY589" fmla="*/ 218368 h 369871"/>
                    <a:gd name="connsiteX590" fmla="*/ 1807788 w 2152619"/>
                    <a:gd name="connsiteY590" fmla="*/ 233724 h 369871"/>
                    <a:gd name="connsiteX591" fmla="*/ 1808632 w 2152619"/>
                    <a:gd name="connsiteY591" fmla="*/ 236087 h 369871"/>
                    <a:gd name="connsiteX592" fmla="*/ 1802385 w 2152619"/>
                    <a:gd name="connsiteY592" fmla="*/ 234399 h 369871"/>
                    <a:gd name="connsiteX593" fmla="*/ 1834297 w 2152619"/>
                    <a:gd name="connsiteY593" fmla="*/ 285699 h 369871"/>
                    <a:gd name="connsiteX594" fmla="*/ 1838518 w 2152619"/>
                    <a:gd name="connsiteY594" fmla="*/ 291437 h 369871"/>
                    <a:gd name="connsiteX595" fmla="*/ 1840038 w 2152619"/>
                    <a:gd name="connsiteY595" fmla="*/ 285699 h 369871"/>
                    <a:gd name="connsiteX596" fmla="*/ 1840713 w 2152619"/>
                    <a:gd name="connsiteY596" fmla="*/ 264774 h 369871"/>
                    <a:gd name="connsiteX597" fmla="*/ 1366248 w 2152619"/>
                    <a:gd name="connsiteY597" fmla="*/ 278274 h 369871"/>
                    <a:gd name="connsiteX598" fmla="*/ 1367092 w 2152619"/>
                    <a:gd name="connsiteY598" fmla="*/ 271693 h 369871"/>
                    <a:gd name="connsiteX599" fmla="*/ 1351558 w 2152619"/>
                    <a:gd name="connsiteY599" fmla="*/ 269837 h 369871"/>
                    <a:gd name="connsiteX600" fmla="*/ 1361520 w 2152619"/>
                    <a:gd name="connsiteY600" fmla="*/ 284180 h 369871"/>
                    <a:gd name="connsiteX601" fmla="*/ 1366248 w 2152619"/>
                    <a:gd name="connsiteY601" fmla="*/ 278274 h 369871"/>
                    <a:gd name="connsiteX602" fmla="*/ 572489 w 2152619"/>
                    <a:gd name="connsiteY602" fmla="*/ 252624 h 369871"/>
                    <a:gd name="connsiteX603" fmla="*/ 584478 w 2152619"/>
                    <a:gd name="connsiteY603" fmla="*/ 232880 h 369871"/>
                    <a:gd name="connsiteX604" fmla="*/ 574178 w 2152619"/>
                    <a:gd name="connsiteY604" fmla="*/ 217355 h 369871"/>
                    <a:gd name="connsiteX605" fmla="*/ 563878 w 2152619"/>
                    <a:gd name="connsiteY605" fmla="*/ 201830 h 369871"/>
                    <a:gd name="connsiteX606" fmla="*/ 563034 w 2152619"/>
                    <a:gd name="connsiteY606" fmla="*/ 222249 h 369871"/>
                    <a:gd name="connsiteX607" fmla="*/ 557799 w 2152619"/>
                    <a:gd name="connsiteY607" fmla="*/ 209930 h 369871"/>
                    <a:gd name="connsiteX608" fmla="*/ 553747 w 2152619"/>
                    <a:gd name="connsiteY608" fmla="*/ 184618 h 369871"/>
                    <a:gd name="connsiteX609" fmla="*/ 523692 w 2152619"/>
                    <a:gd name="connsiteY609" fmla="*/ 154412 h 369871"/>
                    <a:gd name="connsiteX610" fmla="*/ 517445 w 2152619"/>
                    <a:gd name="connsiteY610" fmla="*/ 215668 h 369871"/>
                    <a:gd name="connsiteX611" fmla="*/ 545473 w 2152619"/>
                    <a:gd name="connsiteY611" fmla="*/ 269330 h 369871"/>
                    <a:gd name="connsiteX612" fmla="*/ 553409 w 2152619"/>
                    <a:gd name="connsiteY612" fmla="*/ 281649 h 369871"/>
                    <a:gd name="connsiteX613" fmla="*/ 556955 w 2152619"/>
                    <a:gd name="connsiteY613" fmla="*/ 276924 h 369871"/>
                    <a:gd name="connsiteX614" fmla="*/ 572489 w 2152619"/>
                    <a:gd name="connsiteY614" fmla="*/ 252624 h 369871"/>
                    <a:gd name="connsiteX615" fmla="*/ 1924463 w 2152619"/>
                    <a:gd name="connsiteY615" fmla="*/ 263593 h 369871"/>
                    <a:gd name="connsiteX616" fmla="*/ 1926995 w 2152619"/>
                    <a:gd name="connsiteY616" fmla="*/ 257349 h 369871"/>
                    <a:gd name="connsiteX617" fmla="*/ 1919397 w 2152619"/>
                    <a:gd name="connsiteY617" fmla="*/ 254818 h 369871"/>
                    <a:gd name="connsiteX618" fmla="*/ 1912474 w 2152619"/>
                    <a:gd name="connsiteY618" fmla="*/ 253468 h 369871"/>
                    <a:gd name="connsiteX619" fmla="*/ 1916189 w 2152619"/>
                    <a:gd name="connsiteY619" fmla="*/ 263593 h 369871"/>
                    <a:gd name="connsiteX620" fmla="*/ 1924463 w 2152619"/>
                    <a:gd name="connsiteY620" fmla="*/ 263593 h 369871"/>
                    <a:gd name="connsiteX621" fmla="*/ 346232 w 2152619"/>
                    <a:gd name="connsiteY621" fmla="*/ 253299 h 369871"/>
                    <a:gd name="connsiteX622" fmla="*/ 385742 w 2152619"/>
                    <a:gd name="connsiteY622" fmla="*/ 156099 h 369871"/>
                    <a:gd name="connsiteX623" fmla="*/ 402796 w 2152619"/>
                    <a:gd name="connsiteY623" fmla="*/ 130280 h 369871"/>
                    <a:gd name="connsiteX624" fmla="*/ 395198 w 2152619"/>
                    <a:gd name="connsiteY624" fmla="*/ 112393 h 369871"/>
                    <a:gd name="connsiteX625" fmla="*/ 386587 w 2152619"/>
                    <a:gd name="connsiteY625" fmla="*/ 89780 h 369871"/>
                    <a:gd name="connsiteX626" fmla="*/ 384223 w 2152619"/>
                    <a:gd name="connsiteY626" fmla="*/ 85055 h 369871"/>
                    <a:gd name="connsiteX627" fmla="*/ 375780 w 2152619"/>
                    <a:gd name="connsiteY627" fmla="*/ 97712 h 369871"/>
                    <a:gd name="connsiteX628" fmla="*/ 360753 w 2152619"/>
                    <a:gd name="connsiteY628" fmla="*/ 117455 h 369871"/>
                    <a:gd name="connsiteX629" fmla="*/ 353999 w 2152619"/>
                    <a:gd name="connsiteY629" fmla="*/ 123024 h 369871"/>
                    <a:gd name="connsiteX630" fmla="*/ 361597 w 2152619"/>
                    <a:gd name="connsiteY630" fmla="*/ 106993 h 369871"/>
                    <a:gd name="connsiteX631" fmla="*/ 376625 w 2152619"/>
                    <a:gd name="connsiteY631" fmla="*/ 59574 h 369871"/>
                    <a:gd name="connsiteX632" fmla="*/ 370208 w 2152619"/>
                    <a:gd name="connsiteY632" fmla="*/ 42362 h 369871"/>
                    <a:gd name="connsiteX633" fmla="*/ 362948 w 2152619"/>
                    <a:gd name="connsiteY633" fmla="*/ 20930 h 369871"/>
                    <a:gd name="connsiteX634" fmla="*/ 360922 w 2152619"/>
                    <a:gd name="connsiteY634" fmla="*/ 11649 h 369871"/>
                    <a:gd name="connsiteX635" fmla="*/ 358895 w 2152619"/>
                    <a:gd name="connsiteY635" fmla="*/ 24305 h 369871"/>
                    <a:gd name="connsiteX636" fmla="*/ 291018 w 2152619"/>
                    <a:gd name="connsiteY636" fmla="*/ 200143 h 369871"/>
                    <a:gd name="connsiteX637" fmla="*/ 281225 w 2152619"/>
                    <a:gd name="connsiteY637" fmla="*/ 226299 h 369871"/>
                    <a:gd name="connsiteX638" fmla="*/ 277679 w 2152619"/>
                    <a:gd name="connsiteY638" fmla="*/ 230855 h 369871"/>
                    <a:gd name="connsiteX639" fmla="*/ 275146 w 2152619"/>
                    <a:gd name="connsiteY639" fmla="*/ 224612 h 369871"/>
                    <a:gd name="connsiteX640" fmla="*/ 274640 w 2152619"/>
                    <a:gd name="connsiteY640" fmla="*/ 233724 h 369871"/>
                    <a:gd name="connsiteX641" fmla="*/ 277848 w 2152619"/>
                    <a:gd name="connsiteY641" fmla="*/ 240980 h 369871"/>
                    <a:gd name="connsiteX642" fmla="*/ 279368 w 2152619"/>
                    <a:gd name="connsiteY642" fmla="*/ 246212 h 369871"/>
                    <a:gd name="connsiteX643" fmla="*/ 311787 w 2152619"/>
                    <a:gd name="connsiteY643" fmla="*/ 263255 h 369871"/>
                    <a:gd name="connsiteX644" fmla="*/ 342686 w 2152619"/>
                    <a:gd name="connsiteY644" fmla="*/ 270512 h 369871"/>
                    <a:gd name="connsiteX645" fmla="*/ 346232 w 2152619"/>
                    <a:gd name="connsiteY645" fmla="*/ 253299 h 369871"/>
                    <a:gd name="connsiteX646" fmla="*/ 1375872 w 2152619"/>
                    <a:gd name="connsiteY646" fmla="*/ 263424 h 369871"/>
                    <a:gd name="connsiteX647" fmla="*/ 1402213 w 2152619"/>
                    <a:gd name="connsiteY647" fmla="*/ 215668 h 369871"/>
                    <a:gd name="connsiteX648" fmla="*/ 1390900 w 2152619"/>
                    <a:gd name="connsiteY648" fmla="*/ 205543 h 369871"/>
                    <a:gd name="connsiteX649" fmla="*/ 1367937 w 2152619"/>
                    <a:gd name="connsiteY649" fmla="*/ 188499 h 369871"/>
                    <a:gd name="connsiteX650" fmla="*/ 1343791 w 2152619"/>
                    <a:gd name="connsiteY650" fmla="*/ 194912 h 369871"/>
                    <a:gd name="connsiteX651" fmla="*/ 1335855 w 2152619"/>
                    <a:gd name="connsiteY651" fmla="*/ 206555 h 369871"/>
                    <a:gd name="connsiteX652" fmla="*/ 1340414 w 2152619"/>
                    <a:gd name="connsiteY652" fmla="*/ 221574 h 369871"/>
                    <a:gd name="connsiteX653" fmla="*/ 1345986 w 2152619"/>
                    <a:gd name="connsiteY653" fmla="*/ 250093 h 369871"/>
                    <a:gd name="connsiteX654" fmla="*/ 1346999 w 2152619"/>
                    <a:gd name="connsiteY654" fmla="*/ 263424 h 369871"/>
                    <a:gd name="connsiteX655" fmla="*/ 1357299 w 2152619"/>
                    <a:gd name="connsiteY655" fmla="*/ 265955 h 369871"/>
                    <a:gd name="connsiteX656" fmla="*/ 1375872 w 2152619"/>
                    <a:gd name="connsiteY656" fmla="*/ 263424 h 369871"/>
                    <a:gd name="connsiteX657" fmla="*/ 660291 w 2152619"/>
                    <a:gd name="connsiteY657" fmla="*/ 256674 h 369871"/>
                    <a:gd name="connsiteX658" fmla="*/ 661642 w 2152619"/>
                    <a:gd name="connsiteY658" fmla="*/ 252962 h 369871"/>
                    <a:gd name="connsiteX659" fmla="*/ 651848 w 2152619"/>
                    <a:gd name="connsiteY659" fmla="*/ 242330 h 369871"/>
                    <a:gd name="connsiteX660" fmla="*/ 628378 w 2152619"/>
                    <a:gd name="connsiteY660" fmla="*/ 223430 h 369871"/>
                    <a:gd name="connsiteX661" fmla="*/ 615715 w 2152619"/>
                    <a:gd name="connsiteY661" fmla="*/ 211618 h 369871"/>
                    <a:gd name="connsiteX662" fmla="*/ 613182 w 2152619"/>
                    <a:gd name="connsiteY662" fmla="*/ 215668 h 369871"/>
                    <a:gd name="connsiteX663" fmla="*/ 616728 w 2152619"/>
                    <a:gd name="connsiteY663" fmla="*/ 224105 h 369871"/>
                    <a:gd name="connsiteX664" fmla="*/ 614533 w 2152619"/>
                    <a:gd name="connsiteY664" fmla="*/ 225118 h 369871"/>
                    <a:gd name="connsiteX665" fmla="*/ 609130 w 2152619"/>
                    <a:gd name="connsiteY665" fmla="*/ 221743 h 369871"/>
                    <a:gd name="connsiteX666" fmla="*/ 605415 w 2152619"/>
                    <a:gd name="connsiteY666" fmla="*/ 226805 h 369871"/>
                    <a:gd name="connsiteX667" fmla="*/ 613857 w 2152619"/>
                    <a:gd name="connsiteY667" fmla="*/ 253299 h 369871"/>
                    <a:gd name="connsiteX668" fmla="*/ 622131 w 2152619"/>
                    <a:gd name="connsiteY668" fmla="*/ 266968 h 369871"/>
                    <a:gd name="connsiteX669" fmla="*/ 641042 w 2152619"/>
                    <a:gd name="connsiteY669" fmla="*/ 262074 h 369871"/>
                    <a:gd name="connsiteX670" fmla="*/ 660291 w 2152619"/>
                    <a:gd name="connsiteY670" fmla="*/ 256674 h 369871"/>
                    <a:gd name="connsiteX671" fmla="*/ 1565152 w 2152619"/>
                    <a:gd name="connsiteY671" fmla="*/ 256337 h 369871"/>
                    <a:gd name="connsiteX672" fmla="*/ 1599766 w 2152619"/>
                    <a:gd name="connsiteY672" fmla="*/ 242499 h 369871"/>
                    <a:gd name="connsiteX673" fmla="*/ 1593350 w 2152619"/>
                    <a:gd name="connsiteY673" fmla="*/ 228830 h 369871"/>
                    <a:gd name="connsiteX674" fmla="*/ 1582881 w 2152619"/>
                    <a:gd name="connsiteY674" fmla="*/ 206218 h 369871"/>
                    <a:gd name="connsiteX675" fmla="*/ 1577816 w 2152619"/>
                    <a:gd name="connsiteY675" fmla="*/ 196430 h 369871"/>
                    <a:gd name="connsiteX676" fmla="*/ 1573595 w 2152619"/>
                    <a:gd name="connsiteY676" fmla="*/ 204530 h 369871"/>
                    <a:gd name="connsiteX677" fmla="*/ 1558567 w 2152619"/>
                    <a:gd name="connsiteY677" fmla="*/ 236087 h 369871"/>
                    <a:gd name="connsiteX678" fmla="*/ 1546072 w 2152619"/>
                    <a:gd name="connsiteY678" fmla="*/ 261062 h 369871"/>
                    <a:gd name="connsiteX679" fmla="*/ 1547761 w 2152619"/>
                    <a:gd name="connsiteY679" fmla="*/ 261399 h 369871"/>
                    <a:gd name="connsiteX680" fmla="*/ 1565152 w 2152619"/>
                    <a:gd name="connsiteY680" fmla="*/ 256337 h 369871"/>
                    <a:gd name="connsiteX681" fmla="*/ 1983391 w 2152619"/>
                    <a:gd name="connsiteY681" fmla="*/ 242330 h 369871"/>
                    <a:gd name="connsiteX682" fmla="*/ 2008380 w 2152619"/>
                    <a:gd name="connsiteY682" fmla="*/ 193899 h 369871"/>
                    <a:gd name="connsiteX683" fmla="*/ 2003822 w 2152619"/>
                    <a:gd name="connsiteY683" fmla="*/ 196093 h 369871"/>
                    <a:gd name="connsiteX684" fmla="*/ 1981702 w 2152619"/>
                    <a:gd name="connsiteY684" fmla="*/ 208918 h 369871"/>
                    <a:gd name="connsiteX685" fmla="*/ 1964311 w 2152619"/>
                    <a:gd name="connsiteY685" fmla="*/ 218537 h 369871"/>
                    <a:gd name="connsiteX686" fmla="*/ 1955193 w 2152619"/>
                    <a:gd name="connsiteY686" fmla="*/ 236762 h 369871"/>
                    <a:gd name="connsiteX687" fmla="*/ 1946075 w 2152619"/>
                    <a:gd name="connsiteY687" fmla="*/ 254987 h 369871"/>
                    <a:gd name="connsiteX688" fmla="*/ 1958232 w 2152619"/>
                    <a:gd name="connsiteY688" fmla="*/ 258530 h 369871"/>
                    <a:gd name="connsiteX689" fmla="*/ 1971234 w 2152619"/>
                    <a:gd name="connsiteY689" fmla="*/ 262074 h 369871"/>
                    <a:gd name="connsiteX690" fmla="*/ 1983391 w 2152619"/>
                    <a:gd name="connsiteY690" fmla="*/ 242330 h 369871"/>
                    <a:gd name="connsiteX691" fmla="*/ 731714 w 2152619"/>
                    <a:gd name="connsiteY691" fmla="*/ 251949 h 369871"/>
                    <a:gd name="connsiteX692" fmla="*/ 736948 w 2152619"/>
                    <a:gd name="connsiteY692" fmla="*/ 242668 h 369871"/>
                    <a:gd name="connsiteX693" fmla="*/ 725129 w 2152619"/>
                    <a:gd name="connsiteY693" fmla="*/ 247899 h 369871"/>
                    <a:gd name="connsiteX694" fmla="*/ 710777 w 2152619"/>
                    <a:gd name="connsiteY694" fmla="*/ 253805 h 369871"/>
                    <a:gd name="connsiteX695" fmla="*/ 724453 w 2152619"/>
                    <a:gd name="connsiteY695" fmla="*/ 260387 h 369871"/>
                    <a:gd name="connsiteX696" fmla="*/ 731714 w 2152619"/>
                    <a:gd name="connsiteY696" fmla="*/ 251949 h 369871"/>
                    <a:gd name="connsiteX697" fmla="*/ 1325893 w 2152619"/>
                    <a:gd name="connsiteY697" fmla="*/ 251274 h 369871"/>
                    <a:gd name="connsiteX698" fmla="*/ 1317788 w 2152619"/>
                    <a:gd name="connsiteY698" fmla="*/ 246887 h 369871"/>
                    <a:gd name="connsiteX699" fmla="*/ 1316775 w 2152619"/>
                    <a:gd name="connsiteY699" fmla="*/ 252793 h 369871"/>
                    <a:gd name="connsiteX700" fmla="*/ 1321503 w 2152619"/>
                    <a:gd name="connsiteY700" fmla="*/ 257012 h 369871"/>
                    <a:gd name="connsiteX701" fmla="*/ 1325893 w 2152619"/>
                    <a:gd name="connsiteY701" fmla="*/ 251274 h 369871"/>
                    <a:gd name="connsiteX702" fmla="*/ 1540838 w 2152619"/>
                    <a:gd name="connsiteY702" fmla="*/ 229168 h 369871"/>
                    <a:gd name="connsiteX703" fmla="*/ 1557554 w 2152619"/>
                    <a:gd name="connsiteY703" fmla="*/ 167912 h 369871"/>
                    <a:gd name="connsiteX704" fmla="*/ 1550125 w 2152619"/>
                    <a:gd name="connsiteY704" fmla="*/ 157955 h 369871"/>
                    <a:gd name="connsiteX705" fmla="*/ 1542695 w 2152619"/>
                    <a:gd name="connsiteY705" fmla="*/ 150868 h 369871"/>
                    <a:gd name="connsiteX706" fmla="*/ 1535772 w 2152619"/>
                    <a:gd name="connsiteY706" fmla="*/ 163524 h 369871"/>
                    <a:gd name="connsiteX707" fmla="*/ 1516186 w 2152619"/>
                    <a:gd name="connsiteY707" fmla="*/ 194912 h 369871"/>
                    <a:gd name="connsiteX708" fmla="*/ 1503522 w 2152619"/>
                    <a:gd name="connsiteY708" fmla="*/ 214993 h 369871"/>
                    <a:gd name="connsiteX709" fmla="*/ 1516524 w 2152619"/>
                    <a:gd name="connsiteY709" fmla="*/ 237943 h 369871"/>
                    <a:gd name="connsiteX710" fmla="*/ 1529525 w 2152619"/>
                    <a:gd name="connsiteY710" fmla="*/ 259712 h 369871"/>
                    <a:gd name="connsiteX711" fmla="*/ 1531889 w 2152619"/>
                    <a:gd name="connsiteY711" fmla="*/ 253805 h 369871"/>
                    <a:gd name="connsiteX712" fmla="*/ 1540838 w 2152619"/>
                    <a:gd name="connsiteY712" fmla="*/ 229168 h 369871"/>
                    <a:gd name="connsiteX713" fmla="*/ 1305800 w 2152619"/>
                    <a:gd name="connsiteY713" fmla="*/ 238787 h 369871"/>
                    <a:gd name="connsiteX714" fmla="*/ 1307826 w 2152619"/>
                    <a:gd name="connsiteY714" fmla="*/ 227143 h 369871"/>
                    <a:gd name="connsiteX715" fmla="*/ 1298202 w 2152619"/>
                    <a:gd name="connsiteY715" fmla="*/ 212630 h 369871"/>
                    <a:gd name="connsiteX716" fmla="*/ 1286720 w 2152619"/>
                    <a:gd name="connsiteY716" fmla="*/ 199468 h 369871"/>
                    <a:gd name="connsiteX717" fmla="*/ 1258691 w 2152619"/>
                    <a:gd name="connsiteY717" fmla="*/ 220055 h 369871"/>
                    <a:gd name="connsiteX718" fmla="*/ 1301917 w 2152619"/>
                    <a:gd name="connsiteY718" fmla="*/ 250430 h 369871"/>
                    <a:gd name="connsiteX719" fmla="*/ 1305800 w 2152619"/>
                    <a:gd name="connsiteY719" fmla="*/ 238787 h 369871"/>
                    <a:gd name="connsiteX720" fmla="*/ 1690100 w 2152619"/>
                    <a:gd name="connsiteY720" fmla="*/ 235243 h 369871"/>
                    <a:gd name="connsiteX721" fmla="*/ 1703608 w 2152619"/>
                    <a:gd name="connsiteY721" fmla="*/ 208749 h 369871"/>
                    <a:gd name="connsiteX722" fmla="*/ 1711206 w 2152619"/>
                    <a:gd name="connsiteY722" fmla="*/ 193224 h 369871"/>
                    <a:gd name="connsiteX723" fmla="*/ 1707323 w 2152619"/>
                    <a:gd name="connsiteY723" fmla="*/ 186474 h 369871"/>
                    <a:gd name="connsiteX724" fmla="*/ 1688581 w 2152619"/>
                    <a:gd name="connsiteY724" fmla="*/ 169430 h 369871"/>
                    <a:gd name="connsiteX725" fmla="*/ 1683346 w 2152619"/>
                    <a:gd name="connsiteY725" fmla="*/ 177530 h 369871"/>
                    <a:gd name="connsiteX726" fmla="*/ 1669501 w 2152619"/>
                    <a:gd name="connsiteY726" fmla="*/ 197949 h 369871"/>
                    <a:gd name="connsiteX727" fmla="*/ 1660214 w 2152619"/>
                    <a:gd name="connsiteY727" fmla="*/ 210268 h 369871"/>
                    <a:gd name="connsiteX728" fmla="*/ 1664098 w 2152619"/>
                    <a:gd name="connsiteY728" fmla="*/ 218705 h 369871"/>
                    <a:gd name="connsiteX729" fmla="*/ 1677437 w 2152619"/>
                    <a:gd name="connsiteY729" fmla="*/ 231868 h 369871"/>
                    <a:gd name="connsiteX730" fmla="*/ 1678619 w 2152619"/>
                    <a:gd name="connsiteY730" fmla="*/ 234399 h 369871"/>
                    <a:gd name="connsiteX731" fmla="*/ 1671527 w 2152619"/>
                    <a:gd name="connsiteY731" fmla="*/ 231868 h 369871"/>
                    <a:gd name="connsiteX732" fmla="*/ 1675917 w 2152619"/>
                    <a:gd name="connsiteY732" fmla="*/ 240474 h 369871"/>
                    <a:gd name="connsiteX733" fmla="*/ 1682671 w 2152619"/>
                    <a:gd name="connsiteY733" fmla="*/ 247562 h 369871"/>
                    <a:gd name="connsiteX734" fmla="*/ 1690100 w 2152619"/>
                    <a:gd name="connsiteY734" fmla="*/ 235243 h 369871"/>
                    <a:gd name="connsiteX735" fmla="*/ 1933749 w 2152619"/>
                    <a:gd name="connsiteY735" fmla="*/ 240474 h 369871"/>
                    <a:gd name="connsiteX736" fmla="*/ 1935269 w 2152619"/>
                    <a:gd name="connsiteY736" fmla="*/ 232543 h 369871"/>
                    <a:gd name="connsiteX737" fmla="*/ 1926320 w 2152619"/>
                    <a:gd name="connsiteY737" fmla="*/ 235074 h 369871"/>
                    <a:gd name="connsiteX738" fmla="*/ 1927502 w 2152619"/>
                    <a:gd name="connsiteY738" fmla="*/ 232543 h 369871"/>
                    <a:gd name="connsiteX739" fmla="*/ 1939490 w 2152619"/>
                    <a:gd name="connsiteY739" fmla="*/ 223430 h 369871"/>
                    <a:gd name="connsiteX740" fmla="*/ 1960427 w 2152619"/>
                    <a:gd name="connsiteY740" fmla="*/ 134499 h 369871"/>
                    <a:gd name="connsiteX741" fmla="*/ 1961440 w 2152619"/>
                    <a:gd name="connsiteY741" fmla="*/ 124037 h 369871"/>
                    <a:gd name="connsiteX742" fmla="*/ 1954349 w 2152619"/>
                    <a:gd name="connsiteY742" fmla="*/ 115937 h 369871"/>
                    <a:gd name="connsiteX743" fmla="*/ 1936113 w 2152619"/>
                    <a:gd name="connsiteY743" fmla="*/ 88937 h 369871"/>
                    <a:gd name="connsiteX744" fmla="*/ 1923956 w 2152619"/>
                    <a:gd name="connsiteY744" fmla="*/ 69868 h 369871"/>
                    <a:gd name="connsiteX745" fmla="*/ 1913994 w 2152619"/>
                    <a:gd name="connsiteY745" fmla="*/ 114755 h 369871"/>
                    <a:gd name="connsiteX746" fmla="*/ 1908760 w 2152619"/>
                    <a:gd name="connsiteY746" fmla="*/ 153230 h 369871"/>
                    <a:gd name="connsiteX747" fmla="*/ 1907240 w 2152619"/>
                    <a:gd name="connsiteY747" fmla="*/ 157618 h 369871"/>
                    <a:gd name="connsiteX748" fmla="*/ 1902512 w 2152619"/>
                    <a:gd name="connsiteY748" fmla="*/ 125387 h 369871"/>
                    <a:gd name="connsiteX749" fmla="*/ 1901499 w 2152619"/>
                    <a:gd name="connsiteY749" fmla="*/ 108849 h 369871"/>
                    <a:gd name="connsiteX750" fmla="*/ 1891706 w 2152619"/>
                    <a:gd name="connsiteY750" fmla="*/ 121843 h 369871"/>
                    <a:gd name="connsiteX751" fmla="*/ 1881744 w 2152619"/>
                    <a:gd name="connsiteY751" fmla="*/ 139562 h 369871"/>
                    <a:gd name="connsiteX752" fmla="*/ 1905383 w 2152619"/>
                    <a:gd name="connsiteY752" fmla="*/ 233218 h 369871"/>
                    <a:gd name="connsiteX753" fmla="*/ 1929697 w 2152619"/>
                    <a:gd name="connsiteY753" fmla="*/ 248068 h 369871"/>
                    <a:gd name="connsiteX754" fmla="*/ 1933749 w 2152619"/>
                    <a:gd name="connsiteY754" fmla="*/ 240474 h 369871"/>
                    <a:gd name="connsiteX755" fmla="*/ 701321 w 2152619"/>
                    <a:gd name="connsiteY755" fmla="*/ 240474 h 369871"/>
                    <a:gd name="connsiteX756" fmla="*/ 715673 w 2152619"/>
                    <a:gd name="connsiteY756" fmla="*/ 228662 h 369871"/>
                    <a:gd name="connsiteX757" fmla="*/ 719219 w 2152619"/>
                    <a:gd name="connsiteY757" fmla="*/ 219380 h 369871"/>
                    <a:gd name="connsiteX758" fmla="*/ 713985 w 2152619"/>
                    <a:gd name="connsiteY758" fmla="*/ 217862 h 369871"/>
                    <a:gd name="connsiteX759" fmla="*/ 692372 w 2152619"/>
                    <a:gd name="connsiteY759" fmla="*/ 245368 h 369871"/>
                    <a:gd name="connsiteX760" fmla="*/ 701321 w 2152619"/>
                    <a:gd name="connsiteY760" fmla="*/ 240474 h 369871"/>
                    <a:gd name="connsiteX761" fmla="*/ 690515 w 2152619"/>
                    <a:gd name="connsiteY761" fmla="*/ 235918 h 369871"/>
                    <a:gd name="connsiteX762" fmla="*/ 694229 w 2152619"/>
                    <a:gd name="connsiteY762" fmla="*/ 227312 h 369871"/>
                    <a:gd name="connsiteX763" fmla="*/ 688995 w 2152619"/>
                    <a:gd name="connsiteY763" fmla="*/ 235074 h 369871"/>
                    <a:gd name="connsiteX764" fmla="*/ 690515 w 2152619"/>
                    <a:gd name="connsiteY764" fmla="*/ 235918 h 369871"/>
                    <a:gd name="connsiteX765" fmla="*/ 250326 w 2152619"/>
                    <a:gd name="connsiteY765" fmla="*/ 236255 h 369871"/>
                    <a:gd name="connsiteX766" fmla="*/ 244078 w 2152619"/>
                    <a:gd name="connsiteY766" fmla="*/ 213305 h 369871"/>
                    <a:gd name="connsiteX767" fmla="*/ 235973 w 2152619"/>
                    <a:gd name="connsiteY767" fmla="*/ 194574 h 369871"/>
                    <a:gd name="connsiteX768" fmla="*/ 231752 w 2152619"/>
                    <a:gd name="connsiteY768" fmla="*/ 200987 h 369871"/>
                    <a:gd name="connsiteX769" fmla="*/ 224661 w 2152619"/>
                    <a:gd name="connsiteY769" fmla="*/ 221405 h 369871"/>
                    <a:gd name="connsiteX770" fmla="*/ 247117 w 2152619"/>
                    <a:gd name="connsiteY770" fmla="*/ 240305 h 369871"/>
                    <a:gd name="connsiteX771" fmla="*/ 250326 w 2152619"/>
                    <a:gd name="connsiteY771" fmla="*/ 236255 h 369871"/>
                    <a:gd name="connsiteX772" fmla="*/ 675318 w 2152619"/>
                    <a:gd name="connsiteY772" fmla="*/ 214318 h 369871"/>
                    <a:gd name="connsiteX773" fmla="*/ 679371 w 2152619"/>
                    <a:gd name="connsiteY773" fmla="*/ 192043 h 369871"/>
                    <a:gd name="connsiteX774" fmla="*/ 642899 w 2152619"/>
                    <a:gd name="connsiteY774" fmla="*/ 165380 h 369871"/>
                    <a:gd name="connsiteX775" fmla="*/ 634963 w 2152619"/>
                    <a:gd name="connsiteY775" fmla="*/ 180062 h 369871"/>
                    <a:gd name="connsiteX776" fmla="*/ 627534 w 2152619"/>
                    <a:gd name="connsiteY776" fmla="*/ 193224 h 369871"/>
                    <a:gd name="connsiteX777" fmla="*/ 637327 w 2152619"/>
                    <a:gd name="connsiteY777" fmla="*/ 206218 h 369871"/>
                    <a:gd name="connsiteX778" fmla="*/ 667720 w 2152619"/>
                    <a:gd name="connsiteY778" fmla="*/ 235918 h 369871"/>
                    <a:gd name="connsiteX779" fmla="*/ 675318 w 2152619"/>
                    <a:gd name="connsiteY779" fmla="*/ 214318 h 369871"/>
                    <a:gd name="connsiteX780" fmla="*/ 1480390 w 2152619"/>
                    <a:gd name="connsiteY780" fmla="*/ 199637 h 369871"/>
                    <a:gd name="connsiteX781" fmla="*/ 1469246 w 2152619"/>
                    <a:gd name="connsiteY781" fmla="*/ 184787 h 369871"/>
                    <a:gd name="connsiteX782" fmla="*/ 1462154 w 2152619"/>
                    <a:gd name="connsiteY782" fmla="*/ 189174 h 369871"/>
                    <a:gd name="connsiteX783" fmla="*/ 1456582 w 2152619"/>
                    <a:gd name="connsiteY783" fmla="*/ 193730 h 369871"/>
                    <a:gd name="connsiteX784" fmla="*/ 1461648 w 2152619"/>
                    <a:gd name="connsiteY784" fmla="*/ 203855 h 369871"/>
                    <a:gd name="connsiteX785" fmla="*/ 1472623 w 2152619"/>
                    <a:gd name="connsiteY785" fmla="*/ 224780 h 369871"/>
                    <a:gd name="connsiteX786" fmla="*/ 1478701 w 2152619"/>
                    <a:gd name="connsiteY786" fmla="*/ 235412 h 369871"/>
                    <a:gd name="connsiteX787" fmla="*/ 1484442 w 2152619"/>
                    <a:gd name="connsiteY787" fmla="*/ 224949 h 369871"/>
                    <a:gd name="connsiteX788" fmla="*/ 1490183 w 2152619"/>
                    <a:gd name="connsiteY788" fmla="*/ 214487 h 369871"/>
                    <a:gd name="connsiteX789" fmla="*/ 1480390 w 2152619"/>
                    <a:gd name="connsiteY789" fmla="*/ 199637 h 369871"/>
                    <a:gd name="connsiteX790" fmla="*/ 1624925 w 2152619"/>
                    <a:gd name="connsiteY790" fmla="*/ 222249 h 369871"/>
                    <a:gd name="connsiteX791" fmla="*/ 1631847 w 2152619"/>
                    <a:gd name="connsiteY791" fmla="*/ 213305 h 369871"/>
                    <a:gd name="connsiteX792" fmla="*/ 1606182 w 2152619"/>
                    <a:gd name="connsiteY792" fmla="*/ 198455 h 369871"/>
                    <a:gd name="connsiteX793" fmla="*/ 1612599 w 2152619"/>
                    <a:gd name="connsiteY793" fmla="*/ 223093 h 369871"/>
                    <a:gd name="connsiteX794" fmla="*/ 1616651 w 2152619"/>
                    <a:gd name="connsiteY794" fmla="*/ 230180 h 369871"/>
                    <a:gd name="connsiteX795" fmla="*/ 1624925 w 2152619"/>
                    <a:gd name="connsiteY795" fmla="*/ 222249 h 369871"/>
                    <a:gd name="connsiteX796" fmla="*/ 702334 w 2152619"/>
                    <a:gd name="connsiteY796" fmla="*/ 214993 h 369871"/>
                    <a:gd name="connsiteX797" fmla="*/ 703178 w 2152619"/>
                    <a:gd name="connsiteY797" fmla="*/ 209087 h 369871"/>
                    <a:gd name="connsiteX798" fmla="*/ 696424 w 2152619"/>
                    <a:gd name="connsiteY798" fmla="*/ 221237 h 369871"/>
                    <a:gd name="connsiteX799" fmla="*/ 702334 w 2152619"/>
                    <a:gd name="connsiteY799" fmla="*/ 214993 h 369871"/>
                    <a:gd name="connsiteX800" fmla="*/ 725973 w 2152619"/>
                    <a:gd name="connsiteY800" fmla="*/ 216512 h 369871"/>
                    <a:gd name="connsiteX801" fmla="*/ 722258 w 2152619"/>
                    <a:gd name="connsiteY801" fmla="*/ 214993 h 369871"/>
                    <a:gd name="connsiteX802" fmla="*/ 721752 w 2152619"/>
                    <a:gd name="connsiteY802" fmla="*/ 217524 h 369871"/>
                    <a:gd name="connsiteX803" fmla="*/ 725973 w 2152619"/>
                    <a:gd name="connsiteY803" fmla="*/ 216512 h 369871"/>
                    <a:gd name="connsiteX804" fmla="*/ 1760173 w 2152619"/>
                    <a:gd name="connsiteY804" fmla="*/ 213980 h 369871"/>
                    <a:gd name="connsiteX805" fmla="*/ 1753419 w 2152619"/>
                    <a:gd name="connsiteY805" fmla="*/ 216849 h 369871"/>
                    <a:gd name="connsiteX806" fmla="*/ 1755782 w 2152619"/>
                    <a:gd name="connsiteY806" fmla="*/ 217524 h 369871"/>
                    <a:gd name="connsiteX807" fmla="*/ 1760173 w 2152619"/>
                    <a:gd name="connsiteY807" fmla="*/ 213980 h 369871"/>
                    <a:gd name="connsiteX808" fmla="*/ 594271 w 2152619"/>
                    <a:gd name="connsiteY808" fmla="*/ 211449 h 369871"/>
                    <a:gd name="connsiteX809" fmla="*/ 591063 w 2152619"/>
                    <a:gd name="connsiteY809" fmla="*/ 212462 h 369871"/>
                    <a:gd name="connsiteX810" fmla="*/ 593595 w 2152619"/>
                    <a:gd name="connsiteY810" fmla="*/ 213980 h 369871"/>
                    <a:gd name="connsiteX811" fmla="*/ 594271 w 2152619"/>
                    <a:gd name="connsiteY811" fmla="*/ 211449 h 369871"/>
                    <a:gd name="connsiteX812" fmla="*/ 733740 w 2152619"/>
                    <a:gd name="connsiteY812" fmla="*/ 208749 h 369871"/>
                    <a:gd name="connsiteX813" fmla="*/ 732389 w 2152619"/>
                    <a:gd name="connsiteY813" fmla="*/ 208074 h 369871"/>
                    <a:gd name="connsiteX814" fmla="*/ 730025 w 2152619"/>
                    <a:gd name="connsiteY814" fmla="*/ 211618 h 369871"/>
                    <a:gd name="connsiteX815" fmla="*/ 733740 w 2152619"/>
                    <a:gd name="connsiteY815" fmla="*/ 208749 h 369871"/>
                    <a:gd name="connsiteX816" fmla="*/ 1284019 w 2152619"/>
                    <a:gd name="connsiteY816" fmla="*/ 191537 h 369871"/>
                    <a:gd name="connsiteX817" fmla="*/ 1282668 w 2152619"/>
                    <a:gd name="connsiteY817" fmla="*/ 188499 h 369871"/>
                    <a:gd name="connsiteX818" fmla="*/ 1271524 w 2152619"/>
                    <a:gd name="connsiteY818" fmla="*/ 199299 h 369871"/>
                    <a:gd name="connsiteX819" fmla="*/ 1261731 w 2152619"/>
                    <a:gd name="connsiteY819" fmla="*/ 212124 h 369871"/>
                    <a:gd name="connsiteX820" fmla="*/ 1272875 w 2152619"/>
                    <a:gd name="connsiteY820" fmla="*/ 202337 h 369871"/>
                    <a:gd name="connsiteX821" fmla="*/ 1284019 w 2152619"/>
                    <a:gd name="connsiteY821" fmla="*/ 191537 h 369871"/>
                    <a:gd name="connsiteX822" fmla="*/ 511535 w 2152619"/>
                    <a:gd name="connsiteY822" fmla="*/ 156437 h 369871"/>
                    <a:gd name="connsiteX823" fmla="*/ 509340 w 2152619"/>
                    <a:gd name="connsiteY823" fmla="*/ 137368 h 369871"/>
                    <a:gd name="connsiteX824" fmla="*/ 497689 w 2152619"/>
                    <a:gd name="connsiteY824" fmla="*/ 172468 h 369871"/>
                    <a:gd name="connsiteX825" fmla="*/ 504105 w 2152619"/>
                    <a:gd name="connsiteY825" fmla="*/ 193562 h 369871"/>
                    <a:gd name="connsiteX826" fmla="*/ 511535 w 2152619"/>
                    <a:gd name="connsiteY826" fmla="*/ 210605 h 369871"/>
                    <a:gd name="connsiteX827" fmla="*/ 512041 w 2152619"/>
                    <a:gd name="connsiteY827" fmla="*/ 193055 h 369871"/>
                    <a:gd name="connsiteX828" fmla="*/ 511535 w 2152619"/>
                    <a:gd name="connsiteY828" fmla="*/ 156437 h 369871"/>
                    <a:gd name="connsiteX829" fmla="*/ 1216817 w 2152619"/>
                    <a:gd name="connsiteY829" fmla="*/ 199468 h 369871"/>
                    <a:gd name="connsiteX830" fmla="*/ 1203309 w 2152619"/>
                    <a:gd name="connsiteY830" fmla="*/ 180399 h 369871"/>
                    <a:gd name="connsiteX831" fmla="*/ 1184398 w 2152619"/>
                    <a:gd name="connsiteY831" fmla="*/ 140912 h 369871"/>
                    <a:gd name="connsiteX832" fmla="*/ 1182709 w 2152619"/>
                    <a:gd name="connsiteY832" fmla="*/ 139055 h 369871"/>
                    <a:gd name="connsiteX833" fmla="*/ 1181021 w 2152619"/>
                    <a:gd name="connsiteY833" fmla="*/ 146312 h 369871"/>
                    <a:gd name="connsiteX834" fmla="*/ 1180008 w 2152619"/>
                    <a:gd name="connsiteY834" fmla="*/ 159643 h 369871"/>
                    <a:gd name="connsiteX835" fmla="*/ 1200776 w 2152619"/>
                    <a:gd name="connsiteY835" fmla="*/ 187993 h 369871"/>
                    <a:gd name="connsiteX836" fmla="*/ 1223908 w 2152619"/>
                    <a:gd name="connsiteY836" fmla="*/ 209930 h 369871"/>
                    <a:gd name="connsiteX837" fmla="*/ 1216817 w 2152619"/>
                    <a:gd name="connsiteY837" fmla="*/ 199468 h 369871"/>
                    <a:gd name="connsiteX838" fmla="*/ 1766589 w 2152619"/>
                    <a:gd name="connsiteY838" fmla="*/ 206555 h 369871"/>
                    <a:gd name="connsiteX839" fmla="*/ 1761861 w 2152619"/>
                    <a:gd name="connsiteY839" fmla="*/ 204530 h 369871"/>
                    <a:gd name="connsiteX840" fmla="*/ 1767264 w 2152619"/>
                    <a:gd name="connsiteY840" fmla="*/ 209930 h 369871"/>
                    <a:gd name="connsiteX841" fmla="*/ 1766589 w 2152619"/>
                    <a:gd name="connsiteY841" fmla="*/ 206555 h 369871"/>
                    <a:gd name="connsiteX842" fmla="*/ 600012 w 2152619"/>
                    <a:gd name="connsiteY842" fmla="*/ 201830 h 369871"/>
                    <a:gd name="connsiteX843" fmla="*/ 603389 w 2152619"/>
                    <a:gd name="connsiteY843" fmla="*/ 195249 h 369871"/>
                    <a:gd name="connsiteX844" fmla="*/ 597648 w 2152619"/>
                    <a:gd name="connsiteY844" fmla="*/ 186643 h 369871"/>
                    <a:gd name="connsiteX845" fmla="*/ 574009 w 2152619"/>
                    <a:gd name="connsiteY845" fmla="*/ 141080 h 369871"/>
                    <a:gd name="connsiteX846" fmla="*/ 570463 w 2152619"/>
                    <a:gd name="connsiteY846" fmla="*/ 139224 h 369871"/>
                    <a:gd name="connsiteX847" fmla="*/ 568606 w 2152619"/>
                    <a:gd name="connsiteY847" fmla="*/ 135343 h 369871"/>
                    <a:gd name="connsiteX848" fmla="*/ 567930 w 2152619"/>
                    <a:gd name="connsiteY848" fmla="*/ 123024 h 369871"/>
                    <a:gd name="connsiteX849" fmla="*/ 564891 w 2152619"/>
                    <a:gd name="connsiteY849" fmla="*/ 114587 h 369871"/>
                    <a:gd name="connsiteX850" fmla="*/ 565060 w 2152619"/>
                    <a:gd name="connsiteY850" fmla="*/ 131968 h 369871"/>
                    <a:gd name="connsiteX851" fmla="*/ 572320 w 2152619"/>
                    <a:gd name="connsiteY851" fmla="*/ 168418 h 369871"/>
                    <a:gd name="connsiteX852" fmla="*/ 581607 w 2152619"/>
                    <a:gd name="connsiteY852" fmla="*/ 191537 h 369871"/>
                    <a:gd name="connsiteX853" fmla="*/ 596297 w 2152619"/>
                    <a:gd name="connsiteY853" fmla="*/ 208243 h 369871"/>
                    <a:gd name="connsiteX854" fmla="*/ 600012 w 2152619"/>
                    <a:gd name="connsiteY854" fmla="*/ 201830 h 369871"/>
                    <a:gd name="connsiteX855" fmla="*/ 1403057 w 2152619"/>
                    <a:gd name="connsiteY855" fmla="*/ 203687 h 369871"/>
                    <a:gd name="connsiteX856" fmla="*/ 1398667 w 2152619"/>
                    <a:gd name="connsiteY856" fmla="*/ 162680 h 369871"/>
                    <a:gd name="connsiteX857" fmla="*/ 1394784 w 2152619"/>
                    <a:gd name="connsiteY857" fmla="*/ 125893 h 369871"/>
                    <a:gd name="connsiteX858" fmla="*/ 1389549 w 2152619"/>
                    <a:gd name="connsiteY858" fmla="*/ 132643 h 369871"/>
                    <a:gd name="connsiteX859" fmla="*/ 1373846 w 2152619"/>
                    <a:gd name="connsiteY859" fmla="*/ 154749 h 369871"/>
                    <a:gd name="connsiteX860" fmla="*/ 1362871 w 2152619"/>
                    <a:gd name="connsiteY860" fmla="*/ 169768 h 369871"/>
                    <a:gd name="connsiteX861" fmla="*/ 1382120 w 2152619"/>
                    <a:gd name="connsiteY861" fmla="*/ 189005 h 369871"/>
                    <a:gd name="connsiteX862" fmla="*/ 1402551 w 2152619"/>
                    <a:gd name="connsiteY862" fmla="*/ 208243 h 369871"/>
                    <a:gd name="connsiteX863" fmla="*/ 1403057 w 2152619"/>
                    <a:gd name="connsiteY863" fmla="*/ 203687 h 369871"/>
                    <a:gd name="connsiteX864" fmla="*/ 1441048 w 2152619"/>
                    <a:gd name="connsiteY864" fmla="*/ 196768 h 369871"/>
                    <a:gd name="connsiteX865" fmla="*/ 1439528 w 2152619"/>
                    <a:gd name="connsiteY865" fmla="*/ 193393 h 369871"/>
                    <a:gd name="connsiteX866" fmla="*/ 1432775 w 2152619"/>
                    <a:gd name="connsiteY866" fmla="*/ 199974 h 369871"/>
                    <a:gd name="connsiteX867" fmla="*/ 1427203 w 2152619"/>
                    <a:gd name="connsiteY867" fmla="*/ 208749 h 369871"/>
                    <a:gd name="connsiteX868" fmla="*/ 1434125 w 2152619"/>
                    <a:gd name="connsiteY868" fmla="*/ 203349 h 369871"/>
                    <a:gd name="connsiteX869" fmla="*/ 1441048 w 2152619"/>
                    <a:gd name="connsiteY869" fmla="*/ 196768 h 369871"/>
                    <a:gd name="connsiteX870" fmla="*/ 156783 w 2152619"/>
                    <a:gd name="connsiteY870" fmla="*/ 194068 h 369871"/>
                    <a:gd name="connsiteX871" fmla="*/ 158641 w 2152619"/>
                    <a:gd name="connsiteY871" fmla="*/ 161837 h 369871"/>
                    <a:gd name="connsiteX872" fmla="*/ 152393 w 2152619"/>
                    <a:gd name="connsiteY872" fmla="*/ 149180 h 369871"/>
                    <a:gd name="connsiteX873" fmla="*/ 136690 w 2152619"/>
                    <a:gd name="connsiteY873" fmla="*/ 162343 h 369871"/>
                    <a:gd name="connsiteX874" fmla="*/ 120818 w 2152619"/>
                    <a:gd name="connsiteY874" fmla="*/ 176518 h 369871"/>
                    <a:gd name="connsiteX875" fmla="*/ 150536 w 2152619"/>
                    <a:gd name="connsiteY875" fmla="*/ 206555 h 369871"/>
                    <a:gd name="connsiteX876" fmla="*/ 156783 w 2152619"/>
                    <a:gd name="connsiteY876" fmla="*/ 194068 h 369871"/>
                    <a:gd name="connsiteX877" fmla="*/ 1628133 w 2152619"/>
                    <a:gd name="connsiteY877" fmla="*/ 192718 h 369871"/>
                    <a:gd name="connsiteX878" fmla="*/ 1609053 w 2152619"/>
                    <a:gd name="connsiteY878" fmla="*/ 157112 h 369871"/>
                    <a:gd name="connsiteX879" fmla="*/ 1597571 w 2152619"/>
                    <a:gd name="connsiteY879" fmla="*/ 137030 h 369871"/>
                    <a:gd name="connsiteX880" fmla="*/ 1597402 w 2152619"/>
                    <a:gd name="connsiteY880" fmla="*/ 165380 h 369871"/>
                    <a:gd name="connsiteX881" fmla="*/ 1608040 w 2152619"/>
                    <a:gd name="connsiteY881" fmla="*/ 186305 h 369871"/>
                    <a:gd name="connsiteX882" fmla="*/ 1635562 w 2152619"/>
                    <a:gd name="connsiteY882" fmla="*/ 206387 h 369871"/>
                    <a:gd name="connsiteX883" fmla="*/ 1628133 w 2152619"/>
                    <a:gd name="connsiteY883" fmla="*/ 192718 h 369871"/>
                    <a:gd name="connsiteX884" fmla="*/ 1981027 w 2152619"/>
                    <a:gd name="connsiteY884" fmla="*/ 199637 h 369871"/>
                    <a:gd name="connsiteX885" fmla="*/ 2004497 w 2152619"/>
                    <a:gd name="connsiteY885" fmla="*/ 181580 h 369871"/>
                    <a:gd name="connsiteX886" fmla="*/ 2018511 w 2152619"/>
                    <a:gd name="connsiteY886" fmla="*/ 170274 h 369871"/>
                    <a:gd name="connsiteX887" fmla="*/ 2024252 w 2152619"/>
                    <a:gd name="connsiteY887" fmla="*/ 152555 h 369871"/>
                    <a:gd name="connsiteX888" fmla="*/ 2029487 w 2152619"/>
                    <a:gd name="connsiteY888" fmla="*/ 134162 h 369871"/>
                    <a:gd name="connsiteX889" fmla="*/ 2022733 w 2152619"/>
                    <a:gd name="connsiteY889" fmla="*/ 138887 h 369871"/>
                    <a:gd name="connsiteX890" fmla="*/ 2019356 w 2152619"/>
                    <a:gd name="connsiteY890" fmla="*/ 138380 h 369871"/>
                    <a:gd name="connsiteX891" fmla="*/ 2028136 w 2152619"/>
                    <a:gd name="connsiteY891" fmla="*/ 107162 h 369871"/>
                    <a:gd name="connsiteX892" fmla="*/ 2021888 w 2152619"/>
                    <a:gd name="connsiteY892" fmla="*/ 88430 h 369871"/>
                    <a:gd name="connsiteX893" fmla="*/ 2017329 w 2152619"/>
                    <a:gd name="connsiteY893" fmla="*/ 95855 h 369871"/>
                    <a:gd name="connsiteX894" fmla="*/ 2006185 w 2152619"/>
                    <a:gd name="connsiteY894" fmla="*/ 112393 h 369871"/>
                    <a:gd name="connsiteX895" fmla="*/ 1993353 w 2152619"/>
                    <a:gd name="connsiteY895" fmla="*/ 140068 h 369871"/>
                    <a:gd name="connsiteX896" fmla="*/ 1972247 w 2152619"/>
                    <a:gd name="connsiteY896" fmla="*/ 200312 h 369871"/>
                    <a:gd name="connsiteX897" fmla="*/ 1970558 w 2152619"/>
                    <a:gd name="connsiteY897" fmla="*/ 206555 h 369871"/>
                    <a:gd name="connsiteX898" fmla="*/ 1981027 w 2152619"/>
                    <a:gd name="connsiteY898" fmla="*/ 199637 h 369871"/>
                    <a:gd name="connsiteX899" fmla="*/ 272445 w 2152619"/>
                    <a:gd name="connsiteY899" fmla="*/ 191537 h 369871"/>
                    <a:gd name="connsiteX900" fmla="*/ 276835 w 2152619"/>
                    <a:gd name="connsiteY900" fmla="*/ 160149 h 369871"/>
                    <a:gd name="connsiteX901" fmla="*/ 275146 w 2152619"/>
                    <a:gd name="connsiteY901" fmla="*/ 142768 h 369871"/>
                    <a:gd name="connsiteX902" fmla="*/ 256404 w 2152619"/>
                    <a:gd name="connsiteY902" fmla="*/ 171118 h 369871"/>
                    <a:gd name="connsiteX903" fmla="*/ 260963 w 2152619"/>
                    <a:gd name="connsiteY903" fmla="*/ 189343 h 369871"/>
                    <a:gd name="connsiteX904" fmla="*/ 265691 w 2152619"/>
                    <a:gd name="connsiteY904" fmla="*/ 204868 h 369871"/>
                    <a:gd name="connsiteX905" fmla="*/ 272445 w 2152619"/>
                    <a:gd name="connsiteY905" fmla="*/ 191537 h 369871"/>
                    <a:gd name="connsiteX906" fmla="*/ 736948 w 2152619"/>
                    <a:gd name="connsiteY906" fmla="*/ 195080 h 369871"/>
                    <a:gd name="connsiteX907" fmla="*/ 755015 w 2152619"/>
                    <a:gd name="connsiteY907" fmla="*/ 175337 h 369871"/>
                    <a:gd name="connsiteX908" fmla="*/ 760587 w 2152619"/>
                    <a:gd name="connsiteY908" fmla="*/ 163355 h 369871"/>
                    <a:gd name="connsiteX909" fmla="*/ 752820 w 2152619"/>
                    <a:gd name="connsiteY909" fmla="*/ 155424 h 369871"/>
                    <a:gd name="connsiteX910" fmla="*/ 725804 w 2152619"/>
                    <a:gd name="connsiteY910" fmla="*/ 199468 h 369871"/>
                    <a:gd name="connsiteX911" fmla="*/ 722934 w 2152619"/>
                    <a:gd name="connsiteY911" fmla="*/ 204868 h 369871"/>
                    <a:gd name="connsiteX912" fmla="*/ 736948 w 2152619"/>
                    <a:gd name="connsiteY912" fmla="*/ 195080 h 369871"/>
                    <a:gd name="connsiteX913" fmla="*/ 842816 w 2152619"/>
                    <a:gd name="connsiteY913" fmla="*/ 194574 h 369871"/>
                    <a:gd name="connsiteX914" fmla="*/ 831335 w 2152619"/>
                    <a:gd name="connsiteY914" fmla="*/ 174999 h 369871"/>
                    <a:gd name="connsiteX915" fmla="*/ 824750 w 2152619"/>
                    <a:gd name="connsiteY915" fmla="*/ 164368 h 369871"/>
                    <a:gd name="connsiteX916" fmla="*/ 817489 w 2152619"/>
                    <a:gd name="connsiteY916" fmla="*/ 170780 h 369871"/>
                    <a:gd name="connsiteX917" fmla="*/ 811073 w 2152619"/>
                    <a:gd name="connsiteY917" fmla="*/ 177362 h 369871"/>
                    <a:gd name="connsiteX918" fmla="*/ 821710 w 2152619"/>
                    <a:gd name="connsiteY918" fmla="*/ 185630 h 369871"/>
                    <a:gd name="connsiteX919" fmla="*/ 848051 w 2152619"/>
                    <a:gd name="connsiteY919" fmla="*/ 204024 h 369871"/>
                    <a:gd name="connsiteX920" fmla="*/ 842816 w 2152619"/>
                    <a:gd name="connsiteY920" fmla="*/ 194574 h 369871"/>
                    <a:gd name="connsiteX921" fmla="*/ 215374 w 2152619"/>
                    <a:gd name="connsiteY921" fmla="*/ 191030 h 369871"/>
                    <a:gd name="connsiteX922" fmla="*/ 223816 w 2152619"/>
                    <a:gd name="connsiteY922" fmla="*/ 176012 h 369871"/>
                    <a:gd name="connsiteX923" fmla="*/ 214361 w 2152619"/>
                    <a:gd name="connsiteY923" fmla="*/ 131462 h 369871"/>
                    <a:gd name="connsiteX924" fmla="*/ 212166 w 2152619"/>
                    <a:gd name="connsiteY924" fmla="*/ 124712 h 369871"/>
                    <a:gd name="connsiteX925" fmla="*/ 207945 w 2152619"/>
                    <a:gd name="connsiteY925" fmla="*/ 133993 h 369871"/>
                    <a:gd name="connsiteX926" fmla="*/ 196632 w 2152619"/>
                    <a:gd name="connsiteY926" fmla="*/ 155930 h 369871"/>
                    <a:gd name="connsiteX927" fmla="*/ 189709 w 2152619"/>
                    <a:gd name="connsiteY927" fmla="*/ 168587 h 369871"/>
                    <a:gd name="connsiteX928" fmla="*/ 193255 w 2152619"/>
                    <a:gd name="connsiteY928" fmla="*/ 176012 h 369871"/>
                    <a:gd name="connsiteX929" fmla="*/ 209295 w 2152619"/>
                    <a:gd name="connsiteY929" fmla="*/ 201493 h 369871"/>
                    <a:gd name="connsiteX930" fmla="*/ 215374 w 2152619"/>
                    <a:gd name="connsiteY930" fmla="*/ 191030 h 369871"/>
                    <a:gd name="connsiteX931" fmla="*/ 464595 w 2152619"/>
                    <a:gd name="connsiteY931" fmla="*/ 186812 h 369871"/>
                    <a:gd name="connsiteX932" fmla="*/ 467972 w 2152619"/>
                    <a:gd name="connsiteY932" fmla="*/ 171962 h 369871"/>
                    <a:gd name="connsiteX933" fmla="*/ 461218 w 2152619"/>
                    <a:gd name="connsiteY933" fmla="*/ 158462 h 369871"/>
                    <a:gd name="connsiteX934" fmla="*/ 449061 w 2152619"/>
                    <a:gd name="connsiteY934" fmla="*/ 132812 h 369871"/>
                    <a:gd name="connsiteX935" fmla="*/ 443658 w 2152619"/>
                    <a:gd name="connsiteY935" fmla="*/ 120493 h 369871"/>
                    <a:gd name="connsiteX936" fmla="*/ 438423 w 2152619"/>
                    <a:gd name="connsiteY936" fmla="*/ 127074 h 369871"/>
                    <a:gd name="connsiteX937" fmla="*/ 433020 w 2152619"/>
                    <a:gd name="connsiteY937" fmla="*/ 133824 h 369871"/>
                    <a:gd name="connsiteX938" fmla="*/ 438254 w 2152619"/>
                    <a:gd name="connsiteY938" fmla="*/ 149518 h 369871"/>
                    <a:gd name="connsiteX939" fmla="*/ 450243 w 2152619"/>
                    <a:gd name="connsiteY939" fmla="*/ 180399 h 369871"/>
                    <a:gd name="connsiteX940" fmla="*/ 457841 w 2152619"/>
                    <a:gd name="connsiteY940" fmla="*/ 198624 h 369871"/>
                    <a:gd name="connsiteX941" fmla="*/ 464595 w 2152619"/>
                    <a:gd name="connsiteY941" fmla="*/ 186812 h 369871"/>
                    <a:gd name="connsiteX942" fmla="*/ 1417072 w 2152619"/>
                    <a:gd name="connsiteY942" fmla="*/ 184449 h 369871"/>
                    <a:gd name="connsiteX943" fmla="*/ 1423826 w 2152619"/>
                    <a:gd name="connsiteY943" fmla="*/ 168080 h 369871"/>
                    <a:gd name="connsiteX944" fmla="*/ 1417072 w 2152619"/>
                    <a:gd name="connsiteY944" fmla="*/ 155762 h 369871"/>
                    <a:gd name="connsiteX945" fmla="*/ 1409642 w 2152619"/>
                    <a:gd name="connsiteY945" fmla="*/ 142599 h 369871"/>
                    <a:gd name="connsiteX946" fmla="*/ 1408967 w 2152619"/>
                    <a:gd name="connsiteY946" fmla="*/ 171962 h 369871"/>
                    <a:gd name="connsiteX947" fmla="*/ 1409642 w 2152619"/>
                    <a:gd name="connsiteY947" fmla="*/ 201324 h 369871"/>
                    <a:gd name="connsiteX948" fmla="*/ 1417072 w 2152619"/>
                    <a:gd name="connsiteY948" fmla="*/ 184449 h 369871"/>
                    <a:gd name="connsiteX949" fmla="*/ 1506562 w 2152619"/>
                    <a:gd name="connsiteY949" fmla="*/ 179218 h 369871"/>
                    <a:gd name="connsiteX950" fmla="*/ 1523109 w 2152619"/>
                    <a:gd name="connsiteY950" fmla="*/ 131124 h 369871"/>
                    <a:gd name="connsiteX951" fmla="*/ 1517537 w 2152619"/>
                    <a:gd name="connsiteY951" fmla="*/ 135849 h 369871"/>
                    <a:gd name="connsiteX952" fmla="*/ 1498288 w 2152619"/>
                    <a:gd name="connsiteY952" fmla="*/ 156774 h 369871"/>
                    <a:gd name="connsiteX953" fmla="*/ 1483429 w 2152619"/>
                    <a:gd name="connsiteY953" fmla="*/ 171962 h 369871"/>
                    <a:gd name="connsiteX954" fmla="*/ 1489508 w 2152619"/>
                    <a:gd name="connsiteY954" fmla="*/ 185968 h 369871"/>
                    <a:gd name="connsiteX955" fmla="*/ 1496768 w 2152619"/>
                    <a:gd name="connsiteY955" fmla="*/ 199805 h 369871"/>
                    <a:gd name="connsiteX956" fmla="*/ 1506562 w 2152619"/>
                    <a:gd name="connsiteY956" fmla="*/ 179218 h 369871"/>
                    <a:gd name="connsiteX957" fmla="*/ 725973 w 2152619"/>
                    <a:gd name="connsiteY957" fmla="*/ 161837 h 369871"/>
                    <a:gd name="connsiteX958" fmla="*/ 734078 w 2152619"/>
                    <a:gd name="connsiteY958" fmla="*/ 125555 h 369871"/>
                    <a:gd name="connsiteX959" fmla="*/ 724960 w 2152619"/>
                    <a:gd name="connsiteY959" fmla="*/ 143443 h 369871"/>
                    <a:gd name="connsiteX960" fmla="*/ 712803 w 2152619"/>
                    <a:gd name="connsiteY960" fmla="*/ 180737 h 369871"/>
                    <a:gd name="connsiteX961" fmla="*/ 708919 w 2152619"/>
                    <a:gd name="connsiteY961" fmla="*/ 196937 h 369871"/>
                    <a:gd name="connsiteX962" fmla="*/ 725973 w 2152619"/>
                    <a:gd name="connsiteY962" fmla="*/ 161837 h 369871"/>
                    <a:gd name="connsiteX963" fmla="*/ 1795631 w 2152619"/>
                    <a:gd name="connsiteY963" fmla="*/ 190018 h 369871"/>
                    <a:gd name="connsiteX964" fmla="*/ 1803736 w 2152619"/>
                    <a:gd name="connsiteY964" fmla="*/ 183605 h 369871"/>
                    <a:gd name="connsiteX965" fmla="*/ 1789046 w 2152619"/>
                    <a:gd name="connsiteY965" fmla="*/ 164368 h 369871"/>
                    <a:gd name="connsiteX966" fmla="*/ 1782461 w 2152619"/>
                    <a:gd name="connsiteY966" fmla="*/ 173480 h 369871"/>
                    <a:gd name="connsiteX967" fmla="*/ 1777057 w 2152619"/>
                    <a:gd name="connsiteY967" fmla="*/ 182593 h 369871"/>
                    <a:gd name="connsiteX968" fmla="*/ 1780434 w 2152619"/>
                    <a:gd name="connsiteY968" fmla="*/ 190524 h 369871"/>
                    <a:gd name="connsiteX969" fmla="*/ 1795631 w 2152619"/>
                    <a:gd name="connsiteY969" fmla="*/ 190018 h 369871"/>
                    <a:gd name="connsiteX970" fmla="*/ 1254301 w 2152619"/>
                    <a:gd name="connsiteY970" fmla="*/ 158799 h 369871"/>
                    <a:gd name="connsiteX971" fmla="*/ 1259198 w 2152619"/>
                    <a:gd name="connsiteY971" fmla="*/ 144455 h 369871"/>
                    <a:gd name="connsiteX972" fmla="*/ 1251600 w 2152619"/>
                    <a:gd name="connsiteY972" fmla="*/ 125893 h 369871"/>
                    <a:gd name="connsiteX973" fmla="*/ 1213777 w 2152619"/>
                    <a:gd name="connsiteY973" fmla="*/ 60249 h 369871"/>
                    <a:gd name="connsiteX974" fmla="*/ 1216648 w 2152619"/>
                    <a:gd name="connsiteY974" fmla="*/ 75774 h 369871"/>
                    <a:gd name="connsiteX975" fmla="*/ 1233364 w 2152619"/>
                    <a:gd name="connsiteY975" fmla="*/ 126399 h 369871"/>
                    <a:gd name="connsiteX976" fmla="*/ 1237585 w 2152619"/>
                    <a:gd name="connsiteY976" fmla="*/ 137030 h 369871"/>
                    <a:gd name="connsiteX977" fmla="*/ 1213102 w 2152619"/>
                    <a:gd name="connsiteY977" fmla="*/ 106993 h 369871"/>
                    <a:gd name="connsiteX978" fmla="*/ 1204660 w 2152619"/>
                    <a:gd name="connsiteY978" fmla="*/ 111043 h 369871"/>
                    <a:gd name="connsiteX979" fmla="*/ 1235559 w 2152619"/>
                    <a:gd name="connsiteY979" fmla="*/ 189680 h 369871"/>
                    <a:gd name="connsiteX980" fmla="*/ 1239105 w 2152619"/>
                    <a:gd name="connsiteY980" fmla="*/ 195418 h 369871"/>
                    <a:gd name="connsiteX981" fmla="*/ 1244339 w 2152619"/>
                    <a:gd name="connsiteY981" fmla="*/ 184280 h 369871"/>
                    <a:gd name="connsiteX982" fmla="*/ 1254301 w 2152619"/>
                    <a:gd name="connsiteY982" fmla="*/ 158799 h 369871"/>
                    <a:gd name="connsiteX983" fmla="*/ 1745989 w 2152619"/>
                    <a:gd name="connsiteY983" fmla="*/ 174999 h 369871"/>
                    <a:gd name="connsiteX984" fmla="*/ 1738222 w 2152619"/>
                    <a:gd name="connsiteY984" fmla="*/ 188499 h 369871"/>
                    <a:gd name="connsiteX985" fmla="*/ 1742443 w 2152619"/>
                    <a:gd name="connsiteY985" fmla="*/ 183099 h 369871"/>
                    <a:gd name="connsiteX986" fmla="*/ 1745989 w 2152619"/>
                    <a:gd name="connsiteY986" fmla="*/ 174999 h 369871"/>
                    <a:gd name="connsiteX987" fmla="*/ 1660552 w 2152619"/>
                    <a:gd name="connsiteY987" fmla="*/ 168924 h 369871"/>
                    <a:gd name="connsiteX988" fmla="*/ 1668656 w 2152619"/>
                    <a:gd name="connsiteY988" fmla="*/ 152049 h 369871"/>
                    <a:gd name="connsiteX989" fmla="*/ 1657344 w 2152619"/>
                    <a:gd name="connsiteY989" fmla="*/ 139224 h 369871"/>
                    <a:gd name="connsiteX990" fmla="*/ 1625938 w 2152619"/>
                    <a:gd name="connsiteY990" fmla="*/ 97712 h 369871"/>
                    <a:gd name="connsiteX991" fmla="*/ 1619859 w 2152619"/>
                    <a:gd name="connsiteY991" fmla="*/ 87587 h 369871"/>
                    <a:gd name="connsiteX992" fmla="*/ 1620872 w 2152619"/>
                    <a:gd name="connsiteY992" fmla="*/ 94337 h 369871"/>
                    <a:gd name="connsiteX993" fmla="*/ 1640459 w 2152619"/>
                    <a:gd name="connsiteY993" fmla="*/ 163862 h 369871"/>
                    <a:gd name="connsiteX994" fmla="*/ 1648226 w 2152619"/>
                    <a:gd name="connsiteY994" fmla="*/ 184955 h 369871"/>
                    <a:gd name="connsiteX995" fmla="*/ 1660552 w 2152619"/>
                    <a:gd name="connsiteY995" fmla="*/ 168924 h 369871"/>
                    <a:gd name="connsiteX996" fmla="*/ 1337713 w 2152619"/>
                    <a:gd name="connsiteY996" fmla="*/ 161330 h 369871"/>
                    <a:gd name="connsiteX997" fmla="*/ 1325555 w 2152619"/>
                    <a:gd name="connsiteY997" fmla="*/ 167237 h 369871"/>
                    <a:gd name="connsiteX998" fmla="*/ 1317957 w 2152619"/>
                    <a:gd name="connsiteY998" fmla="*/ 174493 h 369871"/>
                    <a:gd name="connsiteX999" fmla="*/ 1321503 w 2152619"/>
                    <a:gd name="connsiteY999" fmla="*/ 180568 h 369871"/>
                    <a:gd name="connsiteX1000" fmla="*/ 1325049 w 2152619"/>
                    <a:gd name="connsiteY1000" fmla="*/ 186474 h 369871"/>
                    <a:gd name="connsiteX1001" fmla="*/ 1332309 w 2152619"/>
                    <a:gd name="connsiteY1001" fmla="*/ 174999 h 369871"/>
                    <a:gd name="connsiteX1002" fmla="*/ 1337713 w 2152619"/>
                    <a:gd name="connsiteY1002" fmla="*/ 161330 h 369871"/>
                    <a:gd name="connsiteX1003" fmla="*/ 1460297 w 2152619"/>
                    <a:gd name="connsiteY1003" fmla="*/ 168587 h 369871"/>
                    <a:gd name="connsiteX1004" fmla="*/ 1455907 w 2152619"/>
                    <a:gd name="connsiteY1004" fmla="*/ 161668 h 369871"/>
                    <a:gd name="connsiteX1005" fmla="*/ 1451348 w 2152619"/>
                    <a:gd name="connsiteY1005" fmla="*/ 167237 h 369871"/>
                    <a:gd name="connsiteX1006" fmla="*/ 1450504 w 2152619"/>
                    <a:gd name="connsiteY1006" fmla="*/ 179555 h 369871"/>
                    <a:gd name="connsiteX1007" fmla="*/ 1453036 w 2152619"/>
                    <a:gd name="connsiteY1007" fmla="*/ 185293 h 369871"/>
                    <a:gd name="connsiteX1008" fmla="*/ 1458271 w 2152619"/>
                    <a:gd name="connsiteY1008" fmla="*/ 179893 h 369871"/>
                    <a:gd name="connsiteX1009" fmla="*/ 1463674 w 2152619"/>
                    <a:gd name="connsiteY1009" fmla="*/ 174662 h 369871"/>
                    <a:gd name="connsiteX1010" fmla="*/ 1460297 w 2152619"/>
                    <a:gd name="connsiteY1010" fmla="*/ 168587 h 369871"/>
                    <a:gd name="connsiteX1011" fmla="*/ 687813 w 2152619"/>
                    <a:gd name="connsiteY1011" fmla="*/ 166562 h 369871"/>
                    <a:gd name="connsiteX1012" fmla="*/ 696424 w 2152619"/>
                    <a:gd name="connsiteY1012" fmla="*/ 97037 h 369871"/>
                    <a:gd name="connsiteX1013" fmla="*/ 698113 w 2152619"/>
                    <a:gd name="connsiteY1013" fmla="*/ 69362 h 369871"/>
                    <a:gd name="connsiteX1014" fmla="*/ 692710 w 2152619"/>
                    <a:gd name="connsiteY1014" fmla="*/ 57718 h 369871"/>
                    <a:gd name="connsiteX1015" fmla="*/ 687475 w 2152619"/>
                    <a:gd name="connsiteY1015" fmla="*/ 46074 h 369871"/>
                    <a:gd name="connsiteX1016" fmla="*/ 681903 w 2152619"/>
                    <a:gd name="connsiteY1016" fmla="*/ 65987 h 369871"/>
                    <a:gd name="connsiteX1017" fmla="*/ 658602 w 2152619"/>
                    <a:gd name="connsiteY1017" fmla="*/ 132812 h 369871"/>
                    <a:gd name="connsiteX1018" fmla="*/ 652861 w 2152619"/>
                    <a:gd name="connsiteY1018" fmla="*/ 145637 h 369871"/>
                    <a:gd name="connsiteX1019" fmla="*/ 656407 w 2152619"/>
                    <a:gd name="connsiteY1019" fmla="*/ 150362 h 369871"/>
                    <a:gd name="connsiteX1020" fmla="*/ 684774 w 2152619"/>
                    <a:gd name="connsiteY1020" fmla="*/ 177868 h 369871"/>
                    <a:gd name="connsiteX1021" fmla="*/ 687813 w 2152619"/>
                    <a:gd name="connsiteY1021" fmla="*/ 166562 h 369871"/>
                    <a:gd name="connsiteX1022" fmla="*/ 1856416 w 2152619"/>
                    <a:gd name="connsiteY1022" fmla="*/ 166899 h 369871"/>
                    <a:gd name="connsiteX1023" fmla="*/ 1853715 w 2152619"/>
                    <a:gd name="connsiteY1023" fmla="*/ 163018 h 369871"/>
                    <a:gd name="connsiteX1024" fmla="*/ 1854897 w 2152619"/>
                    <a:gd name="connsiteY1024" fmla="*/ 168418 h 369871"/>
                    <a:gd name="connsiteX1025" fmla="*/ 1856416 w 2152619"/>
                    <a:gd name="connsiteY1025" fmla="*/ 166899 h 369871"/>
                    <a:gd name="connsiteX1026" fmla="*/ 614026 w 2152619"/>
                    <a:gd name="connsiteY1026" fmla="*/ 134330 h 369871"/>
                    <a:gd name="connsiteX1027" fmla="*/ 600518 w 2152619"/>
                    <a:gd name="connsiteY1027" fmla="*/ 117287 h 369871"/>
                    <a:gd name="connsiteX1028" fmla="*/ 595115 w 2152619"/>
                    <a:gd name="connsiteY1028" fmla="*/ 111718 h 369871"/>
                    <a:gd name="connsiteX1029" fmla="*/ 613182 w 2152619"/>
                    <a:gd name="connsiteY1029" fmla="*/ 166562 h 369871"/>
                    <a:gd name="connsiteX1030" fmla="*/ 618416 w 2152619"/>
                    <a:gd name="connsiteY1030" fmla="*/ 156268 h 369871"/>
                    <a:gd name="connsiteX1031" fmla="*/ 622469 w 2152619"/>
                    <a:gd name="connsiteY1031" fmla="*/ 144118 h 369871"/>
                    <a:gd name="connsiteX1032" fmla="*/ 614026 w 2152619"/>
                    <a:gd name="connsiteY1032" fmla="*/ 134330 h 369871"/>
                    <a:gd name="connsiteX1033" fmla="*/ 813099 w 2152619"/>
                    <a:gd name="connsiteY1033" fmla="*/ 153399 h 369871"/>
                    <a:gd name="connsiteX1034" fmla="*/ 808878 w 2152619"/>
                    <a:gd name="connsiteY1034" fmla="*/ 156437 h 369871"/>
                    <a:gd name="connsiteX1035" fmla="*/ 801111 w 2152619"/>
                    <a:gd name="connsiteY1035" fmla="*/ 166562 h 369871"/>
                    <a:gd name="connsiteX1036" fmla="*/ 813099 w 2152619"/>
                    <a:gd name="connsiteY1036" fmla="*/ 153399 h 369871"/>
                    <a:gd name="connsiteX1037" fmla="*/ 1823829 w 2152619"/>
                    <a:gd name="connsiteY1037" fmla="*/ 165887 h 369871"/>
                    <a:gd name="connsiteX1038" fmla="*/ 1821971 w 2152619"/>
                    <a:gd name="connsiteY1038" fmla="*/ 156099 h 369871"/>
                    <a:gd name="connsiteX1039" fmla="*/ 1814204 w 2152619"/>
                    <a:gd name="connsiteY1039" fmla="*/ 137874 h 369871"/>
                    <a:gd name="connsiteX1040" fmla="*/ 1808801 w 2152619"/>
                    <a:gd name="connsiteY1040" fmla="*/ 128255 h 369871"/>
                    <a:gd name="connsiteX1041" fmla="*/ 1804073 w 2152619"/>
                    <a:gd name="connsiteY1041" fmla="*/ 134330 h 369871"/>
                    <a:gd name="connsiteX1042" fmla="*/ 1801034 w 2152619"/>
                    <a:gd name="connsiteY1042" fmla="*/ 139562 h 369871"/>
                    <a:gd name="connsiteX1043" fmla="*/ 1810321 w 2152619"/>
                    <a:gd name="connsiteY1043" fmla="*/ 153568 h 369871"/>
                    <a:gd name="connsiteX1044" fmla="*/ 1820958 w 2152619"/>
                    <a:gd name="connsiteY1044" fmla="*/ 167743 h 369871"/>
                    <a:gd name="connsiteX1045" fmla="*/ 1823829 w 2152619"/>
                    <a:gd name="connsiteY1045" fmla="*/ 165887 h 369871"/>
                    <a:gd name="connsiteX1046" fmla="*/ 1321165 w 2152619"/>
                    <a:gd name="connsiteY1046" fmla="*/ 149180 h 369871"/>
                    <a:gd name="connsiteX1047" fmla="*/ 1315425 w 2152619"/>
                    <a:gd name="connsiteY1047" fmla="*/ 138380 h 369871"/>
                    <a:gd name="connsiteX1048" fmla="*/ 1308333 w 2152619"/>
                    <a:gd name="connsiteY1048" fmla="*/ 130112 h 369871"/>
                    <a:gd name="connsiteX1049" fmla="*/ 1304787 w 2152619"/>
                    <a:gd name="connsiteY1049" fmla="*/ 139562 h 369871"/>
                    <a:gd name="connsiteX1050" fmla="*/ 1301410 w 2152619"/>
                    <a:gd name="connsiteY1050" fmla="*/ 148843 h 369871"/>
                    <a:gd name="connsiteX1051" fmla="*/ 1305800 w 2152619"/>
                    <a:gd name="connsiteY1051" fmla="*/ 155930 h 369871"/>
                    <a:gd name="connsiteX1052" fmla="*/ 1310190 w 2152619"/>
                    <a:gd name="connsiteY1052" fmla="*/ 162849 h 369871"/>
                    <a:gd name="connsiteX1053" fmla="*/ 1314918 w 2152619"/>
                    <a:gd name="connsiteY1053" fmla="*/ 157280 h 369871"/>
                    <a:gd name="connsiteX1054" fmla="*/ 1321165 w 2152619"/>
                    <a:gd name="connsiteY1054" fmla="*/ 149180 h 369871"/>
                    <a:gd name="connsiteX1055" fmla="*/ 1726909 w 2152619"/>
                    <a:gd name="connsiteY1055" fmla="*/ 152893 h 369871"/>
                    <a:gd name="connsiteX1056" fmla="*/ 1729780 w 2152619"/>
                    <a:gd name="connsiteY1056" fmla="*/ 141587 h 369871"/>
                    <a:gd name="connsiteX1057" fmla="*/ 1714077 w 2152619"/>
                    <a:gd name="connsiteY1057" fmla="*/ 102605 h 369871"/>
                    <a:gd name="connsiteX1058" fmla="*/ 1710193 w 2152619"/>
                    <a:gd name="connsiteY1058" fmla="*/ 123530 h 369871"/>
                    <a:gd name="connsiteX1059" fmla="*/ 1722857 w 2152619"/>
                    <a:gd name="connsiteY1059" fmla="*/ 162680 h 369871"/>
                    <a:gd name="connsiteX1060" fmla="*/ 1726909 w 2152619"/>
                    <a:gd name="connsiteY1060" fmla="*/ 152893 h 369871"/>
                    <a:gd name="connsiteX1061" fmla="*/ 126559 w 2152619"/>
                    <a:gd name="connsiteY1061" fmla="*/ 147662 h 369871"/>
                    <a:gd name="connsiteX1062" fmla="*/ 141080 w 2152619"/>
                    <a:gd name="connsiteY1062" fmla="*/ 116949 h 369871"/>
                    <a:gd name="connsiteX1063" fmla="*/ 131118 w 2152619"/>
                    <a:gd name="connsiteY1063" fmla="*/ 123024 h 369871"/>
                    <a:gd name="connsiteX1064" fmla="*/ 121156 w 2152619"/>
                    <a:gd name="connsiteY1064" fmla="*/ 145468 h 369871"/>
                    <a:gd name="connsiteX1065" fmla="*/ 115078 w 2152619"/>
                    <a:gd name="connsiteY1065" fmla="*/ 159305 h 369871"/>
                    <a:gd name="connsiteX1066" fmla="*/ 126559 w 2152619"/>
                    <a:gd name="connsiteY1066" fmla="*/ 147662 h 369871"/>
                    <a:gd name="connsiteX1067" fmla="*/ 857506 w 2152619"/>
                    <a:gd name="connsiteY1067" fmla="*/ 147155 h 369871"/>
                    <a:gd name="connsiteX1068" fmla="*/ 855142 w 2152619"/>
                    <a:gd name="connsiteY1068" fmla="*/ 134837 h 369871"/>
                    <a:gd name="connsiteX1069" fmla="*/ 852610 w 2152619"/>
                    <a:gd name="connsiteY1069" fmla="*/ 134162 h 369871"/>
                    <a:gd name="connsiteX1070" fmla="*/ 857844 w 2152619"/>
                    <a:gd name="connsiteY1070" fmla="*/ 155930 h 369871"/>
                    <a:gd name="connsiteX1071" fmla="*/ 857506 w 2152619"/>
                    <a:gd name="connsiteY1071" fmla="*/ 147155 h 369871"/>
                    <a:gd name="connsiteX1072" fmla="*/ 1493898 w 2152619"/>
                    <a:gd name="connsiteY1072" fmla="*/ 133824 h 369871"/>
                    <a:gd name="connsiteX1073" fmla="*/ 1508757 w 2152619"/>
                    <a:gd name="connsiteY1073" fmla="*/ 111718 h 369871"/>
                    <a:gd name="connsiteX1074" fmla="*/ 1505717 w 2152619"/>
                    <a:gd name="connsiteY1074" fmla="*/ 107162 h 369871"/>
                    <a:gd name="connsiteX1075" fmla="*/ 1495586 w 2152619"/>
                    <a:gd name="connsiteY1075" fmla="*/ 90287 h 369871"/>
                    <a:gd name="connsiteX1076" fmla="*/ 1487650 w 2152619"/>
                    <a:gd name="connsiteY1076" fmla="*/ 80162 h 369871"/>
                    <a:gd name="connsiteX1077" fmla="*/ 1484949 w 2152619"/>
                    <a:gd name="connsiteY1077" fmla="*/ 89274 h 369871"/>
                    <a:gd name="connsiteX1078" fmla="*/ 1476169 w 2152619"/>
                    <a:gd name="connsiteY1078" fmla="*/ 113574 h 369871"/>
                    <a:gd name="connsiteX1079" fmla="*/ 1469246 w 2152619"/>
                    <a:gd name="connsiteY1079" fmla="*/ 131124 h 369871"/>
                    <a:gd name="connsiteX1080" fmla="*/ 1473129 w 2152619"/>
                    <a:gd name="connsiteY1080" fmla="*/ 143443 h 369871"/>
                    <a:gd name="connsiteX1081" fmla="*/ 1478026 w 2152619"/>
                    <a:gd name="connsiteY1081" fmla="*/ 155930 h 369871"/>
                    <a:gd name="connsiteX1082" fmla="*/ 1493898 w 2152619"/>
                    <a:gd name="connsiteY1082" fmla="*/ 133824 h 369871"/>
                    <a:gd name="connsiteX1083" fmla="*/ 1167682 w 2152619"/>
                    <a:gd name="connsiteY1083" fmla="*/ 104630 h 369871"/>
                    <a:gd name="connsiteX1084" fmla="*/ 1166162 w 2152619"/>
                    <a:gd name="connsiteY1084" fmla="*/ 68349 h 369871"/>
                    <a:gd name="connsiteX1085" fmla="*/ 1160590 w 2152619"/>
                    <a:gd name="connsiteY1085" fmla="*/ 58562 h 369871"/>
                    <a:gd name="connsiteX1086" fmla="*/ 1154849 w 2152619"/>
                    <a:gd name="connsiteY1086" fmla="*/ 48774 h 369871"/>
                    <a:gd name="connsiteX1087" fmla="*/ 1151303 w 2152619"/>
                    <a:gd name="connsiteY1087" fmla="*/ 84212 h 369871"/>
                    <a:gd name="connsiteX1088" fmla="*/ 1147758 w 2152619"/>
                    <a:gd name="connsiteY1088" fmla="*/ 119649 h 369871"/>
                    <a:gd name="connsiteX1089" fmla="*/ 1158057 w 2152619"/>
                    <a:gd name="connsiteY1089" fmla="*/ 135512 h 369871"/>
                    <a:gd name="connsiteX1090" fmla="*/ 1167682 w 2152619"/>
                    <a:gd name="connsiteY1090" fmla="*/ 104630 h 369871"/>
                    <a:gd name="connsiteX1091" fmla="*/ 1351052 w 2152619"/>
                    <a:gd name="connsiteY1091" fmla="*/ 146312 h 369871"/>
                    <a:gd name="connsiteX1092" fmla="*/ 1361689 w 2152619"/>
                    <a:gd name="connsiteY1092" fmla="*/ 130618 h 369871"/>
                    <a:gd name="connsiteX1093" fmla="*/ 1353922 w 2152619"/>
                    <a:gd name="connsiteY1093" fmla="*/ 136862 h 369871"/>
                    <a:gd name="connsiteX1094" fmla="*/ 1347844 w 2152619"/>
                    <a:gd name="connsiteY1094" fmla="*/ 149180 h 369871"/>
                    <a:gd name="connsiteX1095" fmla="*/ 1351052 w 2152619"/>
                    <a:gd name="connsiteY1095" fmla="*/ 146312 h 369871"/>
                    <a:gd name="connsiteX1096" fmla="*/ 1770303 w 2152619"/>
                    <a:gd name="connsiteY1096" fmla="*/ 138212 h 369871"/>
                    <a:gd name="connsiteX1097" fmla="*/ 1767940 w 2152619"/>
                    <a:gd name="connsiteY1097" fmla="*/ 134162 h 369871"/>
                    <a:gd name="connsiteX1098" fmla="*/ 1764056 w 2152619"/>
                    <a:gd name="connsiteY1098" fmla="*/ 136862 h 369871"/>
                    <a:gd name="connsiteX1099" fmla="*/ 1763212 w 2152619"/>
                    <a:gd name="connsiteY1099" fmla="*/ 144962 h 369871"/>
                    <a:gd name="connsiteX1100" fmla="*/ 1767095 w 2152619"/>
                    <a:gd name="connsiteY1100" fmla="*/ 144287 h 369871"/>
                    <a:gd name="connsiteX1101" fmla="*/ 1770303 w 2152619"/>
                    <a:gd name="connsiteY1101" fmla="*/ 138212 h 369871"/>
                    <a:gd name="connsiteX1102" fmla="*/ 295915 w 2152619"/>
                    <a:gd name="connsiteY1102" fmla="*/ 124374 h 369871"/>
                    <a:gd name="connsiteX1103" fmla="*/ 300643 w 2152619"/>
                    <a:gd name="connsiteY1103" fmla="*/ 105305 h 369871"/>
                    <a:gd name="connsiteX1104" fmla="*/ 295915 w 2152619"/>
                    <a:gd name="connsiteY1104" fmla="*/ 111718 h 369871"/>
                    <a:gd name="connsiteX1105" fmla="*/ 290512 w 2152619"/>
                    <a:gd name="connsiteY1105" fmla="*/ 131462 h 369871"/>
                    <a:gd name="connsiteX1106" fmla="*/ 290174 w 2152619"/>
                    <a:gd name="connsiteY1106" fmla="*/ 144118 h 369871"/>
                    <a:gd name="connsiteX1107" fmla="*/ 295915 w 2152619"/>
                    <a:gd name="connsiteY1107" fmla="*/ 124374 h 369871"/>
                    <a:gd name="connsiteX1108" fmla="*/ 1844766 w 2152619"/>
                    <a:gd name="connsiteY1108" fmla="*/ 128762 h 369871"/>
                    <a:gd name="connsiteX1109" fmla="*/ 1838518 w 2152619"/>
                    <a:gd name="connsiteY1109" fmla="*/ 102943 h 369871"/>
                    <a:gd name="connsiteX1110" fmla="*/ 1834128 w 2152619"/>
                    <a:gd name="connsiteY1110" fmla="*/ 92312 h 369871"/>
                    <a:gd name="connsiteX1111" fmla="*/ 1841558 w 2152619"/>
                    <a:gd name="connsiteY1111" fmla="*/ 131968 h 369871"/>
                    <a:gd name="connsiteX1112" fmla="*/ 1844766 w 2152619"/>
                    <a:gd name="connsiteY1112" fmla="*/ 128762 h 369871"/>
                    <a:gd name="connsiteX1113" fmla="*/ 1556878 w 2152619"/>
                    <a:gd name="connsiteY1113" fmla="*/ 132980 h 369871"/>
                    <a:gd name="connsiteX1114" fmla="*/ 1553333 w 2152619"/>
                    <a:gd name="connsiteY1114" fmla="*/ 129268 h 369871"/>
                    <a:gd name="connsiteX1115" fmla="*/ 1555190 w 2152619"/>
                    <a:gd name="connsiteY1115" fmla="*/ 136524 h 369871"/>
                    <a:gd name="connsiteX1116" fmla="*/ 1556878 w 2152619"/>
                    <a:gd name="connsiteY1116" fmla="*/ 132980 h 369871"/>
                    <a:gd name="connsiteX1117" fmla="*/ 178058 w 2152619"/>
                    <a:gd name="connsiteY1117" fmla="*/ 129437 h 369871"/>
                    <a:gd name="connsiteX1118" fmla="*/ 175694 w 2152619"/>
                    <a:gd name="connsiteY1118" fmla="*/ 122180 h 369871"/>
                    <a:gd name="connsiteX1119" fmla="*/ 175188 w 2152619"/>
                    <a:gd name="connsiteY1119" fmla="*/ 131968 h 369871"/>
                    <a:gd name="connsiteX1120" fmla="*/ 177552 w 2152619"/>
                    <a:gd name="connsiteY1120" fmla="*/ 139055 h 369871"/>
                    <a:gd name="connsiteX1121" fmla="*/ 178058 w 2152619"/>
                    <a:gd name="connsiteY1121" fmla="*/ 129437 h 369871"/>
                    <a:gd name="connsiteX1122" fmla="*/ 769198 w 2152619"/>
                    <a:gd name="connsiteY1122" fmla="*/ 127074 h 369871"/>
                    <a:gd name="connsiteX1123" fmla="*/ 767510 w 2152619"/>
                    <a:gd name="connsiteY1123" fmla="*/ 126568 h 369871"/>
                    <a:gd name="connsiteX1124" fmla="*/ 768523 w 2152619"/>
                    <a:gd name="connsiteY1124" fmla="*/ 131124 h 369871"/>
                    <a:gd name="connsiteX1125" fmla="*/ 769198 w 2152619"/>
                    <a:gd name="connsiteY1125" fmla="*/ 127074 h 369871"/>
                    <a:gd name="connsiteX1126" fmla="*/ 1429229 w 2152619"/>
                    <a:gd name="connsiteY1126" fmla="*/ 110199 h 369871"/>
                    <a:gd name="connsiteX1127" fmla="*/ 1426865 w 2152619"/>
                    <a:gd name="connsiteY1127" fmla="*/ 104462 h 369871"/>
                    <a:gd name="connsiteX1128" fmla="*/ 1431930 w 2152619"/>
                    <a:gd name="connsiteY1128" fmla="*/ 123530 h 369871"/>
                    <a:gd name="connsiteX1129" fmla="*/ 1429229 w 2152619"/>
                    <a:gd name="connsiteY1129" fmla="*/ 110199 h 369871"/>
                    <a:gd name="connsiteX1130" fmla="*/ 1952829 w 2152619"/>
                    <a:gd name="connsiteY1130" fmla="*/ 78474 h 369871"/>
                    <a:gd name="connsiteX1131" fmla="*/ 1940841 w 2152619"/>
                    <a:gd name="connsiteY1131" fmla="*/ 68180 h 369871"/>
                    <a:gd name="connsiteX1132" fmla="*/ 1955193 w 2152619"/>
                    <a:gd name="connsiteY1132" fmla="*/ 106149 h 369871"/>
                    <a:gd name="connsiteX1133" fmla="*/ 1961609 w 2152619"/>
                    <a:gd name="connsiteY1133" fmla="*/ 119649 h 369871"/>
                    <a:gd name="connsiteX1134" fmla="*/ 1963298 w 2152619"/>
                    <a:gd name="connsiteY1134" fmla="*/ 104968 h 369871"/>
                    <a:gd name="connsiteX1135" fmla="*/ 1964817 w 2152619"/>
                    <a:gd name="connsiteY1135" fmla="*/ 90118 h 369871"/>
                    <a:gd name="connsiteX1136" fmla="*/ 1952829 w 2152619"/>
                    <a:gd name="connsiteY1136" fmla="*/ 78474 h 369871"/>
                    <a:gd name="connsiteX1137" fmla="*/ 623819 w 2152619"/>
                    <a:gd name="connsiteY1137" fmla="*/ 78812 h 369871"/>
                    <a:gd name="connsiteX1138" fmla="*/ 607441 w 2152619"/>
                    <a:gd name="connsiteY1138" fmla="*/ 60249 h 369871"/>
                    <a:gd name="connsiteX1139" fmla="*/ 602544 w 2152619"/>
                    <a:gd name="connsiteY1139" fmla="*/ 53499 h 369871"/>
                    <a:gd name="connsiteX1140" fmla="*/ 629560 w 2152619"/>
                    <a:gd name="connsiteY1140" fmla="*/ 110199 h 369871"/>
                    <a:gd name="connsiteX1141" fmla="*/ 633613 w 2152619"/>
                    <a:gd name="connsiteY1141" fmla="*/ 101424 h 369871"/>
                    <a:gd name="connsiteX1142" fmla="*/ 635808 w 2152619"/>
                    <a:gd name="connsiteY1142" fmla="*/ 90287 h 369871"/>
                    <a:gd name="connsiteX1143" fmla="*/ 623819 w 2152619"/>
                    <a:gd name="connsiteY1143" fmla="*/ 78812 h 369871"/>
                    <a:gd name="connsiteX1144" fmla="*/ 477765 w 2152619"/>
                    <a:gd name="connsiteY1144" fmla="*/ 94337 h 369871"/>
                    <a:gd name="connsiteX1145" fmla="*/ 473713 w 2152619"/>
                    <a:gd name="connsiteY1145" fmla="*/ 86912 h 369871"/>
                    <a:gd name="connsiteX1146" fmla="*/ 473375 w 2152619"/>
                    <a:gd name="connsiteY1146" fmla="*/ 96868 h 369871"/>
                    <a:gd name="connsiteX1147" fmla="*/ 477427 w 2152619"/>
                    <a:gd name="connsiteY1147" fmla="*/ 104293 h 369871"/>
                    <a:gd name="connsiteX1148" fmla="*/ 477765 w 2152619"/>
                    <a:gd name="connsiteY1148" fmla="*/ 94337 h 369871"/>
                    <a:gd name="connsiteX1149" fmla="*/ 2008212 w 2152619"/>
                    <a:gd name="connsiteY1149" fmla="*/ 93493 h 369871"/>
                    <a:gd name="connsiteX1150" fmla="*/ 2011420 w 2152619"/>
                    <a:gd name="connsiteY1150" fmla="*/ 78812 h 369871"/>
                    <a:gd name="connsiteX1151" fmla="*/ 2005172 w 2152619"/>
                    <a:gd name="connsiteY1151" fmla="*/ 88093 h 369871"/>
                    <a:gd name="connsiteX1152" fmla="*/ 2002302 w 2152619"/>
                    <a:gd name="connsiteY1152" fmla="*/ 103618 h 369871"/>
                    <a:gd name="connsiteX1153" fmla="*/ 2008212 w 2152619"/>
                    <a:gd name="connsiteY1153" fmla="*/ 93493 h 369871"/>
                    <a:gd name="connsiteX1154" fmla="*/ 101570 w 2152619"/>
                    <a:gd name="connsiteY1154" fmla="*/ 101593 h 369871"/>
                    <a:gd name="connsiteX1155" fmla="*/ 100557 w 2152619"/>
                    <a:gd name="connsiteY1155" fmla="*/ 102605 h 369871"/>
                    <a:gd name="connsiteX1156" fmla="*/ 101401 w 2152619"/>
                    <a:gd name="connsiteY1156" fmla="*/ 104799 h 369871"/>
                    <a:gd name="connsiteX1157" fmla="*/ 101570 w 2152619"/>
                    <a:gd name="connsiteY1157" fmla="*/ 101593 h 369871"/>
                    <a:gd name="connsiteX1158" fmla="*/ 780342 w 2152619"/>
                    <a:gd name="connsiteY1158" fmla="*/ 98218 h 369871"/>
                    <a:gd name="connsiteX1159" fmla="*/ 779329 w 2152619"/>
                    <a:gd name="connsiteY1159" fmla="*/ 99230 h 369871"/>
                    <a:gd name="connsiteX1160" fmla="*/ 780173 w 2152619"/>
                    <a:gd name="connsiteY1160" fmla="*/ 101424 h 369871"/>
                    <a:gd name="connsiteX1161" fmla="*/ 780342 w 2152619"/>
                    <a:gd name="connsiteY1161" fmla="*/ 98218 h 369871"/>
                    <a:gd name="connsiteX1162" fmla="*/ 1788201 w 2152619"/>
                    <a:gd name="connsiteY1162" fmla="*/ 75605 h 369871"/>
                    <a:gd name="connsiteX1163" fmla="*/ 1788877 w 2152619"/>
                    <a:gd name="connsiteY1163" fmla="*/ 69024 h 369871"/>
                    <a:gd name="connsiteX1164" fmla="*/ 1786344 w 2152619"/>
                    <a:gd name="connsiteY1164" fmla="*/ 76618 h 369871"/>
                    <a:gd name="connsiteX1165" fmla="*/ 1785500 w 2152619"/>
                    <a:gd name="connsiteY1165" fmla="*/ 84043 h 369871"/>
                    <a:gd name="connsiteX1166" fmla="*/ 1788201 w 2152619"/>
                    <a:gd name="connsiteY1166" fmla="*/ 75605 h 369871"/>
                    <a:gd name="connsiteX1167" fmla="*/ 845011 w 2152619"/>
                    <a:gd name="connsiteY1167" fmla="*/ 64468 h 369871"/>
                    <a:gd name="connsiteX1168" fmla="*/ 840284 w 2152619"/>
                    <a:gd name="connsiteY1168" fmla="*/ 66662 h 369871"/>
                    <a:gd name="connsiteX1169" fmla="*/ 838257 w 2152619"/>
                    <a:gd name="connsiteY1169" fmla="*/ 77968 h 369871"/>
                    <a:gd name="connsiteX1170" fmla="*/ 845011 w 2152619"/>
                    <a:gd name="connsiteY1170" fmla="*/ 64468 h 369871"/>
                    <a:gd name="connsiteX1171" fmla="*/ 422045 w 2152619"/>
                    <a:gd name="connsiteY1171" fmla="*/ 50462 h 369871"/>
                    <a:gd name="connsiteX1172" fmla="*/ 417317 w 2152619"/>
                    <a:gd name="connsiteY1172" fmla="*/ 41180 h 369871"/>
                    <a:gd name="connsiteX1173" fmla="*/ 420863 w 2152619"/>
                    <a:gd name="connsiteY1173" fmla="*/ 58562 h 369871"/>
                    <a:gd name="connsiteX1174" fmla="*/ 423902 w 2152619"/>
                    <a:gd name="connsiteY1174" fmla="*/ 60924 h 369871"/>
                    <a:gd name="connsiteX1175" fmla="*/ 422045 w 2152619"/>
                    <a:gd name="connsiteY1175" fmla="*/ 50462 h 36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</a:cxnLst>
                  <a:rect l="l" t="t" r="r" b="b"/>
                  <a:pathLst>
                    <a:path w="2152619" h="369871">
                      <a:moveTo>
                        <a:pt x="327996" y="350330"/>
                      </a:moveTo>
                      <a:cubicBezTo>
                        <a:pt x="309592" y="326705"/>
                        <a:pt x="291356" y="300549"/>
                        <a:pt x="278186" y="278105"/>
                      </a:cubicBezTo>
                      <a:cubicBezTo>
                        <a:pt x="268055" y="261230"/>
                        <a:pt x="266029" y="258699"/>
                        <a:pt x="260794" y="257180"/>
                      </a:cubicBezTo>
                      <a:cubicBezTo>
                        <a:pt x="257586" y="256337"/>
                        <a:pt x="254378" y="255493"/>
                        <a:pt x="253871" y="255493"/>
                      </a:cubicBezTo>
                      <a:cubicBezTo>
                        <a:pt x="253196" y="255493"/>
                        <a:pt x="247117" y="262074"/>
                        <a:pt x="240532" y="270343"/>
                      </a:cubicBezTo>
                      <a:cubicBezTo>
                        <a:pt x="233778" y="278443"/>
                        <a:pt x="224829" y="288568"/>
                        <a:pt x="220608" y="292787"/>
                      </a:cubicBezTo>
                      <a:cubicBezTo>
                        <a:pt x="212166" y="301730"/>
                        <a:pt x="212166" y="302068"/>
                        <a:pt x="221284" y="317087"/>
                      </a:cubicBezTo>
                      <a:cubicBezTo>
                        <a:pt x="228375" y="329068"/>
                        <a:pt x="223141" y="325187"/>
                        <a:pt x="215036" y="312699"/>
                      </a:cubicBezTo>
                      <a:cubicBezTo>
                        <a:pt x="212166" y="308143"/>
                        <a:pt x="208958" y="304430"/>
                        <a:pt x="207776" y="304430"/>
                      </a:cubicBezTo>
                      <a:cubicBezTo>
                        <a:pt x="206763" y="304430"/>
                        <a:pt x="199840" y="306624"/>
                        <a:pt x="192579" y="309493"/>
                      </a:cubicBezTo>
                      <a:cubicBezTo>
                        <a:pt x="185150" y="312193"/>
                        <a:pt x="178902" y="314218"/>
                        <a:pt x="178565" y="313880"/>
                      </a:cubicBezTo>
                      <a:cubicBezTo>
                        <a:pt x="178227" y="313543"/>
                        <a:pt x="184306" y="310674"/>
                        <a:pt x="191904" y="307468"/>
                      </a:cubicBezTo>
                      <a:cubicBezTo>
                        <a:pt x="200853" y="303755"/>
                        <a:pt x="205749" y="300887"/>
                        <a:pt x="205581" y="299199"/>
                      </a:cubicBezTo>
                      <a:cubicBezTo>
                        <a:pt x="205412" y="298018"/>
                        <a:pt x="203554" y="292280"/>
                        <a:pt x="201528" y="286712"/>
                      </a:cubicBezTo>
                      <a:cubicBezTo>
                        <a:pt x="198151" y="278274"/>
                        <a:pt x="197476" y="273380"/>
                        <a:pt x="197476" y="257180"/>
                      </a:cubicBezTo>
                      <a:cubicBezTo>
                        <a:pt x="197476" y="245705"/>
                        <a:pt x="198489" y="234568"/>
                        <a:pt x="199840" y="229843"/>
                      </a:cubicBezTo>
                      <a:lnTo>
                        <a:pt x="202035" y="221912"/>
                      </a:lnTo>
                      <a:lnTo>
                        <a:pt x="195787" y="215499"/>
                      </a:lnTo>
                      <a:cubicBezTo>
                        <a:pt x="192242" y="211955"/>
                        <a:pt x="186332" y="205037"/>
                        <a:pt x="182786" y="200312"/>
                      </a:cubicBezTo>
                      <a:cubicBezTo>
                        <a:pt x="179071" y="195418"/>
                        <a:pt x="175863" y="191368"/>
                        <a:pt x="175526" y="191368"/>
                      </a:cubicBezTo>
                      <a:cubicBezTo>
                        <a:pt x="175357" y="191368"/>
                        <a:pt x="171642" y="196599"/>
                        <a:pt x="167421" y="203012"/>
                      </a:cubicBezTo>
                      <a:lnTo>
                        <a:pt x="159654" y="214824"/>
                      </a:lnTo>
                      <a:lnTo>
                        <a:pt x="167927" y="220899"/>
                      </a:lnTo>
                      <a:cubicBezTo>
                        <a:pt x="172655" y="224274"/>
                        <a:pt x="176370" y="227480"/>
                        <a:pt x="176370" y="227818"/>
                      </a:cubicBezTo>
                      <a:cubicBezTo>
                        <a:pt x="176370" y="228830"/>
                        <a:pt x="174344" y="227649"/>
                        <a:pt x="165057" y="221405"/>
                      </a:cubicBezTo>
                      <a:lnTo>
                        <a:pt x="158134" y="216680"/>
                      </a:lnTo>
                      <a:lnTo>
                        <a:pt x="152562" y="223937"/>
                      </a:lnTo>
                      <a:cubicBezTo>
                        <a:pt x="149523" y="227818"/>
                        <a:pt x="141249" y="237774"/>
                        <a:pt x="134158" y="246043"/>
                      </a:cubicBezTo>
                      <a:cubicBezTo>
                        <a:pt x="110856" y="273549"/>
                        <a:pt x="109843" y="274224"/>
                        <a:pt x="124195" y="252962"/>
                      </a:cubicBezTo>
                      <a:cubicBezTo>
                        <a:pt x="133651" y="238787"/>
                        <a:pt x="148003" y="213305"/>
                        <a:pt x="147328" y="211449"/>
                      </a:cubicBezTo>
                      <a:cubicBezTo>
                        <a:pt x="146990" y="210774"/>
                        <a:pt x="138716" y="204193"/>
                        <a:pt x="128586" y="196599"/>
                      </a:cubicBezTo>
                      <a:lnTo>
                        <a:pt x="110350" y="182930"/>
                      </a:lnTo>
                      <a:lnTo>
                        <a:pt x="103765" y="187149"/>
                      </a:lnTo>
                      <a:cubicBezTo>
                        <a:pt x="99206" y="190018"/>
                        <a:pt x="93296" y="197274"/>
                        <a:pt x="84347" y="211112"/>
                      </a:cubicBezTo>
                      <a:cubicBezTo>
                        <a:pt x="67293" y="237099"/>
                        <a:pt x="45850" y="264943"/>
                        <a:pt x="22211" y="291774"/>
                      </a:cubicBezTo>
                      <a:cubicBezTo>
                        <a:pt x="-3961" y="321474"/>
                        <a:pt x="-13585" y="330249"/>
                        <a:pt x="1105" y="311180"/>
                      </a:cubicBezTo>
                      <a:cubicBezTo>
                        <a:pt x="13937" y="294643"/>
                        <a:pt x="36056" y="261568"/>
                        <a:pt x="45850" y="244524"/>
                      </a:cubicBezTo>
                      <a:cubicBezTo>
                        <a:pt x="55136" y="228493"/>
                        <a:pt x="63748" y="211112"/>
                        <a:pt x="62059" y="211955"/>
                      </a:cubicBezTo>
                      <a:cubicBezTo>
                        <a:pt x="35381" y="224949"/>
                        <a:pt x="4819" y="238618"/>
                        <a:pt x="2793" y="238618"/>
                      </a:cubicBezTo>
                      <a:cubicBezTo>
                        <a:pt x="2118" y="238618"/>
                        <a:pt x="8534" y="234905"/>
                        <a:pt x="16808" y="230518"/>
                      </a:cubicBezTo>
                      <a:cubicBezTo>
                        <a:pt x="33524" y="221574"/>
                        <a:pt x="41628" y="216680"/>
                        <a:pt x="58682" y="205037"/>
                      </a:cubicBezTo>
                      <a:cubicBezTo>
                        <a:pt x="70839" y="196937"/>
                        <a:pt x="70501" y="197443"/>
                        <a:pt x="80464" y="173143"/>
                      </a:cubicBezTo>
                      <a:lnTo>
                        <a:pt x="85360" y="160655"/>
                      </a:lnTo>
                      <a:lnTo>
                        <a:pt x="73710" y="147830"/>
                      </a:lnTo>
                      <a:cubicBezTo>
                        <a:pt x="43992" y="114587"/>
                        <a:pt x="26601" y="86574"/>
                        <a:pt x="14613" y="52655"/>
                      </a:cubicBezTo>
                      <a:cubicBezTo>
                        <a:pt x="8872" y="36793"/>
                        <a:pt x="4144" y="14349"/>
                        <a:pt x="4144" y="3887"/>
                      </a:cubicBezTo>
                      <a:lnTo>
                        <a:pt x="4144" y="-2863"/>
                      </a:lnTo>
                      <a:lnTo>
                        <a:pt x="21366" y="-2357"/>
                      </a:lnTo>
                      <a:lnTo>
                        <a:pt x="38420" y="-1851"/>
                      </a:lnTo>
                      <a:lnTo>
                        <a:pt x="38083" y="10805"/>
                      </a:lnTo>
                      <a:cubicBezTo>
                        <a:pt x="37576" y="28187"/>
                        <a:pt x="41628" y="46749"/>
                        <a:pt x="50408" y="68349"/>
                      </a:cubicBezTo>
                      <a:cubicBezTo>
                        <a:pt x="57162" y="85224"/>
                        <a:pt x="79282" y="124374"/>
                        <a:pt x="87893" y="135343"/>
                      </a:cubicBezTo>
                      <a:lnTo>
                        <a:pt x="91608" y="139899"/>
                      </a:lnTo>
                      <a:lnTo>
                        <a:pt x="93634" y="134837"/>
                      </a:lnTo>
                      <a:cubicBezTo>
                        <a:pt x="95153" y="130787"/>
                        <a:pt x="94985" y="128930"/>
                        <a:pt x="93127" y="125555"/>
                      </a:cubicBezTo>
                      <a:cubicBezTo>
                        <a:pt x="87893" y="116780"/>
                        <a:pt x="84685" y="101762"/>
                        <a:pt x="85867" y="91299"/>
                      </a:cubicBezTo>
                      <a:lnTo>
                        <a:pt x="86880" y="81343"/>
                      </a:lnTo>
                      <a:lnTo>
                        <a:pt x="77931" y="71387"/>
                      </a:lnTo>
                      <a:cubicBezTo>
                        <a:pt x="62903" y="55018"/>
                        <a:pt x="50746" y="27005"/>
                        <a:pt x="49564" y="6418"/>
                      </a:cubicBezTo>
                      <a:lnTo>
                        <a:pt x="49058" y="-1851"/>
                      </a:lnTo>
                      <a:lnTo>
                        <a:pt x="63748" y="-2357"/>
                      </a:lnTo>
                      <a:cubicBezTo>
                        <a:pt x="71852" y="-2526"/>
                        <a:pt x="78437" y="-2526"/>
                        <a:pt x="78437" y="-2357"/>
                      </a:cubicBezTo>
                      <a:cubicBezTo>
                        <a:pt x="78437" y="-2020"/>
                        <a:pt x="77762" y="680"/>
                        <a:pt x="76749" y="3887"/>
                      </a:cubicBezTo>
                      <a:cubicBezTo>
                        <a:pt x="73541" y="15530"/>
                        <a:pt x="80801" y="49280"/>
                        <a:pt x="89413" y="62612"/>
                      </a:cubicBezTo>
                      <a:cubicBezTo>
                        <a:pt x="91945" y="66324"/>
                        <a:pt x="91945" y="66324"/>
                        <a:pt x="100725" y="57887"/>
                      </a:cubicBezTo>
                      <a:lnTo>
                        <a:pt x="109506" y="49449"/>
                      </a:lnTo>
                      <a:lnTo>
                        <a:pt x="109843" y="23799"/>
                      </a:lnTo>
                      <a:lnTo>
                        <a:pt x="110350" y="-1851"/>
                      </a:lnTo>
                      <a:lnTo>
                        <a:pt x="138379" y="-2357"/>
                      </a:lnTo>
                      <a:lnTo>
                        <a:pt x="166408" y="-2695"/>
                      </a:lnTo>
                      <a:lnTo>
                        <a:pt x="165057" y="10299"/>
                      </a:lnTo>
                      <a:cubicBezTo>
                        <a:pt x="163368" y="27005"/>
                        <a:pt x="163875" y="76787"/>
                        <a:pt x="165732" y="86743"/>
                      </a:cubicBezTo>
                      <a:lnTo>
                        <a:pt x="167252" y="94337"/>
                      </a:lnTo>
                      <a:lnTo>
                        <a:pt x="172655" y="85055"/>
                      </a:lnTo>
                      <a:cubicBezTo>
                        <a:pt x="175526" y="79993"/>
                        <a:pt x="178396" y="73580"/>
                        <a:pt x="178734" y="70712"/>
                      </a:cubicBezTo>
                      <a:cubicBezTo>
                        <a:pt x="181266" y="52824"/>
                        <a:pt x="183799" y="19918"/>
                        <a:pt x="183461" y="9624"/>
                      </a:cubicBezTo>
                      <a:lnTo>
                        <a:pt x="183124" y="-2695"/>
                      </a:lnTo>
                      <a:lnTo>
                        <a:pt x="217062" y="-2695"/>
                      </a:lnTo>
                      <a:lnTo>
                        <a:pt x="251001" y="-2695"/>
                      </a:lnTo>
                      <a:lnTo>
                        <a:pt x="250157" y="5405"/>
                      </a:lnTo>
                      <a:cubicBezTo>
                        <a:pt x="246104" y="43374"/>
                        <a:pt x="245091" y="74930"/>
                        <a:pt x="246949" y="101424"/>
                      </a:cubicBezTo>
                      <a:cubicBezTo>
                        <a:pt x="248131" y="116780"/>
                        <a:pt x="249650" y="130449"/>
                        <a:pt x="250326" y="131799"/>
                      </a:cubicBezTo>
                      <a:cubicBezTo>
                        <a:pt x="251339" y="133487"/>
                        <a:pt x="255053" y="129099"/>
                        <a:pt x="264002" y="115768"/>
                      </a:cubicBezTo>
                      <a:lnTo>
                        <a:pt x="276159" y="97205"/>
                      </a:lnTo>
                      <a:lnTo>
                        <a:pt x="275146" y="71387"/>
                      </a:lnTo>
                      <a:cubicBezTo>
                        <a:pt x="274133" y="46918"/>
                        <a:pt x="269237" y="16543"/>
                        <a:pt x="264171" y="3212"/>
                      </a:cubicBezTo>
                      <a:cubicBezTo>
                        <a:pt x="263327" y="849"/>
                        <a:pt x="262483" y="-1513"/>
                        <a:pt x="262483" y="-2020"/>
                      </a:cubicBezTo>
                      <a:cubicBezTo>
                        <a:pt x="262483" y="-2357"/>
                        <a:pt x="271601" y="-2695"/>
                        <a:pt x="282745" y="-2695"/>
                      </a:cubicBezTo>
                      <a:lnTo>
                        <a:pt x="303006" y="-2695"/>
                      </a:lnTo>
                      <a:lnTo>
                        <a:pt x="303006" y="2030"/>
                      </a:lnTo>
                      <a:cubicBezTo>
                        <a:pt x="303006" y="4730"/>
                        <a:pt x="302162" y="15024"/>
                        <a:pt x="301149" y="24980"/>
                      </a:cubicBezTo>
                      <a:cubicBezTo>
                        <a:pt x="300136" y="34937"/>
                        <a:pt x="299798" y="43543"/>
                        <a:pt x="300136" y="44049"/>
                      </a:cubicBezTo>
                      <a:cubicBezTo>
                        <a:pt x="301318" y="45230"/>
                        <a:pt x="306046" y="22112"/>
                        <a:pt x="307228" y="8612"/>
                      </a:cubicBezTo>
                      <a:lnTo>
                        <a:pt x="308410" y="-2695"/>
                      </a:lnTo>
                      <a:lnTo>
                        <a:pt x="462906" y="-2695"/>
                      </a:lnTo>
                      <a:cubicBezTo>
                        <a:pt x="603558" y="-2695"/>
                        <a:pt x="617403" y="-2526"/>
                        <a:pt x="616390" y="5"/>
                      </a:cubicBezTo>
                      <a:cubicBezTo>
                        <a:pt x="613688" y="7093"/>
                        <a:pt x="613688" y="11818"/>
                        <a:pt x="616221" y="28018"/>
                      </a:cubicBezTo>
                      <a:cubicBezTo>
                        <a:pt x="618079" y="39493"/>
                        <a:pt x="620611" y="48774"/>
                        <a:pt x="623988" y="55524"/>
                      </a:cubicBezTo>
                      <a:cubicBezTo>
                        <a:pt x="629223" y="66324"/>
                        <a:pt x="636483" y="76280"/>
                        <a:pt x="637834" y="74930"/>
                      </a:cubicBezTo>
                      <a:cubicBezTo>
                        <a:pt x="639353" y="73412"/>
                        <a:pt x="642730" y="22449"/>
                        <a:pt x="642055" y="10130"/>
                      </a:cubicBezTo>
                      <a:lnTo>
                        <a:pt x="641549" y="-1851"/>
                      </a:lnTo>
                      <a:lnTo>
                        <a:pt x="693723" y="-2357"/>
                      </a:lnTo>
                      <a:lnTo>
                        <a:pt x="745897" y="-2695"/>
                      </a:lnTo>
                      <a:lnTo>
                        <a:pt x="744884" y="21605"/>
                      </a:lnTo>
                      <a:cubicBezTo>
                        <a:pt x="744209" y="35105"/>
                        <a:pt x="742520" y="55018"/>
                        <a:pt x="741169" y="65818"/>
                      </a:cubicBezTo>
                      <a:cubicBezTo>
                        <a:pt x="738637" y="84549"/>
                        <a:pt x="738637" y="85730"/>
                        <a:pt x="741676" y="90455"/>
                      </a:cubicBezTo>
                      <a:lnTo>
                        <a:pt x="744884" y="95518"/>
                      </a:lnTo>
                      <a:lnTo>
                        <a:pt x="746910" y="83030"/>
                      </a:lnTo>
                      <a:cubicBezTo>
                        <a:pt x="750287" y="61093"/>
                        <a:pt x="752313" y="35780"/>
                        <a:pt x="751976" y="16712"/>
                      </a:cubicBezTo>
                      <a:lnTo>
                        <a:pt x="751469" y="-1851"/>
                      </a:lnTo>
                      <a:lnTo>
                        <a:pt x="805332" y="-1851"/>
                      </a:lnTo>
                      <a:lnTo>
                        <a:pt x="859026" y="-1851"/>
                      </a:lnTo>
                      <a:lnTo>
                        <a:pt x="859026" y="10805"/>
                      </a:lnTo>
                      <a:lnTo>
                        <a:pt x="858857" y="23462"/>
                      </a:lnTo>
                      <a:lnTo>
                        <a:pt x="860714" y="10468"/>
                      </a:lnTo>
                      <a:lnTo>
                        <a:pt x="862403" y="-2695"/>
                      </a:lnTo>
                      <a:lnTo>
                        <a:pt x="916266" y="-2695"/>
                      </a:lnTo>
                      <a:lnTo>
                        <a:pt x="969960" y="-2695"/>
                      </a:lnTo>
                      <a:lnTo>
                        <a:pt x="969960" y="3718"/>
                      </a:lnTo>
                      <a:cubicBezTo>
                        <a:pt x="969960" y="7262"/>
                        <a:pt x="968440" y="16374"/>
                        <a:pt x="966583" y="23799"/>
                      </a:cubicBezTo>
                      <a:cubicBezTo>
                        <a:pt x="961855" y="42024"/>
                        <a:pt x="963543" y="52824"/>
                        <a:pt x="974856" y="75605"/>
                      </a:cubicBezTo>
                      <a:cubicBezTo>
                        <a:pt x="981104" y="88262"/>
                        <a:pt x="1034460" y="171624"/>
                        <a:pt x="1040370" y="177868"/>
                      </a:cubicBezTo>
                      <a:cubicBezTo>
                        <a:pt x="1040876" y="178374"/>
                        <a:pt x="1039694" y="174830"/>
                        <a:pt x="1037837" y="170105"/>
                      </a:cubicBezTo>
                      <a:cubicBezTo>
                        <a:pt x="1029901" y="150024"/>
                        <a:pt x="1019601" y="108849"/>
                        <a:pt x="1014705" y="78305"/>
                      </a:cubicBezTo>
                      <a:cubicBezTo>
                        <a:pt x="1012341" y="62949"/>
                        <a:pt x="1008795" y="19580"/>
                        <a:pt x="1008795" y="4562"/>
                      </a:cubicBezTo>
                      <a:lnTo>
                        <a:pt x="1008795" y="-2695"/>
                      </a:lnTo>
                      <a:lnTo>
                        <a:pt x="1037162" y="-2695"/>
                      </a:lnTo>
                      <a:lnTo>
                        <a:pt x="1065697" y="-2695"/>
                      </a:lnTo>
                      <a:lnTo>
                        <a:pt x="1066710" y="17218"/>
                      </a:lnTo>
                      <a:cubicBezTo>
                        <a:pt x="1068399" y="48774"/>
                        <a:pt x="1077348" y="82018"/>
                        <a:pt x="1091869" y="110874"/>
                      </a:cubicBezTo>
                      <a:cubicBezTo>
                        <a:pt x="1098116" y="123699"/>
                        <a:pt x="1098285" y="123868"/>
                        <a:pt x="1094064" y="121168"/>
                      </a:cubicBezTo>
                      <a:cubicBezTo>
                        <a:pt x="1088829" y="117793"/>
                        <a:pt x="1078361" y="103280"/>
                        <a:pt x="1067217" y="83874"/>
                      </a:cubicBezTo>
                      <a:cubicBezTo>
                        <a:pt x="1062827" y="76112"/>
                        <a:pt x="1058605" y="69530"/>
                        <a:pt x="1058099" y="69193"/>
                      </a:cubicBezTo>
                      <a:cubicBezTo>
                        <a:pt x="1057423" y="68855"/>
                        <a:pt x="1057086" y="76280"/>
                        <a:pt x="1057423" y="85562"/>
                      </a:cubicBezTo>
                      <a:cubicBezTo>
                        <a:pt x="1057930" y="101424"/>
                        <a:pt x="1058437" y="103618"/>
                        <a:pt x="1063840" y="113405"/>
                      </a:cubicBezTo>
                      <a:cubicBezTo>
                        <a:pt x="1069918" y="124543"/>
                        <a:pt x="1069749" y="126230"/>
                        <a:pt x="1063333" y="120155"/>
                      </a:cubicBezTo>
                      <a:cubicBezTo>
                        <a:pt x="1058605" y="115599"/>
                        <a:pt x="1058437" y="115937"/>
                        <a:pt x="1061982" y="139562"/>
                      </a:cubicBezTo>
                      <a:cubicBezTo>
                        <a:pt x="1067217" y="174999"/>
                        <a:pt x="1074815" y="204699"/>
                        <a:pt x="1087310" y="238280"/>
                      </a:cubicBezTo>
                      <a:cubicBezTo>
                        <a:pt x="1098116" y="267474"/>
                        <a:pt x="1100311" y="272368"/>
                        <a:pt x="1102506" y="272368"/>
                      </a:cubicBezTo>
                      <a:cubicBezTo>
                        <a:pt x="1105883" y="272368"/>
                        <a:pt x="1165993" y="257349"/>
                        <a:pt x="1177644" y="253468"/>
                      </a:cubicBezTo>
                      <a:cubicBezTo>
                        <a:pt x="1199256" y="246549"/>
                        <a:pt x="1218674" y="234399"/>
                        <a:pt x="1225259" y="223768"/>
                      </a:cubicBezTo>
                      <a:cubicBezTo>
                        <a:pt x="1227117" y="220730"/>
                        <a:pt x="1228467" y="218030"/>
                        <a:pt x="1228130" y="217693"/>
                      </a:cubicBezTo>
                      <a:cubicBezTo>
                        <a:pt x="1227792" y="217355"/>
                        <a:pt x="1222895" y="214149"/>
                        <a:pt x="1217323" y="210437"/>
                      </a:cubicBezTo>
                      <a:cubicBezTo>
                        <a:pt x="1211751" y="206724"/>
                        <a:pt x="1200776" y="198624"/>
                        <a:pt x="1192840" y="192549"/>
                      </a:cubicBezTo>
                      <a:cubicBezTo>
                        <a:pt x="1184904" y="186474"/>
                        <a:pt x="1178319" y="182087"/>
                        <a:pt x="1177982" y="182762"/>
                      </a:cubicBezTo>
                      <a:cubicBezTo>
                        <a:pt x="1177644" y="183605"/>
                        <a:pt x="1176124" y="197780"/>
                        <a:pt x="1174436" y="214318"/>
                      </a:cubicBezTo>
                      <a:lnTo>
                        <a:pt x="1171565" y="244524"/>
                      </a:lnTo>
                      <a:lnTo>
                        <a:pt x="1170214" y="209087"/>
                      </a:lnTo>
                      <a:lnTo>
                        <a:pt x="1168864" y="173649"/>
                      </a:lnTo>
                      <a:lnTo>
                        <a:pt x="1157720" y="162343"/>
                      </a:lnTo>
                      <a:cubicBezTo>
                        <a:pt x="1151472" y="155930"/>
                        <a:pt x="1146069" y="150868"/>
                        <a:pt x="1145394" y="150868"/>
                      </a:cubicBezTo>
                      <a:cubicBezTo>
                        <a:pt x="1144549" y="150868"/>
                        <a:pt x="1142186" y="173143"/>
                        <a:pt x="1138133" y="221743"/>
                      </a:cubicBezTo>
                      <a:cubicBezTo>
                        <a:pt x="1136107" y="245030"/>
                        <a:pt x="1135938" y="245705"/>
                        <a:pt x="1134925" y="235243"/>
                      </a:cubicBezTo>
                      <a:cubicBezTo>
                        <a:pt x="1134419" y="229168"/>
                        <a:pt x="1131886" y="202337"/>
                        <a:pt x="1129353" y="175337"/>
                      </a:cubicBezTo>
                      <a:lnTo>
                        <a:pt x="1124625" y="126399"/>
                      </a:lnTo>
                      <a:lnTo>
                        <a:pt x="1114157" y="111212"/>
                      </a:lnTo>
                      <a:cubicBezTo>
                        <a:pt x="1091193" y="77799"/>
                        <a:pt x="1078192" y="44049"/>
                        <a:pt x="1073802" y="6249"/>
                      </a:cubicBezTo>
                      <a:lnTo>
                        <a:pt x="1072789" y="-2695"/>
                      </a:lnTo>
                      <a:lnTo>
                        <a:pt x="1090687" y="-2695"/>
                      </a:lnTo>
                      <a:lnTo>
                        <a:pt x="1108416" y="-2695"/>
                      </a:lnTo>
                      <a:lnTo>
                        <a:pt x="1108416" y="13843"/>
                      </a:lnTo>
                      <a:cubicBezTo>
                        <a:pt x="1108416" y="24305"/>
                        <a:pt x="1109598" y="35274"/>
                        <a:pt x="1111793" y="44387"/>
                      </a:cubicBezTo>
                      <a:cubicBezTo>
                        <a:pt x="1115845" y="61262"/>
                        <a:pt x="1119053" y="67843"/>
                        <a:pt x="1117702" y="56368"/>
                      </a:cubicBezTo>
                      <a:cubicBezTo>
                        <a:pt x="1116521" y="47255"/>
                        <a:pt x="1111793" y="343"/>
                        <a:pt x="1111793" y="-1345"/>
                      </a:cubicBezTo>
                      <a:cubicBezTo>
                        <a:pt x="1111793" y="-2188"/>
                        <a:pt x="1162279" y="-2695"/>
                        <a:pt x="1224077" y="-2695"/>
                      </a:cubicBezTo>
                      <a:cubicBezTo>
                        <a:pt x="1285876" y="-2695"/>
                        <a:pt x="1336362" y="-2188"/>
                        <a:pt x="1336362" y="-1345"/>
                      </a:cubicBezTo>
                      <a:cubicBezTo>
                        <a:pt x="1336362" y="-670"/>
                        <a:pt x="1334504" y="7430"/>
                        <a:pt x="1332141" y="16712"/>
                      </a:cubicBezTo>
                      <a:cubicBezTo>
                        <a:pt x="1329946" y="25993"/>
                        <a:pt x="1326400" y="44555"/>
                        <a:pt x="1324542" y="58055"/>
                      </a:cubicBezTo>
                      <a:cubicBezTo>
                        <a:pt x="1322516" y="71555"/>
                        <a:pt x="1319983" y="86912"/>
                        <a:pt x="1318802" y="92312"/>
                      </a:cubicBezTo>
                      <a:lnTo>
                        <a:pt x="1316606" y="101930"/>
                      </a:lnTo>
                      <a:lnTo>
                        <a:pt x="1324880" y="115093"/>
                      </a:lnTo>
                      <a:cubicBezTo>
                        <a:pt x="1329270" y="122180"/>
                        <a:pt x="1333660" y="128255"/>
                        <a:pt x="1334336" y="128424"/>
                      </a:cubicBezTo>
                      <a:cubicBezTo>
                        <a:pt x="1337375" y="129268"/>
                        <a:pt x="1363546" y="82187"/>
                        <a:pt x="1370807" y="62780"/>
                      </a:cubicBezTo>
                      <a:lnTo>
                        <a:pt x="1375028" y="51305"/>
                      </a:lnTo>
                      <a:lnTo>
                        <a:pt x="1370976" y="31562"/>
                      </a:lnTo>
                      <a:cubicBezTo>
                        <a:pt x="1368781" y="20593"/>
                        <a:pt x="1366586" y="8443"/>
                        <a:pt x="1365910" y="4562"/>
                      </a:cubicBezTo>
                      <a:lnTo>
                        <a:pt x="1364728" y="-2695"/>
                      </a:lnTo>
                      <a:lnTo>
                        <a:pt x="1442230" y="-2695"/>
                      </a:lnTo>
                      <a:lnTo>
                        <a:pt x="1519901" y="-2695"/>
                      </a:lnTo>
                      <a:lnTo>
                        <a:pt x="1519732" y="26499"/>
                      </a:lnTo>
                      <a:cubicBezTo>
                        <a:pt x="1519563" y="44724"/>
                        <a:pt x="1520407" y="60418"/>
                        <a:pt x="1521927" y="68855"/>
                      </a:cubicBezTo>
                      <a:cubicBezTo>
                        <a:pt x="1524291" y="82018"/>
                        <a:pt x="1524291" y="82018"/>
                        <a:pt x="1526823" y="77293"/>
                      </a:cubicBezTo>
                      <a:cubicBezTo>
                        <a:pt x="1528174" y="74593"/>
                        <a:pt x="1531551" y="66493"/>
                        <a:pt x="1534253" y="59237"/>
                      </a:cubicBezTo>
                      <a:cubicBezTo>
                        <a:pt x="1538643" y="47087"/>
                        <a:pt x="1538980" y="44387"/>
                        <a:pt x="1538980" y="21774"/>
                      </a:cubicBezTo>
                      <a:lnTo>
                        <a:pt x="1538980" y="-2695"/>
                      </a:lnTo>
                      <a:lnTo>
                        <a:pt x="1581868" y="-2695"/>
                      </a:lnTo>
                      <a:lnTo>
                        <a:pt x="1624925" y="-2695"/>
                      </a:lnTo>
                      <a:lnTo>
                        <a:pt x="1624587" y="14687"/>
                      </a:lnTo>
                      <a:cubicBezTo>
                        <a:pt x="1624418" y="30043"/>
                        <a:pt x="1624925" y="33587"/>
                        <a:pt x="1629821" y="47930"/>
                      </a:cubicBezTo>
                      <a:cubicBezTo>
                        <a:pt x="1638939" y="74087"/>
                        <a:pt x="1657006" y="107162"/>
                        <a:pt x="1672371" y="125555"/>
                      </a:cubicBezTo>
                      <a:lnTo>
                        <a:pt x="1675917" y="129774"/>
                      </a:lnTo>
                      <a:lnTo>
                        <a:pt x="1675242" y="124712"/>
                      </a:lnTo>
                      <a:cubicBezTo>
                        <a:pt x="1674735" y="122012"/>
                        <a:pt x="1671189" y="110874"/>
                        <a:pt x="1667306" y="100243"/>
                      </a:cubicBezTo>
                      <a:cubicBezTo>
                        <a:pt x="1656668" y="70880"/>
                        <a:pt x="1648395" y="35274"/>
                        <a:pt x="1644849" y="4393"/>
                      </a:cubicBezTo>
                      <a:lnTo>
                        <a:pt x="1644005" y="-2695"/>
                      </a:lnTo>
                      <a:lnTo>
                        <a:pt x="1693815" y="-2357"/>
                      </a:lnTo>
                      <a:lnTo>
                        <a:pt x="1743794" y="-1851"/>
                      </a:lnTo>
                      <a:lnTo>
                        <a:pt x="1743457" y="12493"/>
                      </a:lnTo>
                      <a:cubicBezTo>
                        <a:pt x="1743288" y="20593"/>
                        <a:pt x="1744301" y="30549"/>
                        <a:pt x="1745652" y="35274"/>
                      </a:cubicBezTo>
                      <a:cubicBezTo>
                        <a:pt x="1748015" y="43712"/>
                        <a:pt x="1748015" y="43543"/>
                        <a:pt x="1748184" y="20593"/>
                      </a:cubicBezTo>
                      <a:lnTo>
                        <a:pt x="1748353" y="-2695"/>
                      </a:lnTo>
                      <a:lnTo>
                        <a:pt x="1815217" y="-2695"/>
                      </a:lnTo>
                      <a:lnTo>
                        <a:pt x="1882250" y="-2695"/>
                      </a:lnTo>
                      <a:lnTo>
                        <a:pt x="1880900" y="6080"/>
                      </a:lnTo>
                      <a:cubicBezTo>
                        <a:pt x="1876847" y="36793"/>
                        <a:pt x="1874821" y="101930"/>
                        <a:pt x="1878029" y="101930"/>
                      </a:cubicBezTo>
                      <a:cubicBezTo>
                        <a:pt x="1880055" y="101930"/>
                        <a:pt x="1895927" y="71049"/>
                        <a:pt x="1900993" y="57887"/>
                      </a:cubicBezTo>
                      <a:cubicBezTo>
                        <a:pt x="1907240" y="41180"/>
                        <a:pt x="1909266" y="22112"/>
                        <a:pt x="1906227" y="10805"/>
                      </a:cubicBezTo>
                      <a:cubicBezTo>
                        <a:pt x="1904876" y="5743"/>
                        <a:pt x="1903694" y="512"/>
                        <a:pt x="1903694" y="-501"/>
                      </a:cubicBezTo>
                      <a:cubicBezTo>
                        <a:pt x="1903694" y="-2188"/>
                        <a:pt x="1909266" y="-2695"/>
                        <a:pt x="1925644" y="-2695"/>
                      </a:cubicBezTo>
                      <a:cubicBezTo>
                        <a:pt x="1949621" y="-2695"/>
                        <a:pt x="1948946" y="-3201"/>
                        <a:pt x="1945738" y="8105"/>
                      </a:cubicBezTo>
                      <a:cubicBezTo>
                        <a:pt x="1942023" y="21437"/>
                        <a:pt x="1950803" y="54849"/>
                        <a:pt x="1961778" y="69024"/>
                      </a:cubicBezTo>
                      <a:cubicBezTo>
                        <a:pt x="1964142" y="72230"/>
                        <a:pt x="1964311" y="71555"/>
                        <a:pt x="1964311" y="59743"/>
                      </a:cubicBezTo>
                      <a:cubicBezTo>
                        <a:pt x="1964311" y="47762"/>
                        <a:pt x="1962454" y="23462"/>
                        <a:pt x="1960090" y="5405"/>
                      </a:cubicBezTo>
                      <a:lnTo>
                        <a:pt x="1958908" y="-2695"/>
                      </a:lnTo>
                      <a:lnTo>
                        <a:pt x="2029318" y="-2695"/>
                      </a:lnTo>
                      <a:lnTo>
                        <a:pt x="2099559" y="-2695"/>
                      </a:lnTo>
                      <a:lnTo>
                        <a:pt x="2098546" y="4562"/>
                      </a:lnTo>
                      <a:cubicBezTo>
                        <a:pt x="2093987" y="37805"/>
                        <a:pt x="2089259" y="59743"/>
                        <a:pt x="2080985" y="85730"/>
                      </a:cubicBezTo>
                      <a:cubicBezTo>
                        <a:pt x="2078115" y="94843"/>
                        <a:pt x="2075920" y="102605"/>
                        <a:pt x="2076258" y="102943"/>
                      </a:cubicBezTo>
                      <a:cubicBezTo>
                        <a:pt x="2076595" y="103280"/>
                        <a:pt x="2081323" y="95180"/>
                        <a:pt x="2086726" y="85055"/>
                      </a:cubicBezTo>
                      <a:cubicBezTo>
                        <a:pt x="2098039" y="63455"/>
                        <a:pt x="2106819" y="38987"/>
                        <a:pt x="2109521" y="20930"/>
                      </a:cubicBezTo>
                      <a:cubicBezTo>
                        <a:pt x="2110534" y="14012"/>
                        <a:pt x="2111885" y="5743"/>
                        <a:pt x="2112391" y="2874"/>
                      </a:cubicBezTo>
                      <a:lnTo>
                        <a:pt x="2113236" y="-2695"/>
                      </a:lnTo>
                      <a:lnTo>
                        <a:pt x="2130121" y="-2695"/>
                      </a:lnTo>
                      <a:lnTo>
                        <a:pt x="2146837" y="-2695"/>
                      </a:lnTo>
                      <a:lnTo>
                        <a:pt x="2145824" y="2030"/>
                      </a:lnTo>
                      <a:cubicBezTo>
                        <a:pt x="2141940" y="18230"/>
                        <a:pt x="2126912" y="59405"/>
                        <a:pt x="2119145" y="74930"/>
                      </a:cubicBezTo>
                      <a:cubicBezTo>
                        <a:pt x="2109183" y="95012"/>
                        <a:pt x="2093143" y="119312"/>
                        <a:pt x="2081492" y="132305"/>
                      </a:cubicBezTo>
                      <a:lnTo>
                        <a:pt x="2074232" y="140405"/>
                      </a:lnTo>
                      <a:lnTo>
                        <a:pt x="2079466" y="155424"/>
                      </a:lnTo>
                      <a:cubicBezTo>
                        <a:pt x="2090779" y="187487"/>
                        <a:pt x="2117626" y="240474"/>
                        <a:pt x="2132653" y="260049"/>
                      </a:cubicBezTo>
                      <a:cubicBezTo>
                        <a:pt x="2141265" y="271355"/>
                        <a:pt x="2135524" y="266799"/>
                        <a:pt x="2123198" y="252624"/>
                      </a:cubicBezTo>
                      <a:cubicBezTo>
                        <a:pt x="2105131" y="231868"/>
                        <a:pt x="2081323" y="199299"/>
                        <a:pt x="2068322" y="177868"/>
                      </a:cubicBezTo>
                      <a:cubicBezTo>
                        <a:pt x="2062074" y="167743"/>
                        <a:pt x="2056334" y="159305"/>
                        <a:pt x="2055827" y="159305"/>
                      </a:cubicBezTo>
                      <a:cubicBezTo>
                        <a:pt x="2053294" y="159305"/>
                        <a:pt x="2045696" y="169262"/>
                        <a:pt x="2038098" y="182930"/>
                      </a:cubicBezTo>
                      <a:cubicBezTo>
                        <a:pt x="2026447" y="203349"/>
                        <a:pt x="2013446" y="223093"/>
                        <a:pt x="1997068" y="245030"/>
                      </a:cubicBezTo>
                      <a:cubicBezTo>
                        <a:pt x="1989301" y="255662"/>
                        <a:pt x="1983053" y="264437"/>
                        <a:pt x="1983391" y="264605"/>
                      </a:cubicBezTo>
                      <a:cubicBezTo>
                        <a:pt x="1983729" y="264774"/>
                        <a:pt x="1994197" y="267305"/>
                        <a:pt x="2006692" y="270512"/>
                      </a:cubicBezTo>
                      <a:cubicBezTo>
                        <a:pt x="2019187" y="273549"/>
                        <a:pt x="2031850" y="277093"/>
                        <a:pt x="2034552" y="278443"/>
                      </a:cubicBezTo>
                      <a:cubicBezTo>
                        <a:pt x="2037422" y="279793"/>
                        <a:pt x="2038098" y="280468"/>
                        <a:pt x="2036241" y="279793"/>
                      </a:cubicBezTo>
                      <a:cubicBezTo>
                        <a:pt x="2030331" y="278105"/>
                        <a:pt x="1996054" y="271187"/>
                        <a:pt x="1987105" y="270005"/>
                      </a:cubicBezTo>
                      <a:cubicBezTo>
                        <a:pt x="1978663" y="268824"/>
                        <a:pt x="1978494" y="268824"/>
                        <a:pt x="1972584" y="276080"/>
                      </a:cubicBezTo>
                      <a:cubicBezTo>
                        <a:pt x="1969208" y="280130"/>
                        <a:pt x="1960765" y="289749"/>
                        <a:pt x="1953673" y="297680"/>
                      </a:cubicBezTo>
                      <a:cubicBezTo>
                        <a:pt x="1946582" y="305612"/>
                        <a:pt x="1940841" y="312699"/>
                        <a:pt x="1940841" y="313374"/>
                      </a:cubicBezTo>
                      <a:cubicBezTo>
                        <a:pt x="1940841" y="315230"/>
                        <a:pt x="1955024" y="340037"/>
                        <a:pt x="1964817" y="355055"/>
                      </a:cubicBezTo>
                      <a:cubicBezTo>
                        <a:pt x="1975455" y="371424"/>
                        <a:pt x="1968026" y="363155"/>
                        <a:pt x="1948946" y="337843"/>
                      </a:cubicBezTo>
                      <a:cubicBezTo>
                        <a:pt x="1941516" y="327718"/>
                        <a:pt x="1934931" y="319618"/>
                        <a:pt x="1934425" y="319618"/>
                      </a:cubicBezTo>
                      <a:cubicBezTo>
                        <a:pt x="1933918" y="319618"/>
                        <a:pt x="1931554" y="321305"/>
                        <a:pt x="1929359" y="323499"/>
                      </a:cubicBezTo>
                      <a:lnTo>
                        <a:pt x="1925138" y="327212"/>
                      </a:lnTo>
                      <a:lnTo>
                        <a:pt x="1929021" y="321812"/>
                      </a:lnTo>
                      <a:lnTo>
                        <a:pt x="1932905" y="316412"/>
                      </a:lnTo>
                      <a:lnTo>
                        <a:pt x="1926658" y="306962"/>
                      </a:lnTo>
                      <a:lnTo>
                        <a:pt x="1920579" y="297680"/>
                      </a:lnTo>
                      <a:lnTo>
                        <a:pt x="1911630" y="310674"/>
                      </a:lnTo>
                      <a:cubicBezTo>
                        <a:pt x="1896940" y="332274"/>
                        <a:pt x="1870600" y="366868"/>
                        <a:pt x="1868911" y="366868"/>
                      </a:cubicBezTo>
                      <a:cubicBezTo>
                        <a:pt x="1868405" y="366868"/>
                        <a:pt x="1871106" y="362480"/>
                        <a:pt x="1874652" y="357249"/>
                      </a:cubicBezTo>
                      <a:cubicBezTo>
                        <a:pt x="1882757" y="345099"/>
                        <a:pt x="1899642" y="316074"/>
                        <a:pt x="1907747" y="299705"/>
                      </a:cubicBezTo>
                      <a:lnTo>
                        <a:pt x="1913825" y="287555"/>
                      </a:lnTo>
                      <a:lnTo>
                        <a:pt x="1905383" y="273212"/>
                      </a:lnTo>
                      <a:cubicBezTo>
                        <a:pt x="1900824" y="265280"/>
                        <a:pt x="1894914" y="254818"/>
                        <a:pt x="1892550" y="250093"/>
                      </a:cubicBezTo>
                      <a:cubicBezTo>
                        <a:pt x="1889680" y="244524"/>
                        <a:pt x="1881237" y="234568"/>
                        <a:pt x="1869249" y="222587"/>
                      </a:cubicBezTo>
                      <a:cubicBezTo>
                        <a:pt x="1858949" y="212462"/>
                        <a:pt x="1846623" y="198287"/>
                        <a:pt x="1841895" y="191199"/>
                      </a:cubicBezTo>
                      <a:cubicBezTo>
                        <a:pt x="1835648" y="181918"/>
                        <a:pt x="1832609" y="178543"/>
                        <a:pt x="1830920" y="179555"/>
                      </a:cubicBezTo>
                      <a:cubicBezTo>
                        <a:pt x="1829232" y="180737"/>
                        <a:pt x="1830414" y="184618"/>
                        <a:pt x="1836492" y="197612"/>
                      </a:cubicBezTo>
                      <a:cubicBezTo>
                        <a:pt x="1852702" y="231868"/>
                        <a:pt x="1856248" y="260555"/>
                        <a:pt x="1847467" y="285699"/>
                      </a:cubicBezTo>
                      <a:cubicBezTo>
                        <a:pt x="1842233" y="300380"/>
                        <a:pt x="1841895" y="299705"/>
                        <a:pt x="1860300" y="307130"/>
                      </a:cubicBezTo>
                      <a:cubicBezTo>
                        <a:pt x="1866547" y="309662"/>
                        <a:pt x="1871275" y="312024"/>
                        <a:pt x="1870937" y="312362"/>
                      </a:cubicBezTo>
                      <a:cubicBezTo>
                        <a:pt x="1870262" y="313205"/>
                        <a:pt x="1845948" y="304430"/>
                        <a:pt x="1843415" y="302405"/>
                      </a:cubicBezTo>
                      <a:cubicBezTo>
                        <a:pt x="1842064" y="301393"/>
                        <a:pt x="1839700" y="303418"/>
                        <a:pt x="1835648" y="309830"/>
                      </a:cubicBezTo>
                      <a:cubicBezTo>
                        <a:pt x="1832271" y="314724"/>
                        <a:pt x="1827712" y="321137"/>
                        <a:pt x="1825179" y="323837"/>
                      </a:cubicBezTo>
                      <a:lnTo>
                        <a:pt x="1820620" y="328899"/>
                      </a:lnTo>
                      <a:lnTo>
                        <a:pt x="1824335" y="322655"/>
                      </a:lnTo>
                      <a:cubicBezTo>
                        <a:pt x="1826361" y="319112"/>
                        <a:pt x="1827374" y="315399"/>
                        <a:pt x="1826699" y="314387"/>
                      </a:cubicBezTo>
                      <a:cubicBezTo>
                        <a:pt x="1826024" y="313037"/>
                        <a:pt x="1826192" y="312868"/>
                        <a:pt x="1827374" y="313543"/>
                      </a:cubicBezTo>
                      <a:cubicBezTo>
                        <a:pt x="1829232" y="314724"/>
                        <a:pt x="1836155" y="303418"/>
                        <a:pt x="1836155" y="299199"/>
                      </a:cubicBezTo>
                      <a:cubicBezTo>
                        <a:pt x="1836155" y="298187"/>
                        <a:pt x="1831764" y="292280"/>
                        <a:pt x="1826361" y="286037"/>
                      </a:cubicBezTo>
                      <a:cubicBezTo>
                        <a:pt x="1814204" y="272368"/>
                        <a:pt x="1793942" y="246718"/>
                        <a:pt x="1783305" y="231530"/>
                      </a:cubicBezTo>
                      <a:cubicBezTo>
                        <a:pt x="1773512" y="217862"/>
                        <a:pt x="1769290" y="216343"/>
                        <a:pt x="1757978" y="222080"/>
                      </a:cubicBezTo>
                      <a:lnTo>
                        <a:pt x="1750379" y="225962"/>
                      </a:lnTo>
                      <a:lnTo>
                        <a:pt x="1760510" y="243680"/>
                      </a:lnTo>
                      <a:cubicBezTo>
                        <a:pt x="1772836" y="264943"/>
                        <a:pt x="1792254" y="293799"/>
                        <a:pt x="1797657" y="298862"/>
                      </a:cubicBezTo>
                      <a:cubicBezTo>
                        <a:pt x="1799852" y="300887"/>
                        <a:pt x="1806775" y="304599"/>
                        <a:pt x="1813022" y="306962"/>
                      </a:cubicBezTo>
                      <a:cubicBezTo>
                        <a:pt x="1819270" y="309493"/>
                        <a:pt x="1824166" y="311855"/>
                        <a:pt x="1823829" y="312362"/>
                      </a:cubicBezTo>
                      <a:cubicBezTo>
                        <a:pt x="1823322" y="312699"/>
                        <a:pt x="1816737" y="310674"/>
                        <a:pt x="1808970" y="307637"/>
                      </a:cubicBezTo>
                      <a:cubicBezTo>
                        <a:pt x="1798164" y="303587"/>
                        <a:pt x="1792929" y="300380"/>
                        <a:pt x="1787188" y="294474"/>
                      </a:cubicBezTo>
                      <a:cubicBezTo>
                        <a:pt x="1778071" y="285193"/>
                        <a:pt x="1749535" y="250599"/>
                        <a:pt x="1743625" y="241487"/>
                      </a:cubicBezTo>
                      <a:lnTo>
                        <a:pt x="1739235" y="234905"/>
                      </a:lnTo>
                      <a:lnTo>
                        <a:pt x="1736365" y="238955"/>
                      </a:lnTo>
                      <a:cubicBezTo>
                        <a:pt x="1734676" y="240980"/>
                        <a:pt x="1732481" y="247562"/>
                        <a:pt x="1731299" y="253637"/>
                      </a:cubicBezTo>
                      <a:cubicBezTo>
                        <a:pt x="1727416" y="274899"/>
                        <a:pt x="1732481" y="300212"/>
                        <a:pt x="1744638" y="318943"/>
                      </a:cubicBezTo>
                      <a:lnTo>
                        <a:pt x="1750042" y="327212"/>
                      </a:lnTo>
                      <a:lnTo>
                        <a:pt x="1743625" y="320124"/>
                      </a:lnTo>
                      <a:cubicBezTo>
                        <a:pt x="1731806" y="307299"/>
                        <a:pt x="1719649" y="279962"/>
                        <a:pt x="1719649" y="266124"/>
                      </a:cubicBezTo>
                      <a:cubicBezTo>
                        <a:pt x="1719649" y="259543"/>
                        <a:pt x="1718805" y="259205"/>
                        <a:pt x="1714246" y="264437"/>
                      </a:cubicBezTo>
                      <a:cubicBezTo>
                        <a:pt x="1710531" y="268655"/>
                        <a:pt x="1711713" y="265449"/>
                        <a:pt x="1716610" y="258530"/>
                      </a:cubicBezTo>
                      <a:cubicBezTo>
                        <a:pt x="1718467" y="255999"/>
                        <a:pt x="1719649" y="251105"/>
                        <a:pt x="1719649" y="246718"/>
                      </a:cubicBezTo>
                      <a:cubicBezTo>
                        <a:pt x="1719649" y="242837"/>
                        <a:pt x="1721000" y="234568"/>
                        <a:pt x="1722688" y="228493"/>
                      </a:cubicBezTo>
                      <a:cubicBezTo>
                        <a:pt x="1727247" y="212799"/>
                        <a:pt x="1724883" y="208074"/>
                        <a:pt x="1717960" y="219212"/>
                      </a:cubicBezTo>
                      <a:cubicBezTo>
                        <a:pt x="1715934" y="222418"/>
                        <a:pt x="1708336" y="233049"/>
                        <a:pt x="1701075" y="243005"/>
                      </a:cubicBezTo>
                      <a:lnTo>
                        <a:pt x="1687736" y="260893"/>
                      </a:lnTo>
                      <a:lnTo>
                        <a:pt x="1698036" y="276249"/>
                      </a:lnTo>
                      <a:cubicBezTo>
                        <a:pt x="1703608" y="284687"/>
                        <a:pt x="1714246" y="299537"/>
                        <a:pt x="1721675" y="309324"/>
                      </a:cubicBezTo>
                      <a:lnTo>
                        <a:pt x="1735014" y="327212"/>
                      </a:lnTo>
                      <a:lnTo>
                        <a:pt x="1721168" y="312868"/>
                      </a:lnTo>
                      <a:cubicBezTo>
                        <a:pt x="1713739" y="304937"/>
                        <a:pt x="1701751" y="291774"/>
                        <a:pt x="1694659" y="283674"/>
                      </a:cubicBezTo>
                      <a:lnTo>
                        <a:pt x="1681827" y="268655"/>
                      </a:lnTo>
                      <a:lnTo>
                        <a:pt x="1672540" y="279455"/>
                      </a:lnTo>
                      <a:cubicBezTo>
                        <a:pt x="1659539" y="294305"/>
                        <a:pt x="1651772" y="302068"/>
                        <a:pt x="1648732" y="303080"/>
                      </a:cubicBezTo>
                      <a:cubicBezTo>
                        <a:pt x="1646031" y="303924"/>
                        <a:pt x="1658019" y="326368"/>
                        <a:pt x="1675242" y="353030"/>
                      </a:cubicBezTo>
                      <a:cubicBezTo>
                        <a:pt x="1680138" y="360793"/>
                        <a:pt x="1683515" y="366699"/>
                        <a:pt x="1682671" y="366024"/>
                      </a:cubicBezTo>
                      <a:cubicBezTo>
                        <a:pt x="1681658" y="365518"/>
                        <a:pt x="1671189" y="352187"/>
                        <a:pt x="1659539" y="336493"/>
                      </a:cubicBezTo>
                      <a:cubicBezTo>
                        <a:pt x="1647719" y="320630"/>
                        <a:pt x="1637419" y="307805"/>
                        <a:pt x="1636744" y="307805"/>
                      </a:cubicBezTo>
                      <a:cubicBezTo>
                        <a:pt x="1636237" y="307805"/>
                        <a:pt x="1632860" y="308987"/>
                        <a:pt x="1629652" y="310337"/>
                      </a:cubicBezTo>
                      <a:cubicBezTo>
                        <a:pt x="1620366" y="314218"/>
                        <a:pt x="1619859" y="313037"/>
                        <a:pt x="1628808" y="308987"/>
                      </a:cubicBezTo>
                      <a:lnTo>
                        <a:pt x="1636913" y="305274"/>
                      </a:lnTo>
                      <a:lnTo>
                        <a:pt x="1627795" y="290930"/>
                      </a:lnTo>
                      <a:cubicBezTo>
                        <a:pt x="1622898" y="282999"/>
                        <a:pt x="1615638" y="271187"/>
                        <a:pt x="1611923" y="264605"/>
                      </a:cubicBezTo>
                      <a:lnTo>
                        <a:pt x="1605000" y="252624"/>
                      </a:lnTo>
                      <a:lnTo>
                        <a:pt x="1591324" y="256505"/>
                      </a:lnTo>
                      <a:cubicBezTo>
                        <a:pt x="1583725" y="258699"/>
                        <a:pt x="1569880" y="262074"/>
                        <a:pt x="1560424" y="263930"/>
                      </a:cubicBezTo>
                      <a:cubicBezTo>
                        <a:pt x="1548943" y="266124"/>
                        <a:pt x="1542526" y="268318"/>
                        <a:pt x="1541007" y="270174"/>
                      </a:cubicBezTo>
                      <a:cubicBezTo>
                        <a:pt x="1539825" y="271862"/>
                        <a:pt x="1533071" y="282324"/>
                        <a:pt x="1525979" y="293462"/>
                      </a:cubicBezTo>
                      <a:cubicBezTo>
                        <a:pt x="1519056" y="304599"/>
                        <a:pt x="1504535" y="325355"/>
                        <a:pt x="1493898" y="339362"/>
                      </a:cubicBezTo>
                      <a:cubicBezTo>
                        <a:pt x="1473974" y="366024"/>
                        <a:pt x="1465869" y="374799"/>
                        <a:pt x="1477688" y="357418"/>
                      </a:cubicBezTo>
                      <a:cubicBezTo>
                        <a:pt x="1493054" y="334637"/>
                        <a:pt x="1525641" y="273718"/>
                        <a:pt x="1523446" y="271524"/>
                      </a:cubicBezTo>
                      <a:cubicBezTo>
                        <a:pt x="1522771" y="270680"/>
                        <a:pt x="1491027" y="276924"/>
                        <a:pt x="1480728" y="279793"/>
                      </a:cubicBezTo>
                      <a:cubicBezTo>
                        <a:pt x="1478870" y="280468"/>
                        <a:pt x="1479883" y="279624"/>
                        <a:pt x="1483092" y="278274"/>
                      </a:cubicBezTo>
                      <a:cubicBezTo>
                        <a:pt x="1486131" y="276755"/>
                        <a:pt x="1496768" y="273549"/>
                        <a:pt x="1506730" y="271187"/>
                      </a:cubicBezTo>
                      <a:cubicBezTo>
                        <a:pt x="1516524" y="268824"/>
                        <a:pt x="1525473" y="265787"/>
                        <a:pt x="1526655" y="264268"/>
                      </a:cubicBezTo>
                      <a:cubicBezTo>
                        <a:pt x="1528343" y="262243"/>
                        <a:pt x="1526317" y="259037"/>
                        <a:pt x="1515342" y="246043"/>
                      </a:cubicBezTo>
                      <a:cubicBezTo>
                        <a:pt x="1508081" y="237268"/>
                        <a:pt x="1500821" y="228493"/>
                        <a:pt x="1499470" y="226468"/>
                      </a:cubicBezTo>
                      <a:cubicBezTo>
                        <a:pt x="1497781" y="224274"/>
                        <a:pt x="1496262" y="223430"/>
                        <a:pt x="1495417" y="224274"/>
                      </a:cubicBezTo>
                      <a:cubicBezTo>
                        <a:pt x="1490183" y="230349"/>
                        <a:pt x="1483260" y="240305"/>
                        <a:pt x="1483260" y="241655"/>
                      </a:cubicBezTo>
                      <a:cubicBezTo>
                        <a:pt x="1483260" y="242668"/>
                        <a:pt x="1486637" y="248574"/>
                        <a:pt x="1490859" y="254818"/>
                      </a:cubicBezTo>
                      <a:cubicBezTo>
                        <a:pt x="1495080" y="261062"/>
                        <a:pt x="1498288" y="266293"/>
                        <a:pt x="1497950" y="266630"/>
                      </a:cubicBezTo>
                      <a:cubicBezTo>
                        <a:pt x="1497613" y="266968"/>
                        <a:pt x="1493222" y="262243"/>
                        <a:pt x="1488157" y="256337"/>
                      </a:cubicBezTo>
                      <a:lnTo>
                        <a:pt x="1479039" y="245368"/>
                      </a:lnTo>
                      <a:lnTo>
                        <a:pt x="1468402" y="256674"/>
                      </a:lnTo>
                      <a:lnTo>
                        <a:pt x="1457764" y="268149"/>
                      </a:lnTo>
                      <a:lnTo>
                        <a:pt x="1466375" y="254987"/>
                      </a:lnTo>
                      <a:cubicBezTo>
                        <a:pt x="1473974" y="243343"/>
                        <a:pt x="1474818" y="241318"/>
                        <a:pt x="1472792" y="238618"/>
                      </a:cubicBezTo>
                      <a:cubicBezTo>
                        <a:pt x="1471610" y="236930"/>
                        <a:pt x="1465025" y="227987"/>
                        <a:pt x="1458102" y="218705"/>
                      </a:cubicBezTo>
                      <a:lnTo>
                        <a:pt x="1445438" y="201830"/>
                      </a:lnTo>
                      <a:lnTo>
                        <a:pt x="1433112" y="210268"/>
                      </a:lnTo>
                      <a:cubicBezTo>
                        <a:pt x="1426358" y="214824"/>
                        <a:pt x="1420449" y="219212"/>
                        <a:pt x="1419942" y="220055"/>
                      </a:cubicBezTo>
                      <a:cubicBezTo>
                        <a:pt x="1419435" y="220899"/>
                        <a:pt x="1421124" y="223093"/>
                        <a:pt x="1423488" y="224949"/>
                      </a:cubicBezTo>
                      <a:cubicBezTo>
                        <a:pt x="1428722" y="228999"/>
                        <a:pt x="1427540" y="229674"/>
                        <a:pt x="1421799" y="225962"/>
                      </a:cubicBezTo>
                      <a:cubicBezTo>
                        <a:pt x="1417409" y="223093"/>
                        <a:pt x="1418591" y="222080"/>
                        <a:pt x="1404408" y="241824"/>
                      </a:cubicBezTo>
                      <a:cubicBezTo>
                        <a:pt x="1402719" y="244187"/>
                        <a:pt x="1396979" y="251612"/>
                        <a:pt x="1391575" y="258530"/>
                      </a:cubicBezTo>
                      <a:cubicBezTo>
                        <a:pt x="1386172" y="265280"/>
                        <a:pt x="1381951" y="271187"/>
                        <a:pt x="1382289" y="271355"/>
                      </a:cubicBezTo>
                      <a:cubicBezTo>
                        <a:pt x="1382626" y="271693"/>
                        <a:pt x="1388367" y="273549"/>
                        <a:pt x="1395290" y="275574"/>
                      </a:cubicBezTo>
                      <a:cubicBezTo>
                        <a:pt x="1402044" y="277599"/>
                        <a:pt x="1407447" y="279624"/>
                        <a:pt x="1407109" y="279962"/>
                      </a:cubicBezTo>
                      <a:cubicBezTo>
                        <a:pt x="1406772" y="280299"/>
                        <a:pt x="1400693" y="279118"/>
                        <a:pt x="1393770" y="277262"/>
                      </a:cubicBezTo>
                      <a:cubicBezTo>
                        <a:pt x="1386848" y="275574"/>
                        <a:pt x="1380600" y="274055"/>
                        <a:pt x="1380094" y="274055"/>
                      </a:cubicBezTo>
                      <a:cubicBezTo>
                        <a:pt x="1379587" y="274055"/>
                        <a:pt x="1375872" y="277768"/>
                        <a:pt x="1371989" y="282493"/>
                      </a:cubicBezTo>
                      <a:lnTo>
                        <a:pt x="1365066" y="290762"/>
                      </a:lnTo>
                      <a:lnTo>
                        <a:pt x="1378574" y="308987"/>
                      </a:lnTo>
                      <a:lnTo>
                        <a:pt x="1392251" y="327212"/>
                      </a:lnTo>
                      <a:lnTo>
                        <a:pt x="1376886" y="311180"/>
                      </a:lnTo>
                      <a:lnTo>
                        <a:pt x="1361520" y="295149"/>
                      </a:lnTo>
                      <a:lnTo>
                        <a:pt x="1348012" y="309324"/>
                      </a:lnTo>
                      <a:cubicBezTo>
                        <a:pt x="1340414" y="317255"/>
                        <a:pt x="1334842" y="324343"/>
                        <a:pt x="1335349" y="325693"/>
                      </a:cubicBezTo>
                      <a:cubicBezTo>
                        <a:pt x="1336868" y="329743"/>
                        <a:pt x="1331972" y="326368"/>
                        <a:pt x="1328932" y="321137"/>
                      </a:cubicBezTo>
                      <a:lnTo>
                        <a:pt x="1325893" y="316074"/>
                      </a:lnTo>
                      <a:lnTo>
                        <a:pt x="1320152" y="322487"/>
                      </a:lnTo>
                      <a:lnTo>
                        <a:pt x="1314243" y="328899"/>
                      </a:lnTo>
                      <a:lnTo>
                        <a:pt x="1318802" y="321643"/>
                      </a:lnTo>
                      <a:cubicBezTo>
                        <a:pt x="1323360" y="314555"/>
                        <a:pt x="1323360" y="314218"/>
                        <a:pt x="1320490" y="309830"/>
                      </a:cubicBezTo>
                      <a:cubicBezTo>
                        <a:pt x="1312385" y="297343"/>
                        <a:pt x="1304281" y="274393"/>
                        <a:pt x="1304281" y="263762"/>
                      </a:cubicBezTo>
                      <a:cubicBezTo>
                        <a:pt x="1304281" y="259712"/>
                        <a:pt x="1303267" y="259037"/>
                        <a:pt x="1293474" y="256505"/>
                      </a:cubicBezTo>
                      <a:cubicBezTo>
                        <a:pt x="1279797" y="252793"/>
                        <a:pt x="1262913" y="244355"/>
                        <a:pt x="1253119" y="236255"/>
                      </a:cubicBezTo>
                      <a:cubicBezTo>
                        <a:pt x="1249067" y="232880"/>
                        <a:pt x="1245015" y="230180"/>
                        <a:pt x="1244001" y="230180"/>
                      </a:cubicBezTo>
                      <a:cubicBezTo>
                        <a:pt x="1241469" y="230180"/>
                        <a:pt x="1235221" y="237268"/>
                        <a:pt x="1216141" y="261399"/>
                      </a:cubicBezTo>
                      <a:cubicBezTo>
                        <a:pt x="1189801" y="294812"/>
                        <a:pt x="1181190" y="302743"/>
                        <a:pt x="1165149" y="308312"/>
                      </a:cubicBezTo>
                      <a:cubicBezTo>
                        <a:pt x="1157720" y="310843"/>
                        <a:pt x="1151472" y="312699"/>
                        <a:pt x="1151135" y="312362"/>
                      </a:cubicBezTo>
                      <a:cubicBezTo>
                        <a:pt x="1150797" y="312024"/>
                        <a:pt x="1156031" y="309493"/>
                        <a:pt x="1162447" y="306962"/>
                      </a:cubicBezTo>
                      <a:cubicBezTo>
                        <a:pt x="1176462" y="301393"/>
                        <a:pt x="1180852" y="297005"/>
                        <a:pt x="1196386" y="273212"/>
                      </a:cubicBezTo>
                      <a:cubicBezTo>
                        <a:pt x="1211414" y="250093"/>
                        <a:pt x="1210907" y="251274"/>
                        <a:pt x="1207024" y="252793"/>
                      </a:cubicBezTo>
                      <a:cubicBezTo>
                        <a:pt x="1197737" y="256505"/>
                        <a:pt x="1169708" y="262918"/>
                        <a:pt x="1140497" y="268149"/>
                      </a:cubicBezTo>
                      <a:cubicBezTo>
                        <a:pt x="1122430" y="271524"/>
                        <a:pt x="1106221" y="274562"/>
                        <a:pt x="1104701" y="275068"/>
                      </a:cubicBezTo>
                      <a:cubicBezTo>
                        <a:pt x="1102168" y="275912"/>
                        <a:pt x="1102844" y="278105"/>
                        <a:pt x="1110273" y="293124"/>
                      </a:cubicBezTo>
                      <a:cubicBezTo>
                        <a:pt x="1120066" y="312530"/>
                        <a:pt x="1136107" y="340712"/>
                        <a:pt x="1145900" y="355899"/>
                      </a:cubicBezTo>
                      <a:cubicBezTo>
                        <a:pt x="1151979" y="365180"/>
                        <a:pt x="1152148" y="365518"/>
                        <a:pt x="1147251" y="360118"/>
                      </a:cubicBezTo>
                      <a:cubicBezTo>
                        <a:pt x="1137964" y="349824"/>
                        <a:pt x="1112468" y="315230"/>
                        <a:pt x="1100649" y="296668"/>
                      </a:cubicBezTo>
                      <a:cubicBezTo>
                        <a:pt x="1090180" y="280468"/>
                        <a:pt x="1088829" y="278949"/>
                        <a:pt x="1084946" y="279793"/>
                      </a:cubicBezTo>
                      <a:cubicBezTo>
                        <a:pt x="1080556" y="280805"/>
                        <a:pt x="1080556" y="280805"/>
                        <a:pt x="1084270" y="278612"/>
                      </a:cubicBezTo>
                      <a:lnTo>
                        <a:pt x="1088154" y="276587"/>
                      </a:lnTo>
                      <a:lnTo>
                        <a:pt x="1084439" y="270680"/>
                      </a:lnTo>
                      <a:cubicBezTo>
                        <a:pt x="1082582" y="267474"/>
                        <a:pt x="1077348" y="258193"/>
                        <a:pt x="1073126" y="250262"/>
                      </a:cubicBezTo>
                      <a:lnTo>
                        <a:pt x="1065359" y="235749"/>
                      </a:lnTo>
                      <a:lnTo>
                        <a:pt x="1065190" y="256168"/>
                      </a:lnTo>
                      <a:cubicBezTo>
                        <a:pt x="1065190" y="274224"/>
                        <a:pt x="1064684" y="277937"/>
                        <a:pt x="1060632" y="288230"/>
                      </a:cubicBezTo>
                      <a:cubicBezTo>
                        <a:pt x="1055904" y="300380"/>
                        <a:pt x="1043747" y="319955"/>
                        <a:pt x="1037330" y="325524"/>
                      </a:cubicBezTo>
                      <a:cubicBezTo>
                        <a:pt x="1035135" y="327549"/>
                        <a:pt x="1036317" y="324680"/>
                        <a:pt x="1040707" y="318099"/>
                      </a:cubicBezTo>
                      <a:cubicBezTo>
                        <a:pt x="1053709" y="297849"/>
                        <a:pt x="1058268" y="272030"/>
                        <a:pt x="1052864" y="248743"/>
                      </a:cubicBezTo>
                      <a:cubicBezTo>
                        <a:pt x="1048981" y="231530"/>
                        <a:pt x="1033785" y="204024"/>
                        <a:pt x="1013860" y="177868"/>
                      </a:cubicBezTo>
                      <a:cubicBezTo>
                        <a:pt x="993092" y="150530"/>
                        <a:pt x="974687" y="124543"/>
                        <a:pt x="962361" y="104968"/>
                      </a:cubicBezTo>
                      <a:cubicBezTo>
                        <a:pt x="957803" y="97712"/>
                        <a:pt x="953919" y="92143"/>
                        <a:pt x="953581" y="92480"/>
                      </a:cubicBezTo>
                      <a:cubicBezTo>
                        <a:pt x="952399" y="93662"/>
                        <a:pt x="961517" y="128930"/>
                        <a:pt x="967596" y="147155"/>
                      </a:cubicBezTo>
                      <a:cubicBezTo>
                        <a:pt x="979584" y="182762"/>
                        <a:pt x="1000015" y="225118"/>
                        <a:pt x="1018757" y="252962"/>
                      </a:cubicBezTo>
                      <a:cubicBezTo>
                        <a:pt x="1029563" y="268993"/>
                        <a:pt x="1030408" y="271018"/>
                        <a:pt x="1023316" y="263087"/>
                      </a:cubicBezTo>
                      <a:cubicBezTo>
                        <a:pt x="999508" y="236424"/>
                        <a:pt x="978064" y="208243"/>
                        <a:pt x="959829" y="178880"/>
                      </a:cubicBezTo>
                      <a:cubicBezTo>
                        <a:pt x="948685" y="161162"/>
                        <a:pt x="928929" y="122518"/>
                        <a:pt x="923357" y="107837"/>
                      </a:cubicBezTo>
                      <a:lnTo>
                        <a:pt x="920149" y="99399"/>
                      </a:lnTo>
                      <a:lnTo>
                        <a:pt x="919136" y="117118"/>
                      </a:lnTo>
                      <a:cubicBezTo>
                        <a:pt x="918461" y="126905"/>
                        <a:pt x="917954" y="148505"/>
                        <a:pt x="917785" y="165380"/>
                      </a:cubicBezTo>
                      <a:cubicBezTo>
                        <a:pt x="917785" y="182087"/>
                        <a:pt x="917110" y="206387"/>
                        <a:pt x="916435" y="219380"/>
                      </a:cubicBezTo>
                      <a:lnTo>
                        <a:pt x="915253" y="242837"/>
                      </a:lnTo>
                      <a:lnTo>
                        <a:pt x="907317" y="164368"/>
                      </a:lnTo>
                      <a:cubicBezTo>
                        <a:pt x="902927" y="121168"/>
                        <a:pt x="899212" y="85562"/>
                        <a:pt x="899212" y="85224"/>
                      </a:cubicBezTo>
                      <a:cubicBezTo>
                        <a:pt x="899043" y="84887"/>
                        <a:pt x="897692" y="85730"/>
                        <a:pt x="896173" y="87080"/>
                      </a:cubicBezTo>
                      <a:cubicBezTo>
                        <a:pt x="894484" y="88599"/>
                        <a:pt x="890094" y="91299"/>
                        <a:pt x="886211" y="93155"/>
                      </a:cubicBezTo>
                      <a:cubicBezTo>
                        <a:pt x="876586" y="98049"/>
                        <a:pt x="869663" y="108849"/>
                        <a:pt x="870845" y="117287"/>
                      </a:cubicBezTo>
                      <a:cubicBezTo>
                        <a:pt x="871858" y="124712"/>
                        <a:pt x="878612" y="139055"/>
                        <a:pt x="881652" y="140237"/>
                      </a:cubicBezTo>
                      <a:cubicBezTo>
                        <a:pt x="882834" y="140743"/>
                        <a:pt x="883847" y="141755"/>
                        <a:pt x="883847" y="142768"/>
                      </a:cubicBezTo>
                      <a:cubicBezTo>
                        <a:pt x="883847" y="144793"/>
                        <a:pt x="875742" y="139055"/>
                        <a:pt x="869157" y="132305"/>
                      </a:cubicBezTo>
                      <a:lnTo>
                        <a:pt x="864091" y="127243"/>
                      </a:lnTo>
                      <a:lnTo>
                        <a:pt x="862065" y="145468"/>
                      </a:lnTo>
                      <a:lnTo>
                        <a:pt x="860039" y="163693"/>
                      </a:lnTo>
                      <a:lnTo>
                        <a:pt x="865273" y="177193"/>
                      </a:lnTo>
                      <a:cubicBezTo>
                        <a:pt x="868144" y="184449"/>
                        <a:pt x="875067" y="199637"/>
                        <a:pt x="880639" y="210943"/>
                      </a:cubicBezTo>
                      <a:cubicBezTo>
                        <a:pt x="889756" y="229674"/>
                        <a:pt x="891107" y="231530"/>
                        <a:pt x="897355" y="234399"/>
                      </a:cubicBezTo>
                      <a:cubicBezTo>
                        <a:pt x="901069" y="236087"/>
                        <a:pt x="903771" y="237774"/>
                        <a:pt x="903433" y="238112"/>
                      </a:cubicBezTo>
                      <a:cubicBezTo>
                        <a:pt x="903095" y="238618"/>
                        <a:pt x="901069" y="237943"/>
                        <a:pt x="899043" y="236930"/>
                      </a:cubicBezTo>
                      <a:cubicBezTo>
                        <a:pt x="897017" y="235918"/>
                        <a:pt x="894991" y="235412"/>
                        <a:pt x="894484" y="235918"/>
                      </a:cubicBezTo>
                      <a:cubicBezTo>
                        <a:pt x="892289" y="238112"/>
                        <a:pt x="929942" y="294980"/>
                        <a:pt x="937034" y="300043"/>
                      </a:cubicBezTo>
                      <a:cubicBezTo>
                        <a:pt x="939736" y="302237"/>
                        <a:pt x="946490" y="305612"/>
                        <a:pt x="951893" y="307805"/>
                      </a:cubicBezTo>
                      <a:cubicBezTo>
                        <a:pt x="957296" y="309830"/>
                        <a:pt x="961348" y="311855"/>
                        <a:pt x="961011" y="312362"/>
                      </a:cubicBezTo>
                      <a:cubicBezTo>
                        <a:pt x="959998" y="313205"/>
                        <a:pt x="932982" y="302743"/>
                        <a:pt x="931800" y="300887"/>
                      </a:cubicBezTo>
                      <a:cubicBezTo>
                        <a:pt x="931293" y="300043"/>
                        <a:pt x="930111" y="299368"/>
                        <a:pt x="929098" y="299368"/>
                      </a:cubicBezTo>
                      <a:cubicBezTo>
                        <a:pt x="928254" y="299368"/>
                        <a:pt x="931462" y="304430"/>
                        <a:pt x="936359" y="310843"/>
                      </a:cubicBezTo>
                      <a:cubicBezTo>
                        <a:pt x="941086" y="317087"/>
                        <a:pt x="945814" y="323162"/>
                        <a:pt x="946827" y="324343"/>
                      </a:cubicBezTo>
                      <a:cubicBezTo>
                        <a:pt x="947672" y="325355"/>
                        <a:pt x="948009" y="326368"/>
                        <a:pt x="947503" y="326368"/>
                      </a:cubicBezTo>
                      <a:cubicBezTo>
                        <a:pt x="946152" y="326368"/>
                        <a:pt x="906810" y="282493"/>
                        <a:pt x="892965" y="265618"/>
                      </a:cubicBezTo>
                      <a:cubicBezTo>
                        <a:pt x="885873" y="256843"/>
                        <a:pt x="874729" y="242162"/>
                        <a:pt x="868313" y="233218"/>
                      </a:cubicBezTo>
                      <a:cubicBezTo>
                        <a:pt x="861727" y="224105"/>
                        <a:pt x="855987" y="216680"/>
                        <a:pt x="855142" y="216680"/>
                      </a:cubicBezTo>
                      <a:cubicBezTo>
                        <a:pt x="853285" y="216680"/>
                        <a:pt x="823399" y="200143"/>
                        <a:pt x="815125" y="194405"/>
                      </a:cubicBezTo>
                      <a:cubicBezTo>
                        <a:pt x="811242" y="191874"/>
                        <a:pt x="807696" y="189680"/>
                        <a:pt x="807189" y="189680"/>
                      </a:cubicBezTo>
                      <a:cubicBezTo>
                        <a:pt x="806852" y="189680"/>
                        <a:pt x="809384" y="196262"/>
                        <a:pt x="812761" y="204530"/>
                      </a:cubicBezTo>
                      <a:cubicBezTo>
                        <a:pt x="816307" y="212630"/>
                        <a:pt x="820528" y="224274"/>
                        <a:pt x="822048" y="230349"/>
                      </a:cubicBezTo>
                      <a:cubicBezTo>
                        <a:pt x="825594" y="244524"/>
                        <a:pt x="825594" y="268993"/>
                        <a:pt x="822048" y="280974"/>
                      </a:cubicBezTo>
                      <a:cubicBezTo>
                        <a:pt x="818333" y="293799"/>
                        <a:pt x="808540" y="311687"/>
                        <a:pt x="800773" y="320124"/>
                      </a:cubicBezTo>
                      <a:lnTo>
                        <a:pt x="794357" y="327212"/>
                      </a:lnTo>
                      <a:lnTo>
                        <a:pt x="799760" y="318943"/>
                      </a:lnTo>
                      <a:cubicBezTo>
                        <a:pt x="817320" y="291943"/>
                        <a:pt x="819009" y="257687"/>
                        <a:pt x="804319" y="226805"/>
                      </a:cubicBezTo>
                      <a:cubicBezTo>
                        <a:pt x="797734" y="212630"/>
                        <a:pt x="787772" y="196430"/>
                        <a:pt x="785914" y="196430"/>
                      </a:cubicBezTo>
                      <a:cubicBezTo>
                        <a:pt x="784564" y="196430"/>
                        <a:pt x="769198" y="218199"/>
                        <a:pt x="763289" y="227987"/>
                      </a:cubicBezTo>
                      <a:cubicBezTo>
                        <a:pt x="762613" y="229337"/>
                        <a:pt x="764639" y="231362"/>
                        <a:pt x="769029" y="233555"/>
                      </a:cubicBezTo>
                      <a:cubicBezTo>
                        <a:pt x="772744" y="235412"/>
                        <a:pt x="775783" y="237268"/>
                        <a:pt x="775783" y="237774"/>
                      </a:cubicBezTo>
                      <a:cubicBezTo>
                        <a:pt x="775783" y="238618"/>
                        <a:pt x="768861" y="236087"/>
                        <a:pt x="763964" y="233555"/>
                      </a:cubicBezTo>
                      <a:cubicBezTo>
                        <a:pt x="761262" y="232205"/>
                        <a:pt x="759405" y="233893"/>
                        <a:pt x="750287" y="245874"/>
                      </a:cubicBezTo>
                      <a:cubicBezTo>
                        <a:pt x="744546" y="253468"/>
                        <a:pt x="739143" y="260555"/>
                        <a:pt x="738468" y="261568"/>
                      </a:cubicBezTo>
                      <a:cubicBezTo>
                        <a:pt x="737455" y="262749"/>
                        <a:pt x="743027" y="264774"/>
                        <a:pt x="756028" y="267980"/>
                      </a:cubicBezTo>
                      <a:cubicBezTo>
                        <a:pt x="778823" y="273380"/>
                        <a:pt x="798240" y="279118"/>
                        <a:pt x="797396" y="279962"/>
                      </a:cubicBezTo>
                      <a:cubicBezTo>
                        <a:pt x="797058" y="280299"/>
                        <a:pt x="791149" y="279287"/>
                        <a:pt x="784226" y="277430"/>
                      </a:cubicBezTo>
                      <a:cubicBezTo>
                        <a:pt x="777303" y="275743"/>
                        <a:pt x="764302" y="273043"/>
                        <a:pt x="755522" y="271524"/>
                      </a:cubicBezTo>
                      <a:cubicBezTo>
                        <a:pt x="746741" y="270005"/>
                        <a:pt x="738299" y="268487"/>
                        <a:pt x="736779" y="267980"/>
                      </a:cubicBezTo>
                      <a:cubicBezTo>
                        <a:pt x="734922" y="267474"/>
                        <a:pt x="729181" y="272705"/>
                        <a:pt x="718712" y="284518"/>
                      </a:cubicBezTo>
                      <a:cubicBezTo>
                        <a:pt x="710439" y="294137"/>
                        <a:pt x="698113" y="307637"/>
                        <a:pt x="691359" y="314555"/>
                      </a:cubicBezTo>
                      <a:lnTo>
                        <a:pt x="679371" y="327212"/>
                      </a:lnTo>
                      <a:lnTo>
                        <a:pt x="690177" y="312868"/>
                      </a:lnTo>
                      <a:cubicBezTo>
                        <a:pt x="696087" y="304937"/>
                        <a:pt x="706049" y="291099"/>
                        <a:pt x="712296" y="282155"/>
                      </a:cubicBezTo>
                      <a:lnTo>
                        <a:pt x="723440" y="265955"/>
                      </a:lnTo>
                      <a:lnTo>
                        <a:pt x="713816" y="263930"/>
                      </a:lnTo>
                      <a:cubicBezTo>
                        <a:pt x="708413" y="262918"/>
                        <a:pt x="701490" y="261399"/>
                        <a:pt x="698619" y="260555"/>
                      </a:cubicBezTo>
                      <a:cubicBezTo>
                        <a:pt x="691190" y="258699"/>
                        <a:pt x="676163" y="262580"/>
                        <a:pt x="672279" y="267643"/>
                      </a:cubicBezTo>
                      <a:cubicBezTo>
                        <a:pt x="670591" y="269837"/>
                        <a:pt x="664681" y="278949"/>
                        <a:pt x="658940" y="288062"/>
                      </a:cubicBezTo>
                      <a:lnTo>
                        <a:pt x="648809" y="304599"/>
                      </a:lnTo>
                      <a:lnTo>
                        <a:pt x="653368" y="311180"/>
                      </a:lnTo>
                      <a:cubicBezTo>
                        <a:pt x="655901" y="314893"/>
                        <a:pt x="659109" y="318774"/>
                        <a:pt x="660291" y="319787"/>
                      </a:cubicBezTo>
                      <a:cubicBezTo>
                        <a:pt x="661642" y="320799"/>
                        <a:pt x="662655" y="322487"/>
                        <a:pt x="662655" y="323499"/>
                      </a:cubicBezTo>
                      <a:cubicBezTo>
                        <a:pt x="662655" y="324512"/>
                        <a:pt x="659109" y="321305"/>
                        <a:pt x="654719" y="316412"/>
                      </a:cubicBezTo>
                      <a:lnTo>
                        <a:pt x="646614" y="307468"/>
                      </a:lnTo>
                      <a:lnTo>
                        <a:pt x="635639" y="323162"/>
                      </a:lnTo>
                      <a:cubicBezTo>
                        <a:pt x="623651" y="340205"/>
                        <a:pt x="601869" y="368049"/>
                        <a:pt x="601869" y="366193"/>
                      </a:cubicBezTo>
                      <a:cubicBezTo>
                        <a:pt x="601869" y="365518"/>
                        <a:pt x="605584" y="359612"/>
                        <a:pt x="609974" y="352862"/>
                      </a:cubicBezTo>
                      <a:cubicBezTo>
                        <a:pt x="614533" y="346112"/>
                        <a:pt x="622975" y="332105"/>
                        <a:pt x="628885" y="321643"/>
                      </a:cubicBezTo>
                      <a:cubicBezTo>
                        <a:pt x="641211" y="299705"/>
                        <a:pt x="641211" y="301562"/>
                        <a:pt x="625846" y="284687"/>
                      </a:cubicBezTo>
                      <a:lnTo>
                        <a:pt x="616221" y="274055"/>
                      </a:lnTo>
                      <a:lnTo>
                        <a:pt x="603558" y="277262"/>
                      </a:lnTo>
                      <a:cubicBezTo>
                        <a:pt x="590050" y="280637"/>
                        <a:pt x="585153" y="280637"/>
                        <a:pt x="596635" y="277262"/>
                      </a:cubicBezTo>
                      <a:cubicBezTo>
                        <a:pt x="607441" y="274055"/>
                        <a:pt x="603558" y="273549"/>
                        <a:pt x="591738" y="276587"/>
                      </a:cubicBezTo>
                      <a:cubicBezTo>
                        <a:pt x="585997" y="278105"/>
                        <a:pt x="580932" y="278949"/>
                        <a:pt x="580425" y="278443"/>
                      </a:cubicBezTo>
                      <a:cubicBezTo>
                        <a:pt x="579919" y="278105"/>
                        <a:pt x="582958" y="276755"/>
                        <a:pt x="586841" y="275743"/>
                      </a:cubicBezTo>
                      <a:cubicBezTo>
                        <a:pt x="590894" y="274730"/>
                        <a:pt x="598323" y="272705"/>
                        <a:pt x="603220" y="271187"/>
                      </a:cubicBezTo>
                      <a:lnTo>
                        <a:pt x="612000" y="268655"/>
                      </a:lnTo>
                      <a:lnTo>
                        <a:pt x="603220" y="257518"/>
                      </a:lnTo>
                      <a:cubicBezTo>
                        <a:pt x="598492" y="251274"/>
                        <a:pt x="594102" y="245874"/>
                        <a:pt x="593764" y="245368"/>
                      </a:cubicBezTo>
                      <a:cubicBezTo>
                        <a:pt x="593427" y="244862"/>
                        <a:pt x="591063" y="247224"/>
                        <a:pt x="588530" y="250430"/>
                      </a:cubicBezTo>
                      <a:cubicBezTo>
                        <a:pt x="586166" y="253637"/>
                        <a:pt x="578230" y="263255"/>
                        <a:pt x="570970" y="272030"/>
                      </a:cubicBezTo>
                      <a:lnTo>
                        <a:pt x="557799" y="287724"/>
                      </a:lnTo>
                      <a:lnTo>
                        <a:pt x="561176" y="292280"/>
                      </a:lnTo>
                      <a:cubicBezTo>
                        <a:pt x="566411" y="299705"/>
                        <a:pt x="569957" y="302237"/>
                        <a:pt x="582114" y="306962"/>
                      </a:cubicBezTo>
                      <a:cubicBezTo>
                        <a:pt x="588361" y="309493"/>
                        <a:pt x="593258" y="311855"/>
                        <a:pt x="592920" y="312193"/>
                      </a:cubicBezTo>
                      <a:cubicBezTo>
                        <a:pt x="591400" y="313880"/>
                        <a:pt x="563878" y="301899"/>
                        <a:pt x="558981" y="297680"/>
                      </a:cubicBezTo>
                      <a:lnTo>
                        <a:pt x="553747" y="292955"/>
                      </a:lnTo>
                      <a:lnTo>
                        <a:pt x="548513" y="297680"/>
                      </a:lnTo>
                      <a:cubicBezTo>
                        <a:pt x="543447" y="302068"/>
                        <a:pt x="516263" y="313880"/>
                        <a:pt x="514743" y="312362"/>
                      </a:cubicBezTo>
                      <a:cubicBezTo>
                        <a:pt x="514405" y="312024"/>
                        <a:pt x="519471" y="309493"/>
                        <a:pt x="525887" y="306962"/>
                      </a:cubicBezTo>
                      <a:cubicBezTo>
                        <a:pt x="540915" y="300887"/>
                        <a:pt x="553409" y="288399"/>
                        <a:pt x="547837" y="285024"/>
                      </a:cubicBezTo>
                      <a:cubicBezTo>
                        <a:pt x="544460" y="282999"/>
                        <a:pt x="513899" y="243680"/>
                        <a:pt x="501404" y="225118"/>
                      </a:cubicBezTo>
                      <a:cubicBezTo>
                        <a:pt x="494143" y="214487"/>
                        <a:pt x="487558" y="205037"/>
                        <a:pt x="486883" y="204193"/>
                      </a:cubicBezTo>
                      <a:cubicBezTo>
                        <a:pt x="486208" y="203518"/>
                        <a:pt x="482999" y="208580"/>
                        <a:pt x="479622" y="215668"/>
                      </a:cubicBezTo>
                      <a:lnTo>
                        <a:pt x="473713" y="228662"/>
                      </a:lnTo>
                      <a:lnTo>
                        <a:pt x="480635" y="239968"/>
                      </a:lnTo>
                      <a:cubicBezTo>
                        <a:pt x="484350" y="246212"/>
                        <a:pt x="489753" y="254480"/>
                        <a:pt x="492455" y="258530"/>
                      </a:cubicBezTo>
                      <a:cubicBezTo>
                        <a:pt x="500897" y="270849"/>
                        <a:pt x="497014" y="267980"/>
                        <a:pt x="483675" y="252118"/>
                      </a:cubicBezTo>
                      <a:cubicBezTo>
                        <a:pt x="476752" y="243849"/>
                        <a:pt x="470673" y="237099"/>
                        <a:pt x="470167" y="236930"/>
                      </a:cubicBezTo>
                      <a:cubicBezTo>
                        <a:pt x="469660" y="236930"/>
                        <a:pt x="466452" y="242499"/>
                        <a:pt x="463075" y="249249"/>
                      </a:cubicBezTo>
                      <a:cubicBezTo>
                        <a:pt x="453282" y="268149"/>
                        <a:pt x="435722" y="296668"/>
                        <a:pt x="420863" y="317930"/>
                      </a:cubicBezTo>
                      <a:cubicBezTo>
                        <a:pt x="407186" y="337168"/>
                        <a:pt x="384223" y="366868"/>
                        <a:pt x="382872" y="366868"/>
                      </a:cubicBezTo>
                      <a:cubicBezTo>
                        <a:pt x="382534" y="366868"/>
                        <a:pt x="385236" y="362480"/>
                        <a:pt x="388782" y="357249"/>
                      </a:cubicBezTo>
                      <a:cubicBezTo>
                        <a:pt x="405160" y="332780"/>
                        <a:pt x="426773" y="292280"/>
                        <a:pt x="438930" y="263087"/>
                      </a:cubicBezTo>
                      <a:cubicBezTo>
                        <a:pt x="447035" y="243512"/>
                        <a:pt x="454970" y="221743"/>
                        <a:pt x="454970" y="219043"/>
                      </a:cubicBezTo>
                      <a:cubicBezTo>
                        <a:pt x="454970" y="217862"/>
                        <a:pt x="450749" y="210774"/>
                        <a:pt x="445684" y="203349"/>
                      </a:cubicBezTo>
                      <a:cubicBezTo>
                        <a:pt x="440449" y="195924"/>
                        <a:pt x="431500" y="181918"/>
                        <a:pt x="425591" y="172130"/>
                      </a:cubicBezTo>
                      <a:lnTo>
                        <a:pt x="414953" y="154412"/>
                      </a:lnTo>
                      <a:lnTo>
                        <a:pt x="397055" y="178374"/>
                      </a:lnTo>
                      <a:cubicBezTo>
                        <a:pt x="370039" y="214318"/>
                        <a:pt x="359402" y="236762"/>
                        <a:pt x="356194" y="263255"/>
                      </a:cubicBezTo>
                      <a:lnTo>
                        <a:pt x="355012" y="273718"/>
                      </a:lnTo>
                      <a:lnTo>
                        <a:pt x="363792" y="276587"/>
                      </a:lnTo>
                      <a:cubicBezTo>
                        <a:pt x="368520" y="278105"/>
                        <a:pt x="372066" y="279793"/>
                        <a:pt x="371728" y="280130"/>
                      </a:cubicBezTo>
                      <a:cubicBezTo>
                        <a:pt x="371390" y="280637"/>
                        <a:pt x="369026" y="280130"/>
                        <a:pt x="366494" y="279118"/>
                      </a:cubicBezTo>
                      <a:cubicBezTo>
                        <a:pt x="363961" y="278274"/>
                        <a:pt x="360415" y="277430"/>
                        <a:pt x="358727" y="277430"/>
                      </a:cubicBezTo>
                      <a:cubicBezTo>
                        <a:pt x="355856" y="277430"/>
                        <a:pt x="355856" y="277937"/>
                        <a:pt x="358051" y="288062"/>
                      </a:cubicBezTo>
                      <a:cubicBezTo>
                        <a:pt x="361090" y="300549"/>
                        <a:pt x="366831" y="313880"/>
                        <a:pt x="373416" y="322487"/>
                      </a:cubicBezTo>
                      <a:cubicBezTo>
                        <a:pt x="377300" y="327887"/>
                        <a:pt x="377469" y="328393"/>
                        <a:pt x="374261" y="325524"/>
                      </a:cubicBezTo>
                      <a:cubicBezTo>
                        <a:pt x="367507" y="319787"/>
                        <a:pt x="355350" y="300043"/>
                        <a:pt x="350791" y="287218"/>
                      </a:cubicBezTo>
                      <a:cubicBezTo>
                        <a:pt x="348258" y="280468"/>
                        <a:pt x="346232" y="274730"/>
                        <a:pt x="346232" y="274562"/>
                      </a:cubicBezTo>
                      <a:cubicBezTo>
                        <a:pt x="345894" y="273887"/>
                        <a:pt x="288823" y="263930"/>
                        <a:pt x="287472" y="264268"/>
                      </a:cubicBezTo>
                      <a:cubicBezTo>
                        <a:pt x="284602" y="265280"/>
                        <a:pt x="318203" y="330418"/>
                        <a:pt x="333399" y="353368"/>
                      </a:cubicBezTo>
                      <a:cubicBezTo>
                        <a:pt x="346063" y="372437"/>
                        <a:pt x="344712" y="371593"/>
                        <a:pt x="327996" y="350330"/>
                      </a:cubicBezTo>
                      <a:close/>
                      <a:moveTo>
                        <a:pt x="1345648" y="306624"/>
                      </a:moveTo>
                      <a:cubicBezTo>
                        <a:pt x="1351727" y="298693"/>
                        <a:pt x="1356624" y="291437"/>
                        <a:pt x="1356624" y="290424"/>
                      </a:cubicBezTo>
                      <a:cubicBezTo>
                        <a:pt x="1356624" y="289580"/>
                        <a:pt x="1354091" y="285868"/>
                        <a:pt x="1350883" y="282493"/>
                      </a:cubicBezTo>
                      <a:lnTo>
                        <a:pt x="1345142" y="276080"/>
                      </a:lnTo>
                      <a:lnTo>
                        <a:pt x="1341427" y="286205"/>
                      </a:lnTo>
                      <a:cubicBezTo>
                        <a:pt x="1339401" y="291774"/>
                        <a:pt x="1335518" y="300212"/>
                        <a:pt x="1332816" y="304768"/>
                      </a:cubicBezTo>
                      <a:cubicBezTo>
                        <a:pt x="1330114" y="309324"/>
                        <a:pt x="1327919" y="313712"/>
                        <a:pt x="1327919" y="314724"/>
                      </a:cubicBezTo>
                      <a:cubicBezTo>
                        <a:pt x="1327919" y="317424"/>
                        <a:pt x="1331972" y="322824"/>
                        <a:pt x="1333323" y="321980"/>
                      </a:cubicBezTo>
                      <a:cubicBezTo>
                        <a:pt x="1334167" y="321474"/>
                        <a:pt x="1339739" y="314555"/>
                        <a:pt x="1345648" y="306624"/>
                      </a:cubicBezTo>
                      <a:close/>
                      <a:moveTo>
                        <a:pt x="1331296" y="295993"/>
                      </a:moveTo>
                      <a:cubicBezTo>
                        <a:pt x="1333154" y="289918"/>
                        <a:pt x="1334842" y="280974"/>
                        <a:pt x="1335011" y="275912"/>
                      </a:cubicBezTo>
                      <a:cubicBezTo>
                        <a:pt x="1335518" y="265787"/>
                        <a:pt x="1335855" y="266124"/>
                        <a:pt x="1320828" y="263255"/>
                      </a:cubicBezTo>
                      <a:lnTo>
                        <a:pt x="1314411" y="262074"/>
                      </a:lnTo>
                      <a:lnTo>
                        <a:pt x="1314411" y="268655"/>
                      </a:lnTo>
                      <a:cubicBezTo>
                        <a:pt x="1314411" y="277937"/>
                        <a:pt x="1316944" y="290255"/>
                        <a:pt x="1321165" y="301730"/>
                      </a:cubicBezTo>
                      <a:cubicBezTo>
                        <a:pt x="1325555" y="313037"/>
                        <a:pt x="1326231" y="312530"/>
                        <a:pt x="1331296" y="295993"/>
                      </a:cubicBezTo>
                      <a:close/>
                      <a:moveTo>
                        <a:pt x="1957219" y="283843"/>
                      </a:moveTo>
                      <a:cubicBezTo>
                        <a:pt x="1963467" y="274730"/>
                        <a:pt x="1968194" y="267137"/>
                        <a:pt x="1967688" y="266799"/>
                      </a:cubicBezTo>
                      <a:cubicBezTo>
                        <a:pt x="1967350" y="266462"/>
                        <a:pt x="1961440" y="265112"/>
                        <a:pt x="1954686" y="263593"/>
                      </a:cubicBezTo>
                      <a:lnTo>
                        <a:pt x="1942529" y="261062"/>
                      </a:lnTo>
                      <a:lnTo>
                        <a:pt x="1934931" y="274224"/>
                      </a:lnTo>
                      <a:lnTo>
                        <a:pt x="1927333" y="287387"/>
                      </a:lnTo>
                      <a:lnTo>
                        <a:pt x="1932736" y="298524"/>
                      </a:lnTo>
                      <a:lnTo>
                        <a:pt x="1938308" y="309662"/>
                      </a:lnTo>
                      <a:lnTo>
                        <a:pt x="1942192" y="304937"/>
                      </a:lnTo>
                      <a:cubicBezTo>
                        <a:pt x="1944218" y="302405"/>
                        <a:pt x="1951141" y="292787"/>
                        <a:pt x="1957219" y="283843"/>
                      </a:cubicBezTo>
                      <a:close/>
                      <a:moveTo>
                        <a:pt x="1662916" y="279118"/>
                      </a:moveTo>
                      <a:cubicBezTo>
                        <a:pt x="1668994" y="270005"/>
                        <a:pt x="1674060" y="261568"/>
                        <a:pt x="1674060" y="260724"/>
                      </a:cubicBezTo>
                      <a:cubicBezTo>
                        <a:pt x="1674060" y="259712"/>
                        <a:pt x="1669332" y="252624"/>
                        <a:pt x="1663591" y="244862"/>
                      </a:cubicBezTo>
                      <a:cubicBezTo>
                        <a:pt x="1657681" y="237099"/>
                        <a:pt x="1651772" y="228999"/>
                        <a:pt x="1650252" y="226805"/>
                      </a:cubicBezTo>
                      <a:lnTo>
                        <a:pt x="1647719" y="222755"/>
                      </a:lnTo>
                      <a:lnTo>
                        <a:pt x="1636575" y="232205"/>
                      </a:lnTo>
                      <a:cubicBezTo>
                        <a:pt x="1630497" y="237437"/>
                        <a:pt x="1624249" y="242330"/>
                        <a:pt x="1622730" y="243174"/>
                      </a:cubicBezTo>
                      <a:cubicBezTo>
                        <a:pt x="1620197" y="244524"/>
                        <a:pt x="1620703" y="246549"/>
                        <a:pt x="1627288" y="262412"/>
                      </a:cubicBezTo>
                      <a:cubicBezTo>
                        <a:pt x="1631341" y="272030"/>
                        <a:pt x="1637251" y="284855"/>
                        <a:pt x="1640121" y="290593"/>
                      </a:cubicBezTo>
                      <a:cubicBezTo>
                        <a:pt x="1645355" y="300887"/>
                        <a:pt x="1645693" y="301224"/>
                        <a:pt x="1648732" y="298524"/>
                      </a:cubicBezTo>
                      <a:cubicBezTo>
                        <a:pt x="1650421" y="297005"/>
                        <a:pt x="1656837" y="288230"/>
                        <a:pt x="1662916" y="279118"/>
                      </a:cubicBezTo>
                      <a:close/>
                      <a:moveTo>
                        <a:pt x="221790" y="281987"/>
                      </a:moveTo>
                      <a:cubicBezTo>
                        <a:pt x="226856" y="274393"/>
                        <a:pt x="233441" y="264099"/>
                        <a:pt x="236649" y="259374"/>
                      </a:cubicBezTo>
                      <a:lnTo>
                        <a:pt x="242221" y="250430"/>
                      </a:lnTo>
                      <a:lnTo>
                        <a:pt x="234116" y="246380"/>
                      </a:lnTo>
                      <a:cubicBezTo>
                        <a:pt x="229557" y="244018"/>
                        <a:pt x="223479" y="240137"/>
                        <a:pt x="220439" y="237605"/>
                      </a:cubicBezTo>
                      <a:cubicBezTo>
                        <a:pt x="217400" y="235243"/>
                        <a:pt x="214698" y="233555"/>
                        <a:pt x="214361" y="233893"/>
                      </a:cubicBezTo>
                      <a:cubicBezTo>
                        <a:pt x="212335" y="235918"/>
                        <a:pt x="206763" y="261905"/>
                        <a:pt x="206763" y="268993"/>
                      </a:cubicBezTo>
                      <a:cubicBezTo>
                        <a:pt x="206763" y="277768"/>
                        <a:pt x="209971" y="295993"/>
                        <a:pt x="211659" y="295993"/>
                      </a:cubicBezTo>
                      <a:cubicBezTo>
                        <a:pt x="212166" y="295993"/>
                        <a:pt x="216725" y="289749"/>
                        <a:pt x="221790" y="281987"/>
                      </a:cubicBezTo>
                      <a:close/>
                      <a:moveTo>
                        <a:pt x="649147" y="282155"/>
                      </a:moveTo>
                      <a:cubicBezTo>
                        <a:pt x="652693" y="274393"/>
                        <a:pt x="655563" y="267980"/>
                        <a:pt x="655225" y="267812"/>
                      </a:cubicBezTo>
                      <a:cubicBezTo>
                        <a:pt x="655056" y="267474"/>
                        <a:pt x="648471" y="268487"/>
                        <a:pt x="640535" y="269837"/>
                      </a:cubicBezTo>
                      <a:cubicBezTo>
                        <a:pt x="632768" y="271187"/>
                        <a:pt x="626183" y="272368"/>
                        <a:pt x="625846" y="272368"/>
                      </a:cubicBezTo>
                      <a:cubicBezTo>
                        <a:pt x="625339" y="272368"/>
                        <a:pt x="641380" y="295824"/>
                        <a:pt x="642055" y="295993"/>
                      </a:cubicBezTo>
                      <a:cubicBezTo>
                        <a:pt x="642393" y="295993"/>
                        <a:pt x="645601" y="289749"/>
                        <a:pt x="649147" y="282155"/>
                      </a:cubicBezTo>
                      <a:close/>
                      <a:moveTo>
                        <a:pt x="1840713" y="264774"/>
                      </a:moveTo>
                      <a:cubicBezTo>
                        <a:pt x="1839700" y="246043"/>
                        <a:pt x="1834466" y="230687"/>
                        <a:pt x="1821634" y="208749"/>
                      </a:cubicBezTo>
                      <a:cubicBezTo>
                        <a:pt x="1816568" y="200143"/>
                        <a:pt x="1812009" y="193055"/>
                        <a:pt x="1811503" y="193055"/>
                      </a:cubicBezTo>
                      <a:cubicBezTo>
                        <a:pt x="1811165" y="193055"/>
                        <a:pt x="1805593" y="196093"/>
                        <a:pt x="1799177" y="199974"/>
                      </a:cubicBezTo>
                      <a:lnTo>
                        <a:pt x="1787695" y="206724"/>
                      </a:lnTo>
                      <a:lnTo>
                        <a:pt x="1793773" y="218368"/>
                      </a:lnTo>
                      <a:cubicBezTo>
                        <a:pt x="1799008" y="228493"/>
                        <a:pt x="1800865" y="230518"/>
                        <a:pt x="1807788" y="233724"/>
                      </a:cubicBezTo>
                      <a:cubicBezTo>
                        <a:pt x="1817075" y="238112"/>
                        <a:pt x="1817750" y="239968"/>
                        <a:pt x="1808632" y="236087"/>
                      </a:cubicBezTo>
                      <a:cubicBezTo>
                        <a:pt x="1805086" y="234737"/>
                        <a:pt x="1802385" y="233893"/>
                        <a:pt x="1802385" y="234399"/>
                      </a:cubicBezTo>
                      <a:cubicBezTo>
                        <a:pt x="1802385" y="236424"/>
                        <a:pt x="1826868" y="275912"/>
                        <a:pt x="1834297" y="285699"/>
                      </a:cubicBezTo>
                      <a:lnTo>
                        <a:pt x="1838518" y="291437"/>
                      </a:lnTo>
                      <a:lnTo>
                        <a:pt x="1840038" y="285699"/>
                      </a:lnTo>
                      <a:cubicBezTo>
                        <a:pt x="1840882" y="282493"/>
                        <a:pt x="1841220" y="273212"/>
                        <a:pt x="1840713" y="264774"/>
                      </a:cubicBezTo>
                      <a:close/>
                      <a:moveTo>
                        <a:pt x="1366248" y="278274"/>
                      </a:moveTo>
                      <a:cubicBezTo>
                        <a:pt x="1369625" y="273043"/>
                        <a:pt x="1369794" y="272537"/>
                        <a:pt x="1367092" y="271693"/>
                      </a:cubicBezTo>
                      <a:cubicBezTo>
                        <a:pt x="1360845" y="270005"/>
                        <a:pt x="1351558" y="268824"/>
                        <a:pt x="1351558" y="269837"/>
                      </a:cubicBezTo>
                      <a:cubicBezTo>
                        <a:pt x="1351558" y="271355"/>
                        <a:pt x="1360338" y="284180"/>
                        <a:pt x="1361520" y="284180"/>
                      </a:cubicBezTo>
                      <a:cubicBezTo>
                        <a:pt x="1362027" y="284180"/>
                        <a:pt x="1364222" y="281480"/>
                        <a:pt x="1366248" y="278274"/>
                      </a:cubicBezTo>
                      <a:close/>
                      <a:moveTo>
                        <a:pt x="572489" y="252624"/>
                      </a:moveTo>
                      <a:lnTo>
                        <a:pt x="584478" y="232880"/>
                      </a:lnTo>
                      <a:lnTo>
                        <a:pt x="574178" y="217355"/>
                      </a:lnTo>
                      <a:lnTo>
                        <a:pt x="563878" y="201830"/>
                      </a:lnTo>
                      <a:lnTo>
                        <a:pt x="563034" y="222249"/>
                      </a:lnTo>
                      <a:cubicBezTo>
                        <a:pt x="562021" y="245874"/>
                        <a:pt x="560839" y="243005"/>
                        <a:pt x="557799" y="209930"/>
                      </a:cubicBezTo>
                      <a:cubicBezTo>
                        <a:pt x="556786" y="198287"/>
                        <a:pt x="554929" y="186980"/>
                        <a:pt x="553747" y="184618"/>
                      </a:cubicBezTo>
                      <a:cubicBezTo>
                        <a:pt x="551214" y="179893"/>
                        <a:pt x="524705" y="153230"/>
                        <a:pt x="523692" y="154412"/>
                      </a:cubicBezTo>
                      <a:cubicBezTo>
                        <a:pt x="522679" y="155424"/>
                        <a:pt x="517445" y="207399"/>
                        <a:pt x="517445" y="215668"/>
                      </a:cubicBezTo>
                      <a:cubicBezTo>
                        <a:pt x="517445" y="222080"/>
                        <a:pt x="527069" y="240474"/>
                        <a:pt x="545473" y="269330"/>
                      </a:cubicBezTo>
                      <a:lnTo>
                        <a:pt x="553409" y="281649"/>
                      </a:lnTo>
                      <a:lnTo>
                        <a:pt x="556955" y="276924"/>
                      </a:lnTo>
                      <a:cubicBezTo>
                        <a:pt x="558981" y="274393"/>
                        <a:pt x="565904" y="263424"/>
                        <a:pt x="572489" y="252624"/>
                      </a:cubicBezTo>
                      <a:close/>
                      <a:moveTo>
                        <a:pt x="1924463" y="263593"/>
                      </a:moveTo>
                      <a:lnTo>
                        <a:pt x="1926995" y="257349"/>
                      </a:lnTo>
                      <a:lnTo>
                        <a:pt x="1919397" y="254818"/>
                      </a:lnTo>
                      <a:cubicBezTo>
                        <a:pt x="1915345" y="253468"/>
                        <a:pt x="1912137" y="252793"/>
                        <a:pt x="1912474" y="253468"/>
                      </a:cubicBezTo>
                      <a:cubicBezTo>
                        <a:pt x="1912812" y="254143"/>
                        <a:pt x="1914500" y="258699"/>
                        <a:pt x="1916189" y="263593"/>
                      </a:cubicBezTo>
                      <a:cubicBezTo>
                        <a:pt x="1919904" y="273043"/>
                        <a:pt x="1920579" y="273043"/>
                        <a:pt x="1924463" y="263593"/>
                      </a:cubicBezTo>
                      <a:close/>
                      <a:moveTo>
                        <a:pt x="346232" y="253299"/>
                      </a:moveTo>
                      <a:cubicBezTo>
                        <a:pt x="346569" y="224105"/>
                        <a:pt x="355856" y="201155"/>
                        <a:pt x="385742" y="156099"/>
                      </a:cubicBezTo>
                      <a:lnTo>
                        <a:pt x="402796" y="130280"/>
                      </a:lnTo>
                      <a:lnTo>
                        <a:pt x="395198" y="112393"/>
                      </a:lnTo>
                      <a:cubicBezTo>
                        <a:pt x="391146" y="102437"/>
                        <a:pt x="387093" y="92312"/>
                        <a:pt x="386587" y="89780"/>
                      </a:cubicBezTo>
                      <a:cubicBezTo>
                        <a:pt x="385911" y="87080"/>
                        <a:pt x="384898" y="85055"/>
                        <a:pt x="384223" y="85055"/>
                      </a:cubicBezTo>
                      <a:cubicBezTo>
                        <a:pt x="383716" y="85055"/>
                        <a:pt x="379833" y="90793"/>
                        <a:pt x="375780" y="97712"/>
                      </a:cubicBezTo>
                      <a:cubicBezTo>
                        <a:pt x="371559" y="104630"/>
                        <a:pt x="364805" y="113574"/>
                        <a:pt x="360753" y="117455"/>
                      </a:cubicBezTo>
                      <a:cubicBezTo>
                        <a:pt x="356700" y="121505"/>
                        <a:pt x="353492" y="124037"/>
                        <a:pt x="353999" y="123024"/>
                      </a:cubicBezTo>
                      <a:cubicBezTo>
                        <a:pt x="354337" y="122180"/>
                        <a:pt x="357713" y="114924"/>
                        <a:pt x="361597" y="106993"/>
                      </a:cubicBezTo>
                      <a:cubicBezTo>
                        <a:pt x="371221" y="86743"/>
                        <a:pt x="377975" y="65649"/>
                        <a:pt x="376625" y="59574"/>
                      </a:cubicBezTo>
                      <a:cubicBezTo>
                        <a:pt x="376118" y="56705"/>
                        <a:pt x="373248" y="49112"/>
                        <a:pt x="370208" y="42362"/>
                      </a:cubicBezTo>
                      <a:cubicBezTo>
                        <a:pt x="367338" y="35612"/>
                        <a:pt x="363961" y="25993"/>
                        <a:pt x="362948" y="20930"/>
                      </a:cubicBezTo>
                      <a:lnTo>
                        <a:pt x="360922" y="11649"/>
                      </a:lnTo>
                      <a:lnTo>
                        <a:pt x="358895" y="24305"/>
                      </a:lnTo>
                      <a:cubicBezTo>
                        <a:pt x="348933" y="83705"/>
                        <a:pt x="324788" y="146312"/>
                        <a:pt x="291018" y="200143"/>
                      </a:cubicBezTo>
                      <a:cubicBezTo>
                        <a:pt x="283082" y="212630"/>
                        <a:pt x="282069" y="215330"/>
                        <a:pt x="281225" y="226299"/>
                      </a:cubicBezTo>
                      <a:cubicBezTo>
                        <a:pt x="279874" y="241318"/>
                        <a:pt x="277679" y="244355"/>
                        <a:pt x="277679" y="230855"/>
                      </a:cubicBezTo>
                      <a:cubicBezTo>
                        <a:pt x="277679" y="221743"/>
                        <a:pt x="277510" y="221237"/>
                        <a:pt x="275146" y="224612"/>
                      </a:cubicBezTo>
                      <a:cubicBezTo>
                        <a:pt x="273120" y="227480"/>
                        <a:pt x="273120" y="229168"/>
                        <a:pt x="274640" y="233724"/>
                      </a:cubicBezTo>
                      <a:cubicBezTo>
                        <a:pt x="275653" y="236930"/>
                        <a:pt x="277173" y="240137"/>
                        <a:pt x="277848" y="240980"/>
                      </a:cubicBezTo>
                      <a:cubicBezTo>
                        <a:pt x="278692" y="241993"/>
                        <a:pt x="279368" y="244187"/>
                        <a:pt x="279368" y="246212"/>
                      </a:cubicBezTo>
                      <a:cubicBezTo>
                        <a:pt x="279368" y="253974"/>
                        <a:pt x="283251" y="255999"/>
                        <a:pt x="311787" y="263255"/>
                      </a:cubicBezTo>
                      <a:cubicBezTo>
                        <a:pt x="326814" y="267137"/>
                        <a:pt x="340829" y="270512"/>
                        <a:pt x="342686" y="270512"/>
                      </a:cubicBezTo>
                      <a:cubicBezTo>
                        <a:pt x="345894" y="270680"/>
                        <a:pt x="346063" y="269499"/>
                        <a:pt x="346232" y="253299"/>
                      </a:cubicBezTo>
                      <a:close/>
                      <a:moveTo>
                        <a:pt x="1375872" y="263424"/>
                      </a:moveTo>
                      <a:cubicBezTo>
                        <a:pt x="1389212" y="240980"/>
                        <a:pt x="1402213" y="217355"/>
                        <a:pt x="1402213" y="215668"/>
                      </a:cubicBezTo>
                      <a:cubicBezTo>
                        <a:pt x="1402213" y="214487"/>
                        <a:pt x="1397147" y="209930"/>
                        <a:pt x="1390900" y="205543"/>
                      </a:cubicBezTo>
                      <a:cubicBezTo>
                        <a:pt x="1384484" y="201155"/>
                        <a:pt x="1374184" y="193393"/>
                        <a:pt x="1367937" y="188499"/>
                      </a:cubicBezTo>
                      <a:cubicBezTo>
                        <a:pt x="1354597" y="177868"/>
                        <a:pt x="1355611" y="177530"/>
                        <a:pt x="1343791" y="194912"/>
                      </a:cubicBezTo>
                      <a:lnTo>
                        <a:pt x="1335855" y="206555"/>
                      </a:lnTo>
                      <a:lnTo>
                        <a:pt x="1340414" y="221574"/>
                      </a:lnTo>
                      <a:cubicBezTo>
                        <a:pt x="1342947" y="230012"/>
                        <a:pt x="1345480" y="242837"/>
                        <a:pt x="1345986" y="250093"/>
                      </a:cubicBezTo>
                      <a:lnTo>
                        <a:pt x="1346999" y="263424"/>
                      </a:lnTo>
                      <a:lnTo>
                        <a:pt x="1357299" y="265955"/>
                      </a:lnTo>
                      <a:cubicBezTo>
                        <a:pt x="1371820" y="269668"/>
                        <a:pt x="1372327" y="269668"/>
                        <a:pt x="1375872" y="263424"/>
                      </a:cubicBezTo>
                      <a:close/>
                      <a:moveTo>
                        <a:pt x="660291" y="256674"/>
                      </a:moveTo>
                      <a:cubicBezTo>
                        <a:pt x="660460" y="256505"/>
                        <a:pt x="660966" y="254818"/>
                        <a:pt x="661642" y="252962"/>
                      </a:cubicBezTo>
                      <a:cubicBezTo>
                        <a:pt x="662486" y="250093"/>
                        <a:pt x="660797" y="248237"/>
                        <a:pt x="651848" y="242330"/>
                      </a:cubicBezTo>
                      <a:cubicBezTo>
                        <a:pt x="645939" y="238449"/>
                        <a:pt x="635470" y="230012"/>
                        <a:pt x="628378" y="223430"/>
                      </a:cubicBezTo>
                      <a:lnTo>
                        <a:pt x="615715" y="211618"/>
                      </a:lnTo>
                      <a:lnTo>
                        <a:pt x="613182" y="215668"/>
                      </a:lnTo>
                      <a:cubicBezTo>
                        <a:pt x="610649" y="219549"/>
                        <a:pt x="610649" y="219887"/>
                        <a:pt x="616728" y="224105"/>
                      </a:cubicBezTo>
                      <a:cubicBezTo>
                        <a:pt x="623988" y="229168"/>
                        <a:pt x="622469" y="230012"/>
                        <a:pt x="614533" y="225118"/>
                      </a:cubicBezTo>
                      <a:lnTo>
                        <a:pt x="609130" y="221743"/>
                      </a:lnTo>
                      <a:lnTo>
                        <a:pt x="605415" y="226805"/>
                      </a:lnTo>
                      <a:cubicBezTo>
                        <a:pt x="601194" y="232543"/>
                        <a:pt x="600856" y="231362"/>
                        <a:pt x="613857" y="253299"/>
                      </a:cubicBezTo>
                      <a:lnTo>
                        <a:pt x="622131" y="266968"/>
                      </a:lnTo>
                      <a:lnTo>
                        <a:pt x="641042" y="262074"/>
                      </a:lnTo>
                      <a:cubicBezTo>
                        <a:pt x="651342" y="259374"/>
                        <a:pt x="659953" y="257012"/>
                        <a:pt x="660291" y="256674"/>
                      </a:cubicBezTo>
                      <a:close/>
                      <a:moveTo>
                        <a:pt x="1565152" y="256337"/>
                      </a:moveTo>
                      <a:cubicBezTo>
                        <a:pt x="1579167" y="252287"/>
                        <a:pt x="1599766" y="244018"/>
                        <a:pt x="1599766" y="242499"/>
                      </a:cubicBezTo>
                      <a:cubicBezTo>
                        <a:pt x="1599766" y="242162"/>
                        <a:pt x="1596896" y="236087"/>
                        <a:pt x="1593350" y="228830"/>
                      </a:cubicBezTo>
                      <a:cubicBezTo>
                        <a:pt x="1589635" y="221743"/>
                        <a:pt x="1585076" y="211449"/>
                        <a:pt x="1582881" y="206218"/>
                      </a:cubicBezTo>
                      <a:cubicBezTo>
                        <a:pt x="1580686" y="200818"/>
                        <a:pt x="1578322" y="196430"/>
                        <a:pt x="1577816" y="196430"/>
                      </a:cubicBezTo>
                      <a:cubicBezTo>
                        <a:pt x="1577140" y="196430"/>
                        <a:pt x="1575283" y="199974"/>
                        <a:pt x="1573595" y="204530"/>
                      </a:cubicBezTo>
                      <a:cubicBezTo>
                        <a:pt x="1571906" y="208918"/>
                        <a:pt x="1565152" y="223093"/>
                        <a:pt x="1558567" y="236087"/>
                      </a:cubicBezTo>
                      <a:cubicBezTo>
                        <a:pt x="1551982" y="249080"/>
                        <a:pt x="1546410" y="260218"/>
                        <a:pt x="1546072" y="261062"/>
                      </a:cubicBezTo>
                      <a:cubicBezTo>
                        <a:pt x="1545734" y="261737"/>
                        <a:pt x="1546410" y="261905"/>
                        <a:pt x="1547761" y="261399"/>
                      </a:cubicBezTo>
                      <a:cubicBezTo>
                        <a:pt x="1548943" y="260893"/>
                        <a:pt x="1556878" y="258699"/>
                        <a:pt x="1565152" y="256337"/>
                      </a:cubicBezTo>
                      <a:close/>
                      <a:moveTo>
                        <a:pt x="1983391" y="242330"/>
                      </a:moveTo>
                      <a:cubicBezTo>
                        <a:pt x="1994366" y="223093"/>
                        <a:pt x="2008380" y="195755"/>
                        <a:pt x="2008380" y="193899"/>
                      </a:cubicBezTo>
                      <a:cubicBezTo>
                        <a:pt x="2008380" y="193224"/>
                        <a:pt x="2006354" y="194237"/>
                        <a:pt x="2003822" y="196093"/>
                      </a:cubicBezTo>
                      <a:cubicBezTo>
                        <a:pt x="2001120" y="197780"/>
                        <a:pt x="1991327" y="203687"/>
                        <a:pt x="1981702" y="208918"/>
                      </a:cubicBezTo>
                      <a:lnTo>
                        <a:pt x="1964311" y="218537"/>
                      </a:lnTo>
                      <a:lnTo>
                        <a:pt x="1955193" y="236762"/>
                      </a:lnTo>
                      <a:lnTo>
                        <a:pt x="1946075" y="254987"/>
                      </a:lnTo>
                      <a:lnTo>
                        <a:pt x="1958232" y="258530"/>
                      </a:lnTo>
                      <a:cubicBezTo>
                        <a:pt x="1964986" y="260387"/>
                        <a:pt x="1970727" y="262074"/>
                        <a:pt x="1971234" y="262074"/>
                      </a:cubicBezTo>
                      <a:cubicBezTo>
                        <a:pt x="1971740" y="262243"/>
                        <a:pt x="1977143" y="253299"/>
                        <a:pt x="1983391" y="242330"/>
                      </a:cubicBezTo>
                      <a:close/>
                      <a:moveTo>
                        <a:pt x="731714" y="251949"/>
                      </a:moveTo>
                      <a:cubicBezTo>
                        <a:pt x="734584" y="247224"/>
                        <a:pt x="736948" y="243174"/>
                        <a:pt x="736948" y="242668"/>
                      </a:cubicBezTo>
                      <a:cubicBezTo>
                        <a:pt x="736948" y="242330"/>
                        <a:pt x="731714" y="244693"/>
                        <a:pt x="725129" y="247899"/>
                      </a:cubicBezTo>
                      <a:cubicBezTo>
                        <a:pt x="718712" y="251105"/>
                        <a:pt x="712296" y="253805"/>
                        <a:pt x="710777" y="253805"/>
                      </a:cubicBezTo>
                      <a:cubicBezTo>
                        <a:pt x="703010" y="253805"/>
                        <a:pt x="713478" y="258868"/>
                        <a:pt x="724453" y="260387"/>
                      </a:cubicBezTo>
                      <a:cubicBezTo>
                        <a:pt x="725466" y="260387"/>
                        <a:pt x="728675" y="256674"/>
                        <a:pt x="731714" y="251949"/>
                      </a:cubicBezTo>
                      <a:close/>
                      <a:moveTo>
                        <a:pt x="1325893" y="251274"/>
                      </a:moveTo>
                      <a:cubicBezTo>
                        <a:pt x="1319815" y="243005"/>
                        <a:pt x="1317788" y="241993"/>
                        <a:pt x="1317788" y="246887"/>
                      </a:cubicBezTo>
                      <a:cubicBezTo>
                        <a:pt x="1317788" y="248743"/>
                        <a:pt x="1317282" y="251274"/>
                        <a:pt x="1316775" y="252793"/>
                      </a:cubicBezTo>
                      <a:cubicBezTo>
                        <a:pt x="1316100" y="254649"/>
                        <a:pt x="1317451" y="255830"/>
                        <a:pt x="1321503" y="257012"/>
                      </a:cubicBezTo>
                      <a:cubicBezTo>
                        <a:pt x="1331127" y="259712"/>
                        <a:pt x="1331634" y="259037"/>
                        <a:pt x="1325893" y="251274"/>
                      </a:cubicBezTo>
                      <a:close/>
                      <a:moveTo>
                        <a:pt x="1540838" y="229168"/>
                      </a:moveTo>
                      <a:cubicBezTo>
                        <a:pt x="1547592" y="209930"/>
                        <a:pt x="1557554" y="173143"/>
                        <a:pt x="1557554" y="167912"/>
                      </a:cubicBezTo>
                      <a:cubicBezTo>
                        <a:pt x="1557554" y="166224"/>
                        <a:pt x="1554177" y="161837"/>
                        <a:pt x="1550125" y="157955"/>
                      </a:cubicBezTo>
                      <a:lnTo>
                        <a:pt x="1542695" y="150868"/>
                      </a:lnTo>
                      <a:lnTo>
                        <a:pt x="1535772" y="163524"/>
                      </a:lnTo>
                      <a:cubicBezTo>
                        <a:pt x="1531889" y="170443"/>
                        <a:pt x="1523109" y="184618"/>
                        <a:pt x="1516186" y="194912"/>
                      </a:cubicBezTo>
                      <a:cubicBezTo>
                        <a:pt x="1509263" y="205374"/>
                        <a:pt x="1503522" y="214318"/>
                        <a:pt x="1503522" y="214993"/>
                      </a:cubicBezTo>
                      <a:cubicBezTo>
                        <a:pt x="1503522" y="215668"/>
                        <a:pt x="1509432" y="225962"/>
                        <a:pt x="1516524" y="237943"/>
                      </a:cubicBezTo>
                      <a:lnTo>
                        <a:pt x="1529525" y="259712"/>
                      </a:lnTo>
                      <a:lnTo>
                        <a:pt x="1531889" y="253805"/>
                      </a:lnTo>
                      <a:cubicBezTo>
                        <a:pt x="1533240" y="250599"/>
                        <a:pt x="1537292" y="239462"/>
                        <a:pt x="1540838" y="229168"/>
                      </a:cubicBezTo>
                      <a:close/>
                      <a:moveTo>
                        <a:pt x="1305800" y="238787"/>
                      </a:moveTo>
                      <a:lnTo>
                        <a:pt x="1307826" y="227143"/>
                      </a:lnTo>
                      <a:lnTo>
                        <a:pt x="1298202" y="212630"/>
                      </a:lnTo>
                      <a:cubicBezTo>
                        <a:pt x="1292123" y="203518"/>
                        <a:pt x="1287902" y="198624"/>
                        <a:pt x="1286720" y="199468"/>
                      </a:cubicBezTo>
                      <a:cubicBezTo>
                        <a:pt x="1275407" y="206555"/>
                        <a:pt x="1258691" y="218705"/>
                        <a:pt x="1258691" y="220055"/>
                      </a:cubicBezTo>
                      <a:cubicBezTo>
                        <a:pt x="1258691" y="224780"/>
                        <a:pt x="1294825" y="250262"/>
                        <a:pt x="1301917" y="250430"/>
                      </a:cubicBezTo>
                      <a:cubicBezTo>
                        <a:pt x="1302930" y="250430"/>
                        <a:pt x="1304618" y="245199"/>
                        <a:pt x="1305800" y="238787"/>
                      </a:cubicBezTo>
                      <a:close/>
                      <a:moveTo>
                        <a:pt x="1690100" y="235243"/>
                      </a:moveTo>
                      <a:cubicBezTo>
                        <a:pt x="1693477" y="229168"/>
                        <a:pt x="1699556" y="217355"/>
                        <a:pt x="1703608" y="208749"/>
                      </a:cubicBezTo>
                      <a:lnTo>
                        <a:pt x="1711206" y="193224"/>
                      </a:lnTo>
                      <a:lnTo>
                        <a:pt x="1707323" y="186474"/>
                      </a:lnTo>
                      <a:cubicBezTo>
                        <a:pt x="1704115" y="180905"/>
                        <a:pt x="1691451" y="169430"/>
                        <a:pt x="1688581" y="169430"/>
                      </a:cubicBezTo>
                      <a:cubicBezTo>
                        <a:pt x="1688243" y="169430"/>
                        <a:pt x="1685879" y="172974"/>
                        <a:pt x="1683346" y="177530"/>
                      </a:cubicBezTo>
                      <a:cubicBezTo>
                        <a:pt x="1680814" y="181918"/>
                        <a:pt x="1674566" y="191030"/>
                        <a:pt x="1669501" y="197949"/>
                      </a:cubicBezTo>
                      <a:lnTo>
                        <a:pt x="1660214" y="210268"/>
                      </a:lnTo>
                      <a:lnTo>
                        <a:pt x="1664098" y="218705"/>
                      </a:lnTo>
                      <a:cubicBezTo>
                        <a:pt x="1667306" y="225624"/>
                        <a:pt x="1669670" y="227987"/>
                        <a:pt x="1677437" y="231868"/>
                      </a:cubicBezTo>
                      <a:cubicBezTo>
                        <a:pt x="1687568" y="237268"/>
                        <a:pt x="1688074" y="238449"/>
                        <a:pt x="1678619" y="234399"/>
                      </a:cubicBezTo>
                      <a:cubicBezTo>
                        <a:pt x="1675242" y="233049"/>
                        <a:pt x="1672033" y="231868"/>
                        <a:pt x="1671527" y="231868"/>
                      </a:cubicBezTo>
                      <a:cubicBezTo>
                        <a:pt x="1671189" y="231868"/>
                        <a:pt x="1673047" y="235749"/>
                        <a:pt x="1675917" y="240474"/>
                      </a:cubicBezTo>
                      <a:cubicBezTo>
                        <a:pt x="1678956" y="245199"/>
                        <a:pt x="1681827" y="248405"/>
                        <a:pt x="1682671" y="247562"/>
                      </a:cubicBezTo>
                      <a:cubicBezTo>
                        <a:pt x="1683346" y="246887"/>
                        <a:pt x="1686723" y="241318"/>
                        <a:pt x="1690100" y="235243"/>
                      </a:cubicBezTo>
                      <a:close/>
                      <a:moveTo>
                        <a:pt x="1933749" y="240474"/>
                      </a:moveTo>
                      <a:cubicBezTo>
                        <a:pt x="1935100" y="236593"/>
                        <a:pt x="1935775" y="232880"/>
                        <a:pt x="1935269" y="232543"/>
                      </a:cubicBezTo>
                      <a:cubicBezTo>
                        <a:pt x="1934762" y="232037"/>
                        <a:pt x="1930710" y="233218"/>
                        <a:pt x="1926320" y="235074"/>
                      </a:cubicBezTo>
                      <a:cubicBezTo>
                        <a:pt x="1914669" y="240305"/>
                        <a:pt x="1915514" y="238280"/>
                        <a:pt x="1927502" y="232543"/>
                      </a:cubicBezTo>
                      <a:cubicBezTo>
                        <a:pt x="1934425" y="229337"/>
                        <a:pt x="1938477" y="226299"/>
                        <a:pt x="1939490" y="223430"/>
                      </a:cubicBezTo>
                      <a:cubicBezTo>
                        <a:pt x="1946075" y="206893"/>
                        <a:pt x="1958063" y="156099"/>
                        <a:pt x="1960427" y="134499"/>
                      </a:cubicBezTo>
                      <a:lnTo>
                        <a:pt x="1961440" y="124037"/>
                      </a:lnTo>
                      <a:lnTo>
                        <a:pt x="1954349" y="115937"/>
                      </a:lnTo>
                      <a:cubicBezTo>
                        <a:pt x="1950465" y="111549"/>
                        <a:pt x="1942192" y="99230"/>
                        <a:pt x="1936113" y="88937"/>
                      </a:cubicBezTo>
                      <a:cubicBezTo>
                        <a:pt x="1929866" y="78474"/>
                        <a:pt x="1924463" y="69868"/>
                        <a:pt x="1923956" y="69868"/>
                      </a:cubicBezTo>
                      <a:cubicBezTo>
                        <a:pt x="1921592" y="69868"/>
                        <a:pt x="1918722" y="82862"/>
                        <a:pt x="1913994" y="114755"/>
                      </a:cubicBezTo>
                      <a:cubicBezTo>
                        <a:pt x="1911123" y="133487"/>
                        <a:pt x="1908760" y="150699"/>
                        <a:pt x="1908760" y="153230"/>
                      </a:cubicBezTo>
                      <a:cubicBezTo>
                        <a:pt x="1908760" y="155593"/>
                        <a:pt x="1908084" y="157618"/>
                        <a:pt x="1907240" y="157618"/>
                      </a:cubicBezTo>
                      <a:cubicBezTo>
                        <a:pt x="1905551" y="157618"/>
                        <a:pt x="1904032" y="147324"/>
                        <a:pt x="1902512" y="125387"/>
                      </a:cubicBezTo>
                      <a:lnTo>
                        <a:pt x="1901499" y="108849"/>
                      </a:lnTo>
                      <a:lnTo>
                        <a:pt x="1891706" y="121843"/>
                      </a:lnTo>
                      <a:cubicBezTo>
                        <a:pt x="1884783" y="130618"/>
                        <a:pt x="1881744" y="136187"/>
                        <a:pt x="1881744" y="139562"/>
                      </a:cubicBezTo>
                      <a:cubicBezTo>
                        <a:pt x="1881744" y="153230"/>
                        <a:pt x="1899473" y="223599"/>
                        <a:pt x="1905383" y="233218"/>
                      </a:cubicBezTo>
                      <a:cubicBezTo>
                        <a:pt x="1908422" y="238280"/>
                        <a:pt x="1926320" y="249080"/>
                        <a:pt x="1929697" y="248068"/>
                      </a:cubicBezTo>
                      <a:cubicBezTo>
                        <a:pt x="1930710" y="247899"/>
                        <a:pt x="1932398" y="244524"/>
                        <a:pt x="1933749" y="240474"/>
                      </a:cubicBezTo>
                      <a:close/>
                      <a:moveTo>
                        <a:pt x="701321" y="240474"/>
                      </a:moveTo>
                      <a:cubicBezTo>
                        <a:pt x="705542" y="237605"/>
                        <a:pt x="712127" y="232374"/>
                        <a:pt x="715673" y="228662"/>
                      </a:cubicBezTo>
                      <a:cubicBezTo>
                        <a:pt x="722089" y="222080"/>
                        <a:pt x="722258" y="221574"/>
                        <a:pt x="719219" y="219380"/>
                      </a:cubicBezTo>
                      <a:cubicBezTo>
                        <a:pt x="717362" y="218030"/>
                        <a:pt x="715167" y="217355"/>
                        <a:pt x="713985" y="217862"/>
                      </a:cubicBezTo>
                      <a:cubicBezTo>
                        <a:pt x="711621" y="218705"/>
                        <a:pt x="690684" y="245368"/>
                        <a:pt x="692372" y="245368"/>
                      </a:cubicBezTo>
                      <a:cubicBezTo>
                        <a:pt x="693047" y="245368"/>
                        <a:pt x="697100" y="243174"/>
                        <a:pt x="701321" y="240474"/>
                      </a:cubicBezTo>
                      <a:close/>
                      <a:moveTo>
                        <a:pt x="690515" y="235918"/>
                      </a:moveTo>
                      <a:cubicBezTo>
                        <a:pt x="693047" y="231699"/>
                        <a:pt x="694567" y="227818"/>
                        <a:pt x="694229" y="227312"/>
                      </a:cubicBezTo>
                      <a:cubicBezTo>
                        <a:pt x="693723" y="226805"/>
                        <a:pt x="691359" y="230349"/>
                        <a:pt x="688995" y="235074"/>
                      </a:cubicBezTo>
                      <a:cubicBezTo>
                        <a:pt x="683423" y="245705"/>
                        <a:pt x="684436" y="246380"/>
                        <a:pt x="690515" y="235918"/>
                      </a:cubicBezTo>
                      <a:close/>
                      <a:moveTo>
                        <a:pt x="250326" y="236255"/>
                      </a:moveTo>
                      <a:cubicBezTo>
                        <a:pt x="251845" y="232712"/>
                        <a:pt x="251001" y="229337"/>
                        <a:pt x="244078" y="213305"/>
                      </a:cubicBezTo>
                      <a:lnTo>
                        <a:pt x="235973" y="194574"/>
                      </a:lnTo>
                      <a:lnTo>
                        <a:pt x="231752" y="200987"/>
                      </a:lnTo>
                      <a:cubicBezTo>
                        <a:pt x="222972" y="214318"/>
                        <a:pt x="221790" y="217524"/>
                        <a:pt x="224661" y="221405"/>
                      </a:cubicBezTo>
                      <a:cubicBezTo>
                        <a:pt x="227531" y="225455"/>
                        <a:pt x="245260" y="240305"/>
                        <a:pt x="247117" y="240305"/>
                      </a:cubicBezTo>
                      <a:cubicBezTo>
                        <a:pt x="247793" y="240305"/>
                        <a:pt x="249312" y="238449"/>
                        <a:pt x="250326" y="236255"/>
                      </a:cubicBezTo>
                      <a:close/>
                      <a:moveTo>
                        <a:pt x="675318" y="214318"/>
                      </a:moveTo>
                      <a:cubicBezTo>
                        <a:pt x="679877" y="199299"/>
                        <a:pt x="680890" y="193730"/>
                        <a:pt x="679371" y="192043"/>
                      </a:cubicBezTo>
                      <a:cubicBezTo>
                        <a:pt x="675318" y="186980"/>
                        <a:pt x="643406" y="163862"/>
                        <a:pt x="642899" y="165380"/>
                      </a:cubicBezTo>
                      <a:cubicBezTo>
                        <a:pt x="642562" y="166393"/>
                        <a:pt x="639016" y="172974"/>
                        <a:pt x="634963" y="180062"/>
                      </a:cubicBezTo>
                      <a:lnTo>
                        <a:pt x="627534" y="193224"/>
                      </a:lnTo>
                      <a:lnTo>
                        <a:pt x="637327" y="206218"/>
                      </a:lnTo>
                      <a:cubicBezTo>
                        <a:pt x="648978" y="221574"/>
                        <a:pt x="665694" y="237943"/>
                        <a:pt x="667720" y="235918"/>
                      </a:cubicBezTo>
                      <a:cubicBezTo>
                        <a:pt x="668564" y="235074"/>
                        <a:pt x="671941" y="225455"/>
                        <a:pt x="675318" y="214318"/>
                      </a:cubicBezTo>
                      <a:close/>
                      <a:moveTo>
                        <a:pt x="1480390" y="199637"/>
                      </a:moveTo>
                      <a:cubicBezTo>
                        <a:pt x="1474987" y="191537"/>
                        <a:pt x="1469921" y="184787"/>
                        <a:pt x="1469246" y="184787"/>
                      </a:cubicBezTo>
                      <a:cubicBezTo>
                        <a:pt x="1468570" y="184618"/>
                        <a:pt x="1465362" y="186643"/>
                        <a:pt x="1462154" y="189174"/>
                      </a:cubicBezTo>
                      <a:lnTo>
                        <a:pt x="1456582" y="193730"/>
                      </a:lnTo>
                      <a:lnTo>
                        <a:pt x="1461648" y="203855"/>
                      </a:lnTo>
                      <a:cubicBezTo>
                        <a:pt x="1464518" y="209593"/>
                        <a:pt x="1469415" y="218874"/>
                        <a:pt x="1472623" y="224780"/>
                      </a:cubicBezTo>
                      <a:lnTo>
                        <a:pt x="1478701" y="235412"/>
                      </a:lnTo>
                      <a:lnTo>
                        <a:pt x="1484442" y="224949"/>
                      </a:lnTo>
                      <a:lnTo>
                        <a:pt x="1490183" y="214487"/>
                      </a:lnTo>
                      <a:lnTo>
                        <a:pt x="1480390" y="199637"/>
                      </a:lnTo>
                      <a:close/>
                      <a:moveTo>
                        <a:pt x="1624925" y="222249"/>
                      </a:moveTo>
                      <a:cubicBezTo>
                        <a:pt x="1628808" y="217693"/>
                        <a:pt x="1631847" y="213812"/>
                        <a:pt x="1631847" y="213305"/>
                      </a:cubicBezTo>
                      <a:cubicBezTo>
                        <a:pt x="1631847" y="212630"/>
                        <a:pt x="1611248" y="200649"/>
                        <a:pt x="1606182" y="198455"/>
                      </a:cubicBezTo>
                      <a:cubicBezTo>
                        <a:pt x="1604832" y="197780"/>
                        <a:pt x="1608377" y="211449"/>
                        <a:pt x="1612599" y="223093"/>
                      </a:cubicBezTo>
                      <a:cubicBezTo>
                        <a:pt x="1614118" y="226974"/>
                        <a:pt x="1615807" y="230180"/>
                        <a:pt x="1616651" y="230180"/>
                      </a:cubicBezTo>
                      <a:cubicBezTo>
                        <a:pt x="1617495" y="230180"/>
                        <a:pt x="1621210" y="226637"/>
                        <a:pt x="1624925" y="222249"/>
                      </a:cubicBezTo>
                      <a:close/>
                      <a:moveTo>
                        <a:pt x="702334" y="214993"/>
                      </a:moveTo>
                      <a:cubicBezTo>
                        <a:pt x="703854" y="211955"/>
                        <a:pt x="704191" y="209762"/>
                        <a:pt x="703178" y="209087"/>
                      </a:cubicBezTo>
                      <a:cubicBezTo>
                        <a:pt x="701996" y="208243"/>
                        <a:pt x="696424" y="218030"/>
                        <a:pt x="696424" y="221237"/>
                      </a:cubicBezTo>
                      <a:cubicBezTo>
                        <a:pt x="696424" y="223093"/>
                        <a:pt x="700139" y="219380"/>
                        <a:pt x="702334" y="214993"/>
                      </a:cubicBezTo>
                      <a:close/>
                      <a:moveTo>
                        <a:pt x="725973" y="216512"/>
                      </a:moveTo>
                      <a:cubicBezTo>
                        <a:pt x="725298" y="215668"/>
                        <a:pt x="723778" y="214993"/>
                        <a:pt x="722258" y="214993"/>
                      </a:cubicBezTo>
                      <a:cubicBezTo>
                        <a:pt x="720063" y="214993"/>
                        <a:pt x="720063" y="215499"/>
                        <a:pt x="721752" y="217524"/>
                      </a:cubicBezTo>
                      <a:cubicBezTo>
                        <a:pt x="723947" y="220055"/>
                        <a:pt x="727661" y="219380"/>
                        <a:pt x="725973" y="216512"/>
                      </a:cubicBezTo>
                      <a:close/>
                      <a:moveTo>
                        <a:pt x="1760173" y="213980"/>
                      </a:moveTo>
                      <a:cubicBezTo>
                        <a:pt x="1760173" y="211787"/>
                        <a:pt x="1754938" y="213980"/>
                        <a:pt x="1753419" y="216849"/>
                      </a:cubicBezTo>
                      <a:cubicBezTo>
                        <a:pt x="1751561" y="220224"/>
                        <a:pt x="1751561" y="220224"/>
                        <a:pt x="1755782" y="217524"/>
                      </a:cubicBezTo>
                      <a:cubicBezTo>
                        <a:pt x="1758146" y="215837"/>
                        <a:pt x="1760173" y="214318"/>
                        <a:pt x="1760173" y="213980"/>
                      </a:cubicBezTo>
                      <a:close/>
                      <a:moveTo>
                        <a:pt x="594271" y="211449"/>
                      </a:moveTo>
                      <a:cubicBezTo>
                        <a:pt x="592582" y="208918"/>
                        <a:pt x="590050" y="209762"/>
                        <a:pt x="591063" y="212462"/>
                      </a:cubicBezTo>
                      <a:cubicBezTo>
                        <a:pt x="591738" y="213812"/>
                        <a:pt x="592751" y="214487"/>
                        <a:pt x="593595" y="213980"/>
                      </a:cubicBezTo>
                      <a:cubicBezTo>
                        <a:pt x="594440" y="213474"/>
                        <a:pt x="594777" y="212293"/>
                        <a:pt x="594271" y="211449"/>
                      </a:cubicBezTo>
                      <a:close/>
                      <a:moveTo>
                        <a:pt x="733740" y="208749"/>
                      </a:moveTo>
                      <a:cubicBezTo>
                        <a:pt x="735935" y="206218"/>
                        <a:pt x="735766" y="206218"/>
                        <a:pt x="732389" y="208074"/>
                      </a:cubicBezTo>
                      <a:cubicBezTo>
                        <a:pt x="728337" y="210099"/>
                        <a:pt x="727493" y="211618"/>
                        <a:pt x="730025" y="211618"/>
                      </a:cubicBezTo>
                      <a:cubicBezTo>
                        <a:pt x="730870" y="211618"/>
                        <a:pt x="732558" y="210437"/>
                        <a:pt x="733740" y="208749"/>
                      </a:cubicBezTo>
                      <a:close/>
                      <a:moveTo>
                        <a:pt x="1284019" y="191537"/>
                      </a:moveTo>
                      <a:cubicBezTo>
                        <a:pt x="1284019" y="191030"/>
                        <a:pt x="1283343" y="189680"/>
                        <a:pt x="1282668" y="188499"/>
                      </a:cubicBezTo>
                      <a:cubicBezTo>
                        <a:pt x="1281824" y="187149"/>
                        <a:pt x="1277940" y="190862"/>
                        <a:pt x="1271524" y="199299"/>
                      </a:cubicBezTo>
                      <a:lnTo>
                        <a:pt x="1261731" y="212124"/>
                      </a:lnTo>
                      <a:lnTo>
                        <a:pt x="1272875" y="202337"/>
                      </a:lnTo>
                      <a:cubicBezTo>
                        <a:pt x="1278953" y="197105"/>
                        <a:pt x="1284019" y="192212"/>
                        <a:pt x="1284019" y="191537"/>
                      </a:cubicBezTo>
                      <a:close/>
                      <a:moveTo>
                        <a:pt x="511535" y="156437"/>
                      </a:moveTo>
                      <a:cubicBezTo>
                        <a:pt x="510859" y="145974"/>
                        <a:pt x="509846" y="137368"/>
                        <a:pt x="509340" y="137368"/>
                      </a:cubicBezTo>
                      <a:cubicBezTo>
                        <a:pt x="508327" y="137368"/>
                        <a:pt x="500560" y="160824"/>
                        <a:pt x="497689" y="172468"/>
                      </a:cubicBezTo>
                      <a:cubicBezTo>
                        <a:pt x="497014" y="174999"/>
                        <a:pt x="499378" y="182255"/>
                        <a:pt x="504105" y="193562"/>
                      </a:cubicBezTo>
                      <a:lnTo>
                        <a:pt x="511535" y="210605"/>
                      </a:lnTo>
                      <a:lnTo>
                        <a:pt x="512041" y="193055"/>
                      </a:lnTo>
                      <a:cubicBezTo>
                        <a:pt x="512379" y="183268"/>
                        <a:pt x="512041" y="166730"/>
                        <a:pt x="511535" y="156437"/>
                      </a:cubicBezTo>
                      <a:close/>
                      <a:moveTo>
                        <a:pt x="1216817" y="199468"/>
                      </a:moveTo>
                      <a:cubicBezTo>
                        <a:pt x="1212427" y="193562"/>
                        <a:pt x="1206348" y="184955"/>
                        <a:pt x="1203309" y="180399"/>
                      </a:cubicBezTo>
                      <a:cubicBezTo>
                        <a:pt x="1197399" y="170949"/>
                        <a:pt x="1184398" y="143780"/>
                        <a:pt x="1184398" y="140912"/>
                      </a:cubicBezTo>
                      <a:cubicBezTo>
                        <a:pt x="1184398" y="139899"/>
                        <a:pt x="1183722" y="139055"/>
                        <a:pt x="1182709" y="139055"/>
                      </a:cubicBezTo>
                      <a:cubicBezTo>
                        <a:pt x="1181865" y="139055"/>
                        <a:pt x="1181021" y="142262"/>
                        <a:pt x="1181021" y="146312"/>
                      </a:cubicBezTo>
                      <a:cubicBezTo>
                        <a:pt x="1181021" y="150193"/>
                        <a:pt x="1180514" y="156268"/>
                        <a:pt x="1180008" y="159643"/>
                      </a:cubicBezTo>
                      <a:cubicBezTo>
                        <a:pt x="1178995" y="165887"/>
                        <a:pt x="1179163" y="166224"/>
                        <a:pt x="1200776" y="187993"/>
                      </a:cubicBezTo>
                      <a:cubicBezTo>
                        <a:pt x="1212933" y="199974"/>
                        <a:pt x="1223233" y="209930"/>
                        <a:pt x="1223908" y="209930"/>
                      </a:cubicBezTo>
                      <a:cubicBezTo>
                        <a:pt x="1224415" y="209930"/>
                        <a:pt x="1221376" y="205205"/>
                        <a:pt x="1216817" y="199468"/>
                      </a:cubicBezTo>
                      <a:close/>
                      <a:moveTo>
                        <a:pt x="1766589" y="206555"/>
                      </a:moveTo>
                      <a:cubicBezTo>
                        <a:pt x="1764394" y="203180"/>
                        <a:pt x="1761861" y="201999"/>
                        <a:pt x="1761861" y="204530"/>
                      </a:cubicBezTo>
                      <a:cubicBezTo>
                        <a:pt x="1761861" y="206218"/>
                        <a:pt x="1765576" y="209930"/>
                        <a:pt x="1767264" y="209930"/>
                      </a:cubicBezTo>
                      <a:cubicBezTo>
                        <a:pt x="1768108" y="209930"/>
                        <a:pt x="1767771" y="208412"/>
                        <a:pt x="1766589" y="206555"/>
                      </a:cubicBezTo>
                      <a:close/>
                      <a:moveTo>
                        <a:pt x="600012" y="201830"/>
                      </a:moveTo>
                      <a:lnTo>
                        <a:pt x="603389" y="195249"/>
                      </a:lnTo>
                      <a:lnTo>
                        <a:pt x="597648" y="186643"/>
                      </a:lnTo>
                      <a:cubicBezTo>
                        <a:pt x="591569" y="177868"/>
                        <a:pt x="576204" y="147830"/>
                        <a:pt x="574009" y="141080"/>
                      </a:cubicBezTo>
                      <a:cubicBezTo>
                        <a:pt x="573165" y="137874"/>
                        <a:pt x="572489" y="137537"/>
                        <a:pt x="570463" y="139224"/>
                      </a:cubicBezTo>
                      <a:cubicBezTo>
                        <a:pt x="566917" y="142093"/>
                        <a:pt x="565735" y="139899"/>
                        <a:pt x="568606" y="135343"/>
                      </a:cubicBezTo>
                      <a:cubicBezTo>
                        <a:pt x="570632" y="131968"/>
                        <a:pt x="570463" y="130449"/>
                        <a:pt x="567930" y="123024"/>
                      </a:cubicBezTo>
                      <a:lnTo>
                        <a:pt x="564891" y="114587"/>
                      </a:lnTo>
                      <a:lnTo>
                        <a:pt x="565060" y="131968"/>
                      </a:lnTo>
                      <a:cubicBezTo>
                        <a:pt x="565060" y="148337"/>
                        <a:pt x="565567" y="150530"/>
                        <a:pt x="572320" y="168418"/>
                      </a:cubicBezTo>
                      <a:cubicBezTo>
                        <a:pt x="576204" y="178880"/>
                        <a:pt x="580425" y="189343"/>
                        <a:pt x="581607" y="191537"/>
                      </a:cubicBezTo>
                      <a:cubicBezTo>
                        <a:pt x="583464" y="195080"/>
                        <a:pt x="594946" y="208243"/>
                        <a:pt x="596297" y="208243"/>
                      </a:cubicBezTo>
                      <a:cubicBezTo>
                        <a:pt x="596466" y="208243"/>
                        <a:pt x="598154" y="205374"/>
                        <a:pt x="600012" y="201830"/>
                      </a:cubicBezTo>
                      <a:close/>
                      <a:moveTo>
                        <a:pt x="1403057" y="203687"/>
                      </a:moveTo>
                      <a:cubicBezTo>
                        <a:pt x="1402551" y="200987"/>
                        <a:pt x="1400693" y="182593"/>
                        <a:pt x="1398667" y="162680"/>
                      </a:cubicBezTo>
                      <a:cubicBezTo>
                        <a:pt x="1396810" y="142768"/>
                        <a:pt x="1394952" y="126230"/>
                        <a:pt x="1394784" y="125893"/>
                      </a:cubicBezTo>
                      <a:cubicBezTo>
                        <a:pt x="1394446" y="125724"/>
                        <a:pt x="1392082" y="128762"/>
                        <a:pt x="1389549" y="132643"/>
                      </a:cubicBezTo>
                      <a:cubicBezTo>
                        <a:pt x="1387016" y="136693"/>
                        <a:pt x="1379925" y="146649"/>
                        <a:pt x="1373846" y="154749"/>
                      </a:cubicBezTo>
                      <a:lnTo>
                        <a:pt x="1362871" y="169768"/>
                      </a:lnTo>
                      <a:lnTo>
                        <a:pt x="1382120" y="189005"/>
                      </a:lnTo>
                      <a:cubicBezTo>
                        <a:pt x="1392757" y="199468"/>
                        <a:pt x="1401875" y="208243"/>
                        <a:pt x="1402551" y="208243"/>
                      </a:cubicBezTo>
                      <a:cubicBezTo>
                        <a:pt x="1403226" y="208243"/>
                        <a:pt x="1403395" y="206218"/>
                        <a:pt x="1403057" y="203687"/>
                      </a:cubicBezTo>
                      <a:close/>
                      <a:moveTo>
                        <a:pt x="1441048" y="196768"/>
                      </a:moveTo>
                      <a:cubicBezTo>
                        <a:pt x="1441048" y="196093"/>
                        <a:pt x="1440373" y="194574"/>
                        <a:pt x="1439528" y="193393"/>
                      </a:cubicBezTo>
                      <a:cubicBezTo>
                        <a:pt x="1438515" y="191705"/>
                        <a:pt x="1436658" y="193562"/>
                        <a:pt x="1432775" y="199974"/>
                      </a:cubicBezTo>
                      <a:lnTo>
                        <a:pt x="1427203" y="208749"/>
                      </a:lnTo>
                      <a:lnTo>
                        <a:pt x="1434125" y="203349"/>
                      </a:lnTo>
                      <a:cubicBezTo>
                        <a:pt x="1438009" y="200312"/>
                        <a:pt x="1441048" y="197274"/>
                        <a:pt x="1441048" y="196768"/>
                      </a:cubicBezTo>
                      <a:close/>
                      <a:moveTo>
                        <a:pt x="156783" y="194068"/>
                      </a:moveTo>
                      <a:cubicBezTo>
                        <a:pt x="165563" y="174830"/>
                        <a:pt x="165563" y="175674"/>
                        <a:pt x="158641" y="161837"/>
                      </a:cubicBezTo>
                      <a:lnTo>
                        <a:pt x="152393" y="149180"/>
                      </a:lnTo>
                      <a:lnTo>
                        <a:pt x="136690" y="162343"/>
                      </a:lnTo>
                      <a:cubicBezTo>
                        <a:pt x="128079" y="169430"/>
                        <a:pt x="120818" y="175843"/>
                        <a:pt x="120818" y="176518"/>
                      </a:cubicBezTo>
                      <a:cubicBezTo>
                        <a:pt x="120650" y="177699"/>
                        <a:pt x="149354" y="206555"/>
                        <a:pt x="150536" y="206555"/>
                      </a:cubicBezTo>
                      <a:cubicBezTo>
                        <a:pt x="150874" y="206555"/>
                        <a:pt x="153744" y="200987"/>
                        <a:pt x="156783" y="194068"/>
                      </a:cubicBezTo>
                      <a:close/>
                      <a:moveTo>
                        <a:pt x="1628133" y="192718"/>
                      </a:moveTo>
                      <a:cubicBezTo>
                        <a:pt x="1623405" y="184955"/>
                        <a:pt x="1614794" y="169093"/>
                        <a:pt x="1609053" y="157112"/>
                      </a:cubicBezTo>
                      <a:cubicBezTo>
                        <a:pt x="1603143" y="145299"/>
                        <a:pt x="1597909" y="136187"/>
                        <a:pt x="1597571" y="137030"/>
                      </a:cubicBezTo>
                      <a:cubicBezTo>
                        <a:pt x="1594701" y="141587"/>
                        <a:pt x="1594532" y="152387"/>
                        <a:pt x="1597402" y="165380"/>
                      </a:cubicBezTo>
                      <a:cubicBezTo>
                        <a:pt x="1600104" y="179049"/>
                        <a:pt x="1600779" y="180230"/>
                        <a:pt x="1608040" y="186305"/>
                      </a:cubicBezTo>
                      <a:cubicBezTo>
                        <a:pt x="1616989" y="193899"/>
                        <a:pt x="1633874" y="206218"/>
                        <a:pt x="1635562" y="206387"/>
                      </a:cubicBezTo>
                      <a:cubicBezTo>
                        <a:pt x="1636069" y="206555"/>
                        <a:pt x="1632860" y="200312"/>
                        <a:pt x="1628133" y="192718"/>
                      </a:cubicBezTo>
                      <a:close/>
                      <a:moveTo>
                        <a:pt x="1981027" y="199637"/>
                      </a:moveTo>
                      <a:cubicBezTo>
                        <a:pt x="1986261" y="195924"/>
                        <a:pt x="1996899" y="187824"/>
                        <a:pt x="2004497" y="181580"/>
                      </a:cubicBezTo>
                      <a:lnTo>
                        <a:pt x="2018511" y="170274"/>
                      </a:lnTo>
                      <a:lnTo>
                        <a:pt x="2024252" y="152555"/>
                      </a:lnTo>
                      <a:cubicBezTo>
                        <a:pt x="2027460" y="142768"/>
                        <a:pt x="2029824" y="134499"/>
                        <a:pt x="2029487" y="134162"/>
                      </a:cubicBezTo>
                      <a:cubicBezTo>
                        <a:pt x="2028980" y="133824"/>
                        <a:pt x="2026110" y="135849"/>
                        <a:pt x="2022733" y="138887"/>
                      </a:cubicBezTo>
                      <a:cubicBezTo>
                        <a:pt x="2014966" y="145637"/>
                        <a:pt x="2013952" y="145468"/>
                        <a:pt x="2019356" y="138380"/>
                      </a:cubicBezTo>
                      <a:cubicBezTo>
                        <a:pt x="2025941" y="129774"/>
                        <a:pt x="2029149" y="118299"/>
                        <a:pt x="2028136" y="107162"/>
                      </a:cubicBezTo>
                      <a:cubicBezTo>
                        <a:pt x="2027292" y="98049"/>
                        <a:pt x="2024083" y="88430"/>
                        <a:pt x="2021888" y="88430"/>
                      </a:cubicBezTo>
                      <a:cubicBezTo>
                        <a:pt x="2021382" y="88430"/>
                        <a:pt x="2019187" y="91805"/>
                        <a:pt x="2017329" y="95855"/>
                      </a:cubicBezTo>
                      <a:cubicBezTo>
                        <a:pt x="2015303" y="99905"/>
                        <a:pt x="2010238" y="107330"/>
                        <a:pt x="2006185" y="112393"/>
                      </a:cubicBezTo>
                      <a:cubicBezTo>
                        <a:pt x="1999938" y="120155"/>
                        <a:pt x="1997743" y="124880"/>
                        <a:pt x="1993353" y="140068"/>
                      </a:cubicBezTo>
                      <a:cubicBezTo>
                        <a:pt x="1988456" y="157449"/>
                        <a:pt x="1978325" y="186305"/>
                        <a:pt x="1972247" y="200312"/>
                      </a:cubicBezTo>
                      <a:cubicBezTo>
                        <a:pt x="1970727" y="203687"/>
                        <a:pt x="1969883" y="206555"/>
                        <a:pt x="1970558" y="206555"/>
                      </a:cubicBezTo>
                      <a:cubicBezTo>
                        <a:pt x="1971065" y="206555"/>
                        <a:pt x="1975793" y="203518"/>
                        <a:pt x="1981027" y="199637"/>
                      </a:cubicBezTo>
                      <a:close/>
                      <a:moveTo>
                        <a:pt x="272445" y="191537"/>
                      </a:moveTo>
                      <a:cubicBezTo>
                        <a:pt x="278017" y="178205"/>
                        <a:pt x="278017" y="178037"/>
                        <a:pt x="276835" y="160149"/>
                      </a:cubicBezTo>
                      <a:cubicBezTo>
                        <a:pt x="276159" y="150362"/>
                        <a:pt x="275484" y="142430"/>
                        <a:pt x="275146" y="142768"/>
                      </a:cubicBezTo>
                      <a:cubicBezTo>
                        <a:pt x="268730" y="149855"/>
                        <a:pt x="255898" y="169262"/>
                        <a:pt x="256404" y="171118"/>
                      </a:cubicBezTo>
                      <a:cubicBezTo>
                        <a:pt x="256742" y="172468"/>
                        <a:pt x="258768" y="180737"/>
                        <a:pt x="260963" y="189343"/>
                      </a:cubicBezTo>
                      <a:cubicBezTo>
                        <a:pt x="262989" y="197780"/>
                        <a:pt x="265184" y="204868"/>
                        <a:pt x="265691" y="204868"/>
                      </a:cubicBezTo>
                      <a:cubicBezTo>
                        <a:pt x="266197" y="204868"/>
                        <a:pt x="269237" y="198793"/>
                        <a:pt x="272445" y="191537"/>
                      </a:cubicBezTo>
                      <a:close/>
                      <a:moveTo>
                        <a:pt x="736948" y="195080"/>
                      </a:moveTo>
                      <a:cubicBezTo>
                        <a:pt x="746741" y="187655"/>
                        <a:pt x="750794" y="183099"/>
                        <a:pt x="755015" y="175337"/>
                      </a:cubicBezTo>
                      <a:cubicBezTo>
                        <a:pt x="758054" y="169768"/>
                        <a:pt x="760587" y="164368"/>
                        <a:pt x="760587" y="163355"/>
                      </a:cubicBezTo>
                      <a:cubicBezTo>
                        <a:pt x="760587" y="160149"/>
                        <a:pt x="753664" y="153062"/>
                        <a:pt x="752820" y="155424"/>
                      </a:cubicBezTo>
                      <a:cubicBezTo>
                        <a:pt x="751131" y="159305"/>
                        <a:pt x="729857" y="193899"/>
                        <a:pt x="725804" y="199468"/>
                      </a:cubicBezTo>
                      <a:cubicBezTo>
                        <a:pt x="723440" y="202337"/>
                        <a:pt x="722258" y="204868"/>
                        <a:pt x="722934" y="204868"/>
                      </a:cubicBezTo>
                      <a:cubicBezTo>
                        <a:pt x="723609" y="204699"/>
                        <a:pt x="730025" y="200312"/>
                        <a:pt x="736948" y="195080"/>
                      </a:cubicBezTo>
                      <a:close/>
                      <a:moveTo>
                        <a:pt x="842816" y="194574"/>
                      </a:moveTo>
                      <a:cubicBezTo>
                        <a:pt x="839777" y="189512"/>
                        <a:pt x="834543" y="180737"/>
                        <a:pt x="831335" y="174999"/>
                      </a:cubicBezTo>
                      <a:cubicBezTo>
                        <a:pt x="828295" y="169093"/>
                        <a:pt x="825256" y="164368"/>
                        <a:pt x="824750" y="164368"/>
                      </a:cubicBezTo>
                      <a:cubicBezTo>
                        <a:pt x="824243" y="164368"/>
                        <a:pt x="820866" y="167237"/>
                        <a:pt x="817489" y="170780"/>
                      </a:cubicBezTo>
                      <a:lnTo>
                        <a:pt x="811073" y="177362"/>
                      </a:lnTo>
                      <a:lnTo>
                        <a:pt x="821710" y="185630"/>
                      </a:lnTo>
                      <a:cubicBezTo>
                        <a:pt x="834036" y="195418"/>
                        <a:pt x="847375" y="204699"/>
                        <a:pt x="848051" y="204024"/>
                      </a:cubicBezTo>
                      <a:cubicBezTo>
                        <a:pt x="848388" y="203687"/>
                        <a:pt x="846025" y="199468"/>
                        <a:pt x="842816" y="194574"/>
                      </a:cubicBezTo>
                      <a:close/>
                      <a:moveTo>
                        <a:pt x="215374" y="191030"/>
                      </a:moveTo>
                      <a:cubicBezTo>
                        <a:pt x="218244" y="185124"/>
                        <a:pt x="222128" y="178374"/>
                        <a:pt x="223816" y="176012"/>
                      </a:cubicBezTo>
                      <a:cubicBezTo>
                        <a:pt x="227193" y="171118"/>
                        <a:pt x="227362" y="171793"/>
                        <a:pt x="214361" y="131462"/>
                      </a:cubicBezTo>
                      <a:lnTo>
                        <a:pt x="212166" y="124712"/>
                      </a:lnTo>
                      <a:lnTo>
                        <a:pt x="207945" y="133993"/>
                      </a:lnTo>
                      <a:cubicBezTo>
                        <a:pt x="205581" y="139055"/>
                        <a:pt x="200515" y="149012"/>
                        <a:pt x="196632" y="155930"/>
                      </a:cubicBezTo>
                      <a:lnTo>
                        <a:pt x="189709" y="168587"/>
                      </a:lnTo>
                      <a:lnTo>
                        <a:pt x="193255" y="176012"/>
                      </a:lnTo>
                      <a:cubicBezTo>
                        <a:pt x="197307" y="184449"/>
                        <a:pt x="207945" y="201493"/>
                        <a:pt x="209295" y="201493"/>
                      </a:cubicBezTo>
                      <a:cubicBezTo>
                        <a:pt x="209633" y="201493"/>
                        <a:pt x="212503" y="196768"/>
                        <a:pt x="215374" y="191030"/>
                      </a:cubicBezTo>
                      <a:close/>
                      <a:moveTo>
                        <a:pt x="464595" y="186812"/>
                      </a:moveTo>
                      <a:lnTo>
                        <a:pt x="467972" y="171962"/>
                      </a:lnTo>
                      <a:lnTo>
                        <a:pt x="461218" y="158462"/>
                      </a:lnTo>
                      <a:cubicBezTo>
                        <a:pt x="457503" y="151037"/>
                        <a:pt x="452100" y="139393"/>
                        <a:pt x="449061" y="132812"/>
                      </a:cubicBezTo>
                      <a:lnTo>
                        <a:pt x="443658" y="120493"/>
                      </a:lnTo>
                      <a:lnTo>
                        <a:pt x="438423" y="127074"/>
                      </a:lnTo>
                      <a:lnTo>
                        <a:pt x="433020" y="133824"/>
                      </a:lnTo>
                      <a:lnTo>
                        <a:pt x="438254" y="149518"/>
                      </a:lnTo>
                      <a:cubicBezTo>
                        <a:pt x="441294" y="158124"/>
                        <a:pt x="446528" y="172130"/>
                        <a:pt x="450243" y="180399"/>
                      </a:cubicBezTo>
                      <a:cubicBezTo>
                        <a:pt x="453957" y="188837"/>
                        <a:pt x="457334" y="196937"/>
                        <a:pt x="457841" y="198624"/>
                      </a:cubicBezTo>
                      <a:cubicBezTo>
                        <a:pt x="459529" y="204193"/>
                        <a:pt x="461218" y="201324"/>
                        <a:pt x="464595" y="186812"/>
                      </a:cubicBezTo>
                      <a:close/>
                      <a:moveTo>
                        <a:pt x="1417072" y="184449"/>
                      </a:moveTo>
                      <a:lnTo>
                        <a:pt x="1423826" y="168080"/>
                      </a:lnTo>
                      <a:lnTo>
                        <a:pt x="1417072" y="155762"/>
                      </a:lnTo>
                      <a:cubicBezTo>
                        <a:pt x="1413357" y="148843"/>
                        <a:pt x="1409980" y="142937"/>
                        <a:pt x="1409642" y="142599"/>
                      </a:cubicBezTo>
                      <a:cubicBezTo>
                        <a:pt x="1409305" y="142262"/>
                        <a:pt x="1408967" y="155424"/>
                        <a:pt x="1408967" y="171962"/>
                      </a:cubicBezTo>
                      <a:cubicBezTo>
                        <a:pt x="1408967" y="188499"/>
                        <a:pt x="1409305" y="201662"/>
                        <a:pt x="1409642" y="201324"/>
                      </a:cubicBezTo>
                      <a:cubicBezTo>
                        <a:pt x="1409980" y="200987"/>
                        <a:pt x="1413357" y="193393"/>
                        <a:pt x="1417072" y="184449"/>
                      </a:cubicBezTo>
                      <a:close/>
                      <a:moveTo>
                        <a:pt x="1506562" y="179218"/>
                      </a:moveTo>
                      <a:cubicBezTo>
                        <a:pt x="1516861" y="153905"/>
                        <a:pt x="1524291" y="132305"/>
                        <a:pt x="1523109" y="131124"/>
                      </a:cubicBezTo>
                      <a:cubicBezTo>
                        <a:pt x="1522602" y="130618"/>
                        <a:pt x="1520069" y="132812"/>
                        <a:pt x="1517537" y="135849"/>
                      </a:cubicBezTo>
                      <a:cubicBezTo>
                        <a:pt x="1515004" y="139055"/>
                        <a:pt x="1506393" y="148505"/>
                        <a:pt x="1498288" y="156774"/>
                      </a:cubicBezTo>
                      <a:lnTo>
                        <a:pt x="1483429" y="171962"/>
                      </a:lnTo>
                      <a:lnTo>
                        <a:pt x="1489508" y="185968"/>
                      </a:lnTo>
                      <a:cubicBezTo>
                        <a:pt x="1492716" y="193562"/>
                        <a:pt x="1496093" y="199805"/>
                        <a:pt x="1496768" y="199805"/>
                      </a:cubicBezTo>
                      <a:cubicBezTo>
                        <a:pt x="1497444" y="199805"/>
                        <a:pt x="1501834" y="190524"/>
                        <a:pt x="1506562" y="179218"/>
                      </a:cubicBezTo>
                      <a:close/>
                      <a:moveTo>
                        <a:pt x="725973" y="161837"/>
                      </a:moveTo>
                      <a:cubicBezTo>
                        <a:pt x="735935" y="134837"/>
                        <a:pt x="737117" y="129943"/>
                        <a:pt x="734078" y="125555"/>
                      </a:cubicBezTo>
                      <a:cubicBezTo>
                        <a:pt x="731545" y="121843"/>
                        <a:pt x="731038" y="122518"/>
                        <a:pt x="724960" y="143443"/>
                      </a:cubicBezTo>
                      <a:cubicBezTo>
                        <a:pt x="721414" y="155424"/>
                        <a:pt x="716011" y="172130"/>
                        <a:pt x="712803" y="180737"/>
                      </a:cubicBezTo>
                      <a:cubicBezTo>
                        <a:pt x="708919" y="191030"/>
                        <a:pt x="707568" y="196430"/>
                        <a:pt x="708919" y="196937"/>
                      </a:cubicBezTo>
                      <a:cubicBezTo>
                        <a:pt x="710945" y="197612"/>
                        <a:pt x="717531" y="184280"/>
                        <a:pt x="725973" y="161837"/>
                      </a:cubicBezTo>
                      <a:close/>
                      <a:moveTo>
                        <a:pt x="1795631" y="190018"/>
                      </a:moveTo>
                      <a:cubicBezTo>
                        <a:pt x="1799852" y="186643"/>
                        <a:pt x="1803567" y="183774"/>
                        <a:pt x="1803736" y="183605"/>
                      </a:cubicBezTo>
                      <a:cubicBezTo>
                        <a:pt x="1804580" y="182930"/>
                        <a:pt x="1790397" y="164368"/>
                        <a:pt x="1789046" y="164368"/>
                      </a:cubicBezTo>
                      <a:cubicBezTo>
                        <a:pt x="1788539" y="164368"/>
                        <a:pt x="1785500" y="168418"/>
                        <a:pt x="1782461" y="173480"/>
                      </a:cubicBezTo>
                      <a:lnTo>
                        <a:pt x="1777057" y="182593"/>
                      </a:lnTo>
                      <a:lnTo>
                        <a:pt x="1780434" y="190524"/>
                      </a:lnTo>
                      <a:cubicBezTo>
                        <a:pt x="1784149" y="199130"/>
                        <a:pt x="1783811" y="199130"/>
                        <a:pt x="1795631" y="190018"/>
                      </a:cubicBezTo>
                      <a:close/>
                      <a:moveTo>
                        <a:pt x="1254301" y="158799"/>
                      </a:moveTo>
                      <a:lnTo>
                        <a:pt x="1259198" y="144455"/>
                      </a:lnTo>
                      <a:lnTo>
                        <a:pt x="1251600" y="125893"/>
                      </a:lnTo>
                      <a:cubicBezTo>
                        <a:pt x="1245352" y="111043"/>
                        <a:pt x="1215297" y="58730"/>
                        <a:pt x="1213777" y="60249"/>
                      </a:cubicBezTo>
                      <a:cubicBezTo>
                        <a:pt x="1213609" y="60418"/>
                        <a:pt x="1214791" y="67505"/>
                        <a:pt x="1216648" y="75774"/>
                      </a:cubicBezTo>
                      <a:cubicBezTo>
                        <a:pt x="1220531" y="94168"/>
                        <a:pt x="1226779" y="112899"/>
                        <a:pt x="1233364" y="126399"/>
                      </a:cubicBezTo>
                      <a:cubicBezTo>
                        <a:pt x="1236066" y="131968"/>
                        <a:pt x="1237923" y="136693"/>
                        <a:pt x="1237585" y="137030"/>
                      </a:cubicBezTo>
                      <a:cubicBezTo>
                        <a:pt x="1236741" y="137874"/>
                        <a:pt x="1220869" y="118468"/>
                        <a:pt x="1213102" y="106993"/>
                      </a:cubicBezTo>
                      <a:cubicBezTo>
                        <a:pt x="1203140" y="92312"/>
                        <a:pt x="1200776" y="93324"/>
                        <a:pt x="1204660" y="111043"/>
                      </a:cubicBezTo>
                      <a:cubicBezTo>
                        <a:pt x="1210569" y="138043"/>
                        <a:pt x="1222558" y="168249"/>
                        <a:pt x="1235559" y="189680"/>
                      </a:cubicBezTo>
                      <a:lnTo>
                        <a:pt x="1239105" y="195418"/>
                      </a:lnTo>
                      <a:lnTo>
                        <a:pt x="1244339" y="184280"/>
                      </a:lnTo>
                      <a:cubicBezTo>
                        <a:pt x="1247041" y="178037"/>
                        <a:pt x="1251600" y="166562"/>
                        <a:pt x="1254301" y="158799"/>
                      </a:cubicBezTo>
                      <a:close/>
                      <a:moveTo>
                        <a:pt x="1745989" y="174999"/>
                      </a:moveTo>
                      <a:cubicBezTo>
                        <a:pt x="1745145" y="174155"/>
                        <a:pt x="1738222" y="185968"/>
                        <a:pt x="1738222" y="188499"/>
                      </a:cubicBezTo>
                      <a:cubicBezTo>
                        <a:pt x="1738222" y="189680"/>
                        <a:pt x="1740248" y="187149"/>
                        <a:pt x="1742443" y="183099"/>
                      </a:cubicBezTo>
                      <a:cubicBezTo>
                        <a:pt x="1744807" y="179049"/>
                        <a:pt x="1746496" y="175337"/>
                        <a:pt x="1745989" y="174999"/>
                      </a:cubicBezTo>
                      <a:close/>
                      <a:moveTo>
                        <a:pt x="1660552" y="168924"/>
                      </a:moveTo>
                      <a:lnTo>
                        <a:pt x="1668656" y="152049"/>
                      </a:lnTo>
                      <a:lnTo>
                        <a:pt x="1657344" y="139224"/>
                      </a:lnTo>
                      <a:cubicBezTo>
                        <a:pt x="1643329" y="123193"/>
                        <a:pt x="1633874" y="110874"/>
                        <a:pt x="1625938" y="97712"/>
                      </a:cubicBezTo>
                      <a:lnTo>
                        <a:pt x="1619859" y="87587"/>
                      </a:lnTo>
                      <a:lnTo>
                        <a:pt x="1620872" y="94337"/>
                      </a:lnTo>
                      <a:cubicBezTo>
                        <a:pt x="1623743" y="110537"/>
                        <a:pt x="1634042" y="147155"/>
                        <a:pt x="1640459" y="163862"/>
                      </a:cubicBezTo>
                      <a:cubicBezTo>
                        <a:pt x="1644173" y="173818"/>
                        <a:pt x="1647719" y="183437"/>
                        <a:pt x="1648226" y="184955"/>
                      </a:cubicBezTo>
                      <a:cubicBezTo>
                        <a:pt x="1649745" y="189849"/>
                        <a:pt x="1652109" y="186643"/>
                        <a:pt x="1660552" y="168924"/>
                      </a:cubicBezTo>
                      <a:close/>
                      <a:moveTo>
                        <a:pt x="1337713" y="161330"/>
                      </a:moveTo>
                      <a:cubicBezTo>
                        <a:pt x="1335349" y="158630"/>
                        <a:pt x="1334842" y="158799"/>
                        <a:pt x="1325555" y="167237"/>
                      </a:cubicBezTo>
                      <a:lnTo>
                        <a:pt x="1317957" y="174493"/>
                      </a:lnTo>
                      <a:lnTo>
                        <a:pt x="1321503" y="180568"/>
                      </a:lnTo>
                      <a:lnTo>
                        <a:pt x="1325049" y="186474"/>
                      </a:lnTo>
                      <a:lnTo>
                        <a:pt x="1332309" y="174999"/>
                      </a:lnTo>
                      <a:cubicBezTo>
                        <a:pt x="1337713" y="166393"/>
                        <a:pt x="1339063" y="163018"/>
                        <a:pt x="1337713" y="161330"/>
                      </a:cubicBezTo>
                      <a:close/>
                      <a:moveTo>
                        <a:pt x="1460297" y="168587"/>
                      </a:moveTo>
                      <a:cubicBezTo>
                        <a:pt x="1458608" y="165212"/>
                        <a:pt x="1456582" y="162005"/>
                        <a:pt x="1455907" y="161668"/>
                      </a:cubicBezTo>
                      <a:cubicBezTo>
                        <a:pt x="1455231" y="161162"/>
                        <a:pt x="1453205" y="163693"/>
                        <a:pt x="1451348" y="167237"/>
                      </a:cubicBezTo>
                      <a:cubicBezTo>
                        <a:pt x="1448477" y="173143"/>
                        <a:pt x="1448309" y="174324"/>
                        <a:pt x="1450504" y="179555"/>
                      </a:cubicBezTo>
                      <a:lnTo>
                        <a:pt x="1453036" y="185293"/>
                      </a:lnTo>
                      <a:lnTo>
                        <a:pt x="1458271" y="179893"/>
                      </a:lnTo>
                      <a:lnTo>
                        <a:pt x="1463674" y="174662"/>
                      </a:lnTo>
                      <a:lnTo>
                        <a:pt x="1460297" y="168587"/>
                      </a:lnTo>
                      <a:close/>
                      <a:moveTo>
                        <a:pt x="687813" y="166562"/>
                      </a:moveTo>
                      <a:cubicBezTo>
                        <a:pt x="692541" y="141080"/>
                        <a:pt x="694736" y="123362"/>
                        <a:pt x="696424" y="97037"/>
                      </a:cubicBezTo>
                      <a:lnTo>
                        <a:pt x="698113" y="69362"/>
                      </a:lnTo>
                      <a:lnTo>
                        <a:pt x="692710" y="57718"/>
                      </a:lnTo>
                      <a:lnTo>
                        <a:pt x="687475" y="46074"/>
                      </a:lnTo>
                      <a:lnTo>
                        <a:pt x="681903" y="65987"/>
                      </a:lnTo>
                      <a:cubicBezTo>
                        <a:pt x="675149" y="90624"/>
                        <a:pt x="666200" y="116105"/>
                        <a:pt x="658602" y="132812"/>
                      </a:cubicBezTo>
                      <a:lnTo>
                        <a:pt x="652861" y="145637"/>
                      </a:lnTo>
                      <a:lnTo>
                        <a:pt x="656407" y="150362"/>
                      </a:lnTo>
                      <a:cubicBezTo>
                        <a:pt x="660460" y="155762"/>
                        <a:pt x="683085" y="177699"/>
                        <a:pt x="684774" y="177868"/>
                      </a:cubicBezTo>
                      <a:cubicBezTo>
                        <a:pt x="685280" y="177868"/>
                        <a:pt x="686631" y="172805"/>
                        <a:pt x="687813" y="166562"/>
                      </a:cubicBezTo>
                      <a:close/>
                      <a:moveTo>
                        <a:pt x="1856416" y="166899"/>
                      </a:moveTo>
                      <a:cubicBezTo>
                        <a:pt x="1855403" y="164368"/>
                        <a:pt x="1854221" y="162680"/>
                        <a:pt x="1853715" y="163018"/>
                      </a:cubicBezTo>
                      <a:cubicBezTo>
                        <a:pt x="1853377" y="163524"/>
                        <a:pt x="1853884" y="165887"/>
                        <a:pt x="1854897" y="168418"/>
                      </a:cubicBezTo>
                      <a:cubicBezTo>
                        <a:pt x="1857598" y="174155"/>
                        <a:pt x="1858780" y="172974"/>
                        <a:pt x="1856416" y="166899"/>
                      </a:cubicBezTo>
                      <a:close/>
                      <a:moveTo>
                        <a:pt x="614026" y="134330"/>
                      </a:moveTo>
                      <a:cubicBezTo>
                        <a:pt x="609467" y="129099"/>
                        <a:pt x="603389" y="121337"/>
                        <a:pt x="600518" y="117287"/>
                      </a:cubicBezTo>
                      <a:cubicBezTo>
                        <a:pt x="597479" y="113237"/>
                        <a:pt x="595115" y="110705"/>
                        <a:pt x="595115" y="111718"/>
                      </a:cubicBezTo>
                      <a:cubicBezTo>
                        <a:pt x="595115" y="117624"/>
                        <a:pt x="609130" y="159980"/>
                        <a:pt x="613182" y="166562"/>
                      </a:cubicBezTo>
                      <a:cubicBezTo>
                        <a:pt x="613857" y="167574"/>
                        <a:pt x="616052" y="163018"/>
                        <a:pt x="618416" y="156268"/>
                      </a:cubicBezTo>
                      <a:lnTo>
                        <a:pt x="622469" y="144118"/>
                      </a:lnTo>
                      <a:lnTo>
                        <a:pt x="614026" y="134330"/>
                      </a:lnTo>
                      <a:close/>
                      <a:moveTo>
                        <a:pt x="813099" y="153399"/>
                      </a:moveTo>
                      <a:cubicBezTo>
                        <a:pt x="815125" y="150530"/>
                        <a:pt x="813268" y="151712"/>
                        <a:pt x="808878" y="156437"/>
                      </a:cubicBezTo>
                      <a:cubicBezTo>
                        <a:pt x="804657" y="160993"/>
                        <a:pt x="801111" y="165549"/>
                        <a:pt x="801111" y="166562"/>
                      </a:cubicBezTo>
                      <a:cubicBezTo>
                        <a:pt x="801280" y="168755"/>
                        <a:pt x="807358" y="161837"/>
                        <a:pt x="813099" y="153399"/>
                      </a:cubicBezTo>
                      <a:close/>
                      <a:moveTo>
                        <a:pt x="1823829" y="165887"/>
                      </a:moveTo>
                      <a:cubicBezTo>
                        <a:pt x="1825348" y="164368"/>
                        <a:pt x="1824842" y="162005"/>
                        <a:pt x="1821971" y="156099"/>
                      </a:cubicBezTo>
                      <a:cubicBezTo>
                        <a:pt x="1819776" y="151880"/>
                        <a:pt x="1816230" y="143612"/>
                        <a:pt x="1814204" y="137874"/>
                      </a:cubicBezTo>
                      <a:cubicBezTo>
                        <a:pt x="1812178" y="131968"/>
                        <a:pt x="1809645" y="127749"/>
                        <a:pt x="1808801" y="128255"/>
                      </a:cubicBezTo>
                      <a:cubicBezTo>
                        <a:pt x="1807957" y="128930"/>
                        <a:pt x="1805762" y="131630"/>
                        <a:pt x="1804073" y="134330"/>
                      </a:cubicBezTo>
                      <a:lnTo>
                        <a:pt x="1801034" y="139562"/>
                      </a:lnTo>
                      <a:lnTo>
                        <a:pt x="1810321" y="153568"/>
                      </a:lnTo>
                      <a:cubicBezTo>
                        <a:pt x="1815555" y="161330"/>
                        <a:pt x="1820283" y="167743"/>
                        <a:pt x="1820958" y="167743"/>
                      </a:cubicBezTo>
                      <a:cubicBezTo>
                        <a:pt x="1821465" y="167743"/>
                        <a:pt x="1822816" y="166899"/>
                        <a:pt x="1823829" y="165887"/>
                      </a:cubicBezTo>
                      <a:close/>
                      <a:moveTo>
                        <a:pt x="1321165" y="149180"/>
                      </a:moveTo>
                      <a:cubicBezTo>
                        <a:pt x="1322178" y="147324"/>
                        <a:pt x="1320490" y="144287"/>
                        <a:pt x="1315425" y="138380"/>
                      </a:cubicBezTo>
                      <a:lnTo>
                        <a:pt x="1308333" y="130112"/>
                      </a:lnTo>
                      <a:lnTo>
                        <a:pt x="1304787" y="139562"/>
                      </a:lnTo>
                      <a:lnTo>
                        <a:pt x="1301410" y="148843"/>
                      </a:lnTo>
                      <a:lnTo>
                        <a:pt x="1305800" y="155930"/>
                      </a:lnTo>
                      <a:lnTo>
                        <a:pt x="1310190" y="162849"/>
                      </a:lnTo>
                      <a:lnTo>
                        <a:pt x="1314918" y="157280"/>
                      </a:lnTo>
                      <a:cubicBezTo>
                        <a:pt x="1317620" y="154243"/>
                        <a:pt x="1320321" y="150530"/>
                        <a:pt x="1321165" y="149180"/>
                      </a:cubicBezTo>
                      <a:close/>
                      <a:moveTo>
                        <a:pt x="1726909" y="152893"/>
                      </a:moveTo>
                      <a:cubicBezTo>
                        <a:pt x="1728429" y="147662"/>
                        <a:pt x="1729780" y="142599"/>
                        <a:pt x="1729780" y="141587"/>
                      </a:cubicBezTo>
                      <a:cubicBezTo>
                        <a:pt x="1729611" y="139562"/>
                        <a:pt x="1715259" y="103787"/>
                        <a:pt x="1714077" y="102605"/>
                      </a:cubicBezTo>
                      <a:cubicBezTo>
                        <a:pt x="1712557" y="100918"/>
                        <a:pt x="1709180" y="118974"/>
                        <a:pt x="1710193" y="123530"/>
                      </a:cubicBezTo>
                      <a:cubicBezTo>
                        <a:pt x="1712895" y="134499"/>
                        <a:pt x="1722013" y="162680"/>
                        <a:pt x="1722857" y="162680"/>
                      </a:cubicBezTo>
                      <a:cubicBezTo>
                        <a:pt x="1723363" y="162680"/>
                        <a:pt x="1725221" y="158293"/>
                        <a:pt x="1726909" y="152893"/>
                      </a:cubicBezTo>
                      <a:close/>
                      <a:moveTo>
                        <a:pt x="126559" y="147662"/>
                      </a:moveTo>
                      <a:cubicBezTo>
                        <a:pt x="145470" y="127580"/>
                        <a:pt x="144626" y="129437"/>
                        <a:pt x="141080" y="116949"/>
                      </a:cubicBezTo>
                      <a:cubicBezTo>
                        <a:pt x="137535" y="104968"/>
                        <a:pt x="138548" y="104293"/>
                        <a:pt x="131118" y="123024"/>
                      </a:cubicBezTo>
                      <a:cubicBezTo>
                        <a:pt x="129261" y="127749"/>
                        <a:pt x="124871" y="137705"/>
                        <a:pt x="121156" y="145468"/>
                      </a:cubicBezTo>
                      <a:cubicBezTo>
                        <a:pt x="117441" y="153062"/>
                        <a:pt x="114740" y="159305"/>
                        <a:pt x="115078" y="159305"/>
                      </a:cubicBezTo>
                      <a:cubicBezTo>
                        <a:pt x="115415" y="159305"/>
                        <a:pt x="120650" y="154074"/>
                        <a:pt x="126559" y="147662"/>
                      </a:cubicBezTo>
                      <a:close/>
                      <a:moveTo>
                        <a:pt x="857506" y="147155"/>
                      </a:moveTo>
                      <a:cubicBezTo>
                        <a:pt x="856831" y="142262"/>
                        <a:pt x="855818" y="136693"/>
                        <a:pt x="855142" y="134837"/>
                      </a:cubicBezTo>
                      <a:cubicBezTo>
                        <a:pt x="853960" y="131968"/>
                        <a:pt x="853623" y="131799"/>
                        <a:pt x="852610" y="134162"/>
                      </a:cubicBezTo>
                      <a:cubicBezTo>
                        <a:pt x="851597" y="136862"/>
                        <a:pt x="856155" y="155930"/>
                        <a:pt x="857844" y="155930"/>
                      </a:cubicBezTo>
                      <a:cubicBezTo>
                        <a:pt x="858351" y="155930"/>
                        <a:pt x="858182" y="151880"/>
                        <a:pt x="857506" y="147155"/>
                      </a:cubicBezTo>
                      <a:close/>
                      <a:moveTo>
                        <a:pt x="1493898" y="133824"/>
                      </a:moveTo>
                      <a:lnTo>
                        <a:pt x="1508757" y="111718"/>
                      </a:lnTo>
                      <a:lnTo>
                        <a:pt x="1505717" y="107162"/>
                      </a:lnTo>
                      <a:cubicBezTo>
                        <a:pt x="1504198" y="104799"/>
                        <a:pt x="1499639" y="97205"/>
                        <a:pt x="1495586" y="90287"/>
                      </a:cubicBezTo>
                      <a:cubicBezTo>
                        <a:pt x="1491534" y="83030"/>
                        <a:pt x="1488157" y="78812"/>
                        <a:pt x="1487650" y="80162"/>
                      </a:cubicBezTo>
                      <a:cubicBezTo>
                        <a:pt x="1487313" y="81512"/>
                        <a:pt x="1485962" y="85562"/>
                        <a:pt x="1484949" y="89274"/>
                      </a:cubicBezTo>
                      <a:cubicBezTo>
                        <a:pt x="1483767" y="92987"/>
                        <a:pt x="1479883" y="103955"/>
                        <a:pt x="1476169" y="113574"/>
                      </a:cubicBezTo>
                      <a:lnTo>
                        <a:pt x="1469246" y="131124"/>
                      </a:lnTo>
                      <a:lnTo>
                        <a:pt x="1473129" y="143443"/>
                      </a:lnTo>
                      <a:cubicBezTo>
                        <a:pt x="1475324" y="150362"/>
                        <a:pt x="1477519" y="155930"/>
                        <a:pt x="1478026" y="155930"/>
                      </a:cubicBezTo>
                      <a:cubicBezTo>
                        <a:pt x="1478533" y="155930"/>
                        <a:pt x="1485793" y="145974"/>
                        <a:pt x="1493898" y="133824"/>
                      </a:cubicBezTo>
                      <a:close/>
                      <a:moveTo>
                        <a:pt x="1167682" y="104630"/>
                      </a:moveTo>
                      <a:lnTo>
                        <a:pt x="1166162" y="68349"/>
                      </a:lnTo>
                      <a:lnTo>
                        <a:pt x="1160590" y="58562"/>
                      </a:lnTo>
                      <a:lnTo>
                        <a:pt x="1154849" y="48774"/>
                      </a:lnTo>
                      <a:lnTo>
                        <a:pt x="1151303" y="84212"/>
                      </a:lnTo>
                      <a:lnTo>
                        <a:pt x="1147758" y="119649"/>
                      </a:lnTo>
                      <a:lnTo>
                        <a:pt x="1158057" y="135512"/>
                      </a:lnTo>
                      <a:cubicBezTo>
                        <a:pt x="1170552" y="154918"/>
                        <a:pt x="1170046" y="156437"/>
                        <a:pt x="1167682" y="104630"/>
                      </a:cubicBezTo>
                      <a:close/>
                      <a:moveTo>
                        <a:pt x="1351052" y="146312"/>
                      </a:moveTo>
                      <a:cubicBezTo>
                        <a:pt x="1352065" y="144624"/>
                        <a:pt x="1356793" y="137537"/>
                        <a:pt x="1361689" y="130618"/>
                      </a:cubicBezTo>
                      <a:cubicBezTo>
                        <a:pt x="1370132" y="118299"/>
                        <a:pt x="1369456" y="118805"/>
                        <a:pt x="1353922" y="136862"/>
                      </a:cubicBezTo>
                      <a:cubicBezTo>
                        <a:pt x="1346999" y="145130"/>
                        <a:pt x="1344804" y="149180"/>
                        <a:pt x="1347844" y="149180"/>
                      </a:cubicBezTo>
                      <a:cubicBezTo>
                        <a:pt x="1348519" y="149180"/>
                        <a:pt x="1349870" y="147830"/>
                        <a:pt x="1351052" y="146312"/>
                      </a:cubicBezTo>
                      <a:close/>
                      <a:moveTo>
                        <a:pt x="1770303" y="138212"/>
                      </a:moveTo>
                      <a:cubicBezTo>
                        <a:pt x="1770303" y="137030"/>
                        <a:pt x="1769290" y="135174"/>
                        <a:pt x="1767940" y="134162"/>
                      </a:cubicBezTo>
                      <a:cubicBezTo>
                        <a:pt x="1766082" y="132643"/>
                        <a:pt x="1765238" y="133149"/>
                        <a:pt x="1764056" y="136862"/>
                      </a:cubicBezTo>
                      <a:cubicBezTo>
                        <a:pt x="1763212" y="139393"/>
                        <a:pt x="1762874" y="143105"/>
                        <a:pt x="1763212" y="144962"/>
                      </a:cubicBezTo>
                      <a:cubicBezTo>
                        <a:pt x="1763887" y="147999"/>
                        <a:pt x="1764056" y="147999"/>
                        <a:pt x="1767095" y="144287"/>
                      </a:cubicBezTo>
                      <a:cubicBezTo>
                        <a:pt x="1768953" y="142093"/>
                        <a:pt x="1770303" y="139393"/>
                        <a:pt x="1770303" y="138212"/>
                      </a:cubicBezTo>
                      <a:close/>
                      <a:moveTo>
                        <a:pt x="295915" y="124374"/>
                      </a:moveTo>
                      <a:cubicBezTo>
                        <a:pt x="298785" y="113912"/>
                        <a:pt x="300811" y="105305"/>
                        <a:pt x="300643" y="105305"/>
                      </a:cubicBezTo>
                      <a:cubicBezTo>
                        <a:pt x="300305" y="105305"/>
                        <a:pt x="298279" y="108174"/>
                        <a:pt x="295915" y="111718"/>
                      </a:cubicBezTo>
                      <a:cubicBezTo>
                        <a:pt x="292707" y="116443"/>
                        <a:pt x="291356" y="121337"/>
                        <a:pt x="290512" y="131462"/>
                      </a:cubicBezTo>
                      <a:cubicBezTo>
                        <a:pt x="289836" y="138887"/>
                        <a:pt x="289667" y="144455"/>
                        <a:pt x="290174" y="144118"/>
                      </a:cubicBezTo>
                      <a:cubicBezTo>
                        <a:pt x="290512" y="143612"/>
                        <a:pt x="293213" y="134668"/>
                        <a:pt x="295915" y="124374"/>
                      </a:cubicBezTo>
                      <a:close/>
                      <a:moveTo>
                        <a:pt x="1844766" y="128762"/>
                      </a:moveTo>
                      <a:cubicBezTo>
                        <a:pt x="1842909" y="121843"/>
                        <a:pt x="1840207" y="110199"/>
                        <a:pt x="1838518" y="102943"/>
                      </a:cubicBezTo>
                      <a:cubicBezTo>
                        <a:pt x="1836492" y="93324"/>
                        <a:pt x="1835310" y="90455"/>
                        <a:pt x="1834128" y="92312"/>
                      </a:cubicBezTo>
                      <a:cubicBezTo>
                        <a:pt x="1832609" y="95349"/>
                        <a:pt x="1835648" y="112224"/>
                        <a:pt x="1841558" y="131968"/>
                      </a:cubicBezTo>
                      <a:cubicBezTo>
                        <a:pt x="1846286" y="148168"/>
                        <a:pt x="1849156" y="145299"/>
                        <a:pt x="1844766" y="128762"/>
                      </a:cubicBezTo>
                      <a:close/>
                      <a:moveTo>
                        <a:pt x="1556878" y="132980"/>
                      </a:moveTo>
                      <a:cubicBezTo>
                        <a:pt x="1555190" y="127918"/>
                        <a:pt x="1554177" y="127074"/>
                        <a:pt x="1553333" y="129268"/>
                      </a:cubicBezTo>
                      <a:cubicBezTo>
                        <a:pt x="1552657" y="130787"/>
                        <a:pt x="1553501" y="133993"/>
                        <a:pt x="1555190" y="136524"/>
                      </a:cubicBezTo>
                      <a:cubicBezTo>
                        <a:pt x="1559074" y="142430"/>
                        <a:pt x="1559749" y="141080"/>
                        <a:pt x="1556878" y="132980"/>
                      </a:cubicBezTo>
                      <a:close/>
                      <a:moveTo>
                        <a:pt x="178058" y="129437"/>
                      </a:moveTo>
                      <a:cubicBezTo>
                        <a:pt x="178058" y="120999"/>
                        <a:pt x="177721" y="120155"/>
                        <a:pt x="175694" y="122180"/>
                      </a:cubicBezTo>
                      <a:cubicBezTo>
                        <a:pt x="173668" y="124205"/>
                        <a:pt x="173499" y="126062"/>
                        <a:pt x="175188" y="131968"/>
                      </a:cubicBezTo>
                      <a:cubicBezTo>
                        <a:pt x="176201" y="135849"/>
                        <a:pt x="177214" y="139055"/>
                        <a:pt x="177552" y="139055"/>
                      </a:cubicBezTo>
                      <a:cubicBezTo>
                        <a:pt x="177889" y="139055"/>
                        <a:pt x="178058" y="134668"/>
                        <a:pt x="178058" y="129437"/>
                      </a:cubicBezTo>
                      <a:close/>
                      <a:moveTo>
                        <a:pt x="769198" y="127074"/>
                      </a:moveTo>
                      <a:cubicBezTo>
                        <a:pt x="767679" y="123362"/>
                        <a:pt x="767510" y="123362"/>
                        <a:pt x="767510" y="126568"/>
                      </a:cubicBezTo>
                      <a:cubicBezTo>
                        <a:pt x="767341" y="128424"/>
                        <a:pt x="767848" y="130618"/>
                        <a:pt x="768523" y="131124"/>
                      </a:cubicBezTo>
                      <a:cubicBezTo>
                        <a:pt x="770549" y="133149"/>
                        <a:pt x="770887" y="131124"/>
                        <a:pt x="769198" y="127074"/>
                      </a:cubicBezTo>
                      <a:close/>
                      <a:moveTo>
                        <a:pt x="1429229" y="110199"/>
                      </a:moveTo>
                      <a:cubicBezTo>
                        <a:pt x="1427371" y="103280"/>
                        <a:pt x="1426358" y="100749"/>
                        <a:pt x="1426865" y="104462"/>
                      </a:cubicBezTo>
                      <a:cubicBezTo>
                        <a:pt x="1428047" y="113574"/>
                        <a:pt x="1430917" y="124374"/>
                        <a:pt x="1431930" y="123530"/>
                      </a:cubicBezTo>
                      <a:cubicBezTo>
                        <a:pt x="1432268" y="123024"/>
                        <a:pt x="1431086" y="117118"/>
                        <a:pt x="1429229" y="110199"/>
                      </a:cubicBezTo>
                      <a:close/>
                      <a:moveTo>
                        <a:pt x="1952829" y="78474"/>
                      </a:moveTo>
                      <a:cubicBezTo>
                        <a:pt x="1946244" y="72230"/>
                        <a:pt x="1940841" y="67505"/>
                        <a:pt x="1940841" y="68180"/>
                      </a:cubicBezTo>
                      <a:cubicBezTo>
                        <a:pt x="1940841" y="71218"/>
                        <a:pt x="1949621" y="94168"/>
                        <a:pt x="1955193" y="106149"/>
                      </a:cubicBezTo>
                      <a:lnTo>
                        <a:pt x="1961609" y="119649"/>
                      </a:lnTo>
                      <a:lnTo>
                        <a:pt x="1963298" y="104968"/>
                      </a:lnTo>
                      <a:lnTo>
                        <a:pt x="1964817" y="90118"/>
                      </a:lnTo>
                      <a:lnTo>
                        <a:pt x="1952829" y="78474"/>
                      </a:lnTo>
                      <a:close/>
                      <a:moveTo>
                        <a:pt x="623819" y="78812"/>
                      </a:moveTo>
                      <a:cubicBezTo>
                        <a:pt x="617234" y="72737"/>
                        <a:pt x="609805" y="64299"/>
                        <a:pt x="607441" y="60249"/>
                      </a:cubicBezTo>
                      <a:cubicBezTo>
                        <a:pt x="605077" y="56199"/>
                        <a:pt x="602882" y="53162"/>
                        <a:pt x="602544" y="53499"/>
                      </a:cubicBezTo>
                      <a:cubicBezTo>
                        <a:pt x="600687" y="55187"/>
                        <a:pt x="623144" y="102437"/>
                        <a:pt x="629560" y="110199"/>
                      </a:cubicBezTo>
                      <a:cubicBezTo>
                        <a:pt x="630911" y="112055"/>
                        <a:pt x="631924" y="110030"/>
                        <a:pt x="633613" y="101424"/>
                      </a:cubicBezTo>
                      <a:lnTo>
                        <a:pt x="635808" y="90287"/>
                      </a:lnTo>
                      <a:lnTo>
                        <a:pt x="623819" y="78812"/>
                      </a:lnTo>
                      <a:close/>
                      <a:moveTo>
                        <a:pt x="477765" y="94337"/>
                      </a:moveTo>
                      <a:cubicBezTo>
                        <a:pt x="477259" y="92480"/>
                        <a:pt x="475570" y="89105"/>
                        <a:pt x="473713" y="86912"/>
                      </a:cubicBezTo>
                      <a:cubicBezTo>
                        <a:pt x="470673" y="83030"/>
                        <a:pt x="470673" y="83199"/>
                        <a:pt x="473375" y="96868"/>
                      </a:cubicBezTo>
                      <a:cubicBezTo>
                        <a:pt x="475908" y="110705"/>
                        <a:pt x="476077" y="110874"/>
                        <a:pt x="477427" y="104293"/>
                      </a:cubicBezTo>
                      <a:cubicBezTo>
                        <a:pt x="478103" y="100749"/>
                        <a:pt x="478272" y="96193"/>
                        <a:pt x="477765" y="94337"/>
                      </a:cubicBezTo>
                      <a:close/>
                      <a:moveTo>
                        <a:pt x="2008212" y="93493"/>
                      </a:moveTo>
                      <a:cubicBezTo>
                        <a:pt x="2011757" y="84380"/>
                        <a:pt x="2012771" y="80330"/>
                        <a:pt x="2011420" y="78812"/>
                      </a:cubicBezTo>
                      <a:cubicBezTo>
                        <a:pt x="2008212" y="74930"/>
                        <a:pt x="2007199" y="76449"/>
                        <a:pt x="2005172" y="88093"/>
                      </a:cubicBezTo>
                      <a:cubicBezTo>
                        <a:pt x="2004159" y="94337"/>
                        <a:pt x="2002808" y="101255"/>
                        <a:pt x="2002302" y="103618"/>
                      </a:cubicBezTo>
                      <a:cubicBezTo>
                        <a:pt x="2000276" y="111043"/>
                        <a:pt x="2002977" y="106487"/>
                        <a:pt x="2008212" y="93493"/>
                      </a:cubicBezTo>
                      <a:close/>
                      <a:moveTo>
                        <a:pt x="101570" y="101593"/>
                      </a:moveTo>
                      <a:cubicBezTo>
                        <a:pt x="101063" y="100243"/>
                        <a:pt x="100557" y="100749"/>
                        <a:pt x="100557" y="102605"/>
                      </a:cubicBezTo>
                      <a:cubicBezTo>
                        <a:pt x="100388" y="104462"/>
                        <a:pt x="100894" y="105474"/>
                        <a:pt x="101401" y="104799"/>
                      </a:cubicBezTo>
                      <a:cubicBezTo>
                        <a:pt x="101907" y="104293"/>
                        <a:pt x="102076" y="102774"/>
                        <a:pt x="101570" y="101593"/>
                      </a:cubicBezTo>
                      <a:close/>
                      <a:moveTo>
                        <a:pt x="780342" y="98218"/>
                      </a:moveTo>
                      <a:cubicBezTo>
                        <a:pt x="779836" y="96868"/>
                        <a:pt x="779329" y="97374"/>
                        <a:pt x="779329" y="99230"/>
                      </a:cubicBezTo>
                      <a:cubicBezTo>
                        <a:pt x="779160" y="101087"/>
                        <a:pt x="779667" y="102099"/>
                        <a:pt x="780173" y="101424"/>
                      </a:cubicBezTo>
                      <a:cubicBezTo>
                        <a:pt x="780680" y="100918"/>
                        <a:pt x="780849" y="99399"/>
                        <a:pt x="780342" y="98218"/>
                      </a:cubicBezTo>
                      <a:close/>
                      <a:moveTo>
                        <a:pt x="1788201" y="75605"/>
                      </a:moveTo>
                      <a:lnTo>
                        <a:pt x="1788877" y="69024"/>
                      </a:lnTo>
                      <a:lnTo>
                        <a:pt x="1786344" y="76618"/>
                      </a:lnTo>
                      <a:cubicBezTo>
                        <a:pt x="1783305" y="85730"/>
                        <a:pt x="1783305" y="86237"/>
                        <a:pt x="1785500" y="84043"/>
                      </a:cubicBezTo>
                      <a:cubicBezTo>
                        <a:pt x="1786513" y="83030"/>
                        <a:pt x="1787695" y="79318"/>
                        <a:pt x="1788201" y="75605"/>
                      </a:cubicBezTo>
                      <a:close/>
                      <a:moveTo>
                        <a:pt x="845011" y="64468"/>
                      </a:moveTo>
                      <a:cubicBezTo>
                        <a:pt x="845011" y="56537"/>
                        <a:pt x="842310" y="57887"/>
                        <a:pt x="840284" y="66662"/>
                      </a:cubicBezTo>
                      <a:cubicBezTo>
                        <a:pt x="839102" y="71387"/>
                        <a:pt x="838257" y="76449"/>
                        <a:pt x="838257" y="77968"/>
                      </a:cubicBezTo>
                      <a:cubicBezTo>
                        <a:pt x="838426" y="82693"/>
                        <a:pt x="844843" y="69530"/>
                        <a:pt x="845011" y="64468"/>
                      </a:cubicBezTo>
                      <a:close/>
                      <a:moveTo>
                        <a:pt x="422045" y="50462"/>
                      </a:moveTo>
                      <a:cubicBezTo>
                        <a:pt x="416473" y="26330"/>
                        <a:pt x="416304" y="25993"/>
                        <a:pt x="417317" y="41180"/>
                      </a:cubicBezTo>
                      <a:cubicBezTo>
                        <a:pt x="417824" y="50462"/>
                        <a:pt x="419174" y="56537"/>
                        <a:pt x="420863" y="58562"/>
                      </a:cubicBezTo>
                      <a:cubicBezTo>
                        <a:pt x="422214" y="60080"/>
                        <a:pt x="423565" y="61262"/>
                        <a:pt x="423902" y="60924"/>
                      </a:cubicBezTo>
                      <a:cubicBezTo>
                        <a:pt x="424240" y="60755"/>
                        <a:pt x="423396" y="56030"/>
                        <a:pt x="422045" y="50462"/>
                      </a:cubicBezTo>
                      <a:close/>
                    </a:path>
                  </a:pathLst>
                </a:custGeom>
                <a:grpFill/>
                <a:ln w="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13"/>
                </a:p>
              </p:txBody>
            </p:sp>
            <p:sp>
              <p:nvSpPr>
                <p:cNvPr id="16" name="grass">
                  <a:extLst>
                    <a:ext uri="{FF2B5EF4-FFF2-40B4-BE49-F238E27FC236}">
                      <a16:creationId xmlns:a16="http://schemas.microsoft.com/office/drawing/2014/main" id="{E839BB8C-9857-DF73-8C74-A145EAD8D186}"/>
                    </a:ext>
                  </a:extLst>
                </p:cNvPr>
                <p:cNvSpPr/>
                <p:nvPr/>
              </p:nvSpPr>
              <p:spPr>
                <a:xfrm flipV="1">
                  <a:off x="4001431" y="5699953"/>
                  <a:ext cx="1210848" cy="208052"/>
                </a:xfrm>
                <a:custGeom>
                  <a:avLst/>
                  <a:gdLst>
                    <a:gd name="connsiteX0" fmla="*/ 327996 w 2152619"/>
                    <a:gd name="connsiteY0" fmla="*/ 350330 h 369871"/>
                    <a:gd name="connsiteX1" fmla="*/ 278186 w 2152619"/>
                    <a:gd name="connsiteY1" fmla="*/ 278105 h 369871"/>
                    <a:gd name="connsiteX2" fmla="*/ 260794 w 2152619"/>
                    <a:gd name="connsiteY2" fmla="*/ 257180 h 369871"/>
                    <a:gd name="connsiteX3" fmla="*/ 253871 w 2152619"/>
                    <a:gd name="connsiteY3" fmla="*/ 255493 h 369871"/>
                    <a:gd name="connsiteX4" fmla="*/ 240532 w 2152619"/>
                    <a:gd name="connsiteY4" fmla="*/ 270343 h 369871"/>
                    <a:gd name="connsiteX5" fmla="*/ 220608 w 2152619"/>
                    <a:gd name="connsiteY5" fmla="*/ 292787 h 369871"/>
                    <a:gd name="connsiteX6" fmla="*/ 221284 w 2152619"/>
                    <a:gd name="connsiteY6" fmla="*/ 317087 h 369871"/>
                    <a:gd name="connsiteX7" fmla="*/ 215036 w 2152619"/>
                    <a:gd name="connsiteY7" fmla="*/ 312699 h 369871"/>
                    <a:gd name="connsiteX8" fmla="*/ 207776 w 2152619"/>
                    <a:gd name="connsiteY8" fmla="*/ 304430 h 369871"/>
                    <a:gd name="connsiteX9" fmla="*/ 192579 w 2152619"/>
                    <a:gd name="connsiteY9" fmla="*/ 309493 h 369871"/>
                    <a:gd name="connsiteX10" fmla="*/ 178565 w 2152619"/>
                    <a:gd name="connsiteY10" fmla="*/ 313880 h 369871"/>
                    <a:gd name="connsiteX11" fmla="*/ 191904 w 2152619"/>
                    <a:gd name="connsiteY11" fmla="*/ 307468 h 369871"/>
                    <a:gd name="connsiteX12" fmla="*/ 205581 w 2152619"/>
                    <a:gd name="connsiteY12" fmla="*/ 299199 h 369871"/>
                    <a:gd name="connsiteX13" fmla="*/ 201528 w 2152619"/>
                    <a:gd name="connsiteY13" fmla="*/ 286712 h 369871"/>
                    <a:gd name="connsiteX14" fmla="*/ 197476 w 2152619"/>
                    <a:gd name="connsiteY14" fmla="*/ 257180 h 369871"/>
                    <a:gd name="connsiteX15" fmla="*/ 199840 w 2152619"/>
                    <a:gd name="connsiteY15" fmla="*/ 229843 h 369871"/>
                    <a:gd name="connsiteX16" fmla="*/ 202035 w 2152619"/>
                    <a:gd name="connsiteY16" fmla="*/ 221912 h 369871"/>
                    <a:gd name="connsiteX17" fmla="*/ 195787 w 2152619"/>
                    <a:gd name="connsiteY17" fmla="*/ 215499 h 369871"/>
                    <a:gd name="connsiteX18" fmla="*/ 182786 w 2152619"/>
                    <a:gd name="connsiteY18" fmla="*/ 200312 h 369871"/>
                    <a:gd name="connsiteX19" fmla="*/ 175526 w 2152619"/>
                    <a:gd name="connsiteY19" fmla="*/ 191368 h 369871"/>
                    <a:gd name="connsiteX20" fmla="*/ 167421 w 2152619"/>
                    <a:gd name="connsiteY20" fmla="*/ 203012 h 369871"/>
                    <a:gd name="connsiteX21" fmla="*/ 159654 w 2152619"/>
                    <a:gd name="connsiteY21" fmla="*/ 214824 h 369871"/>
                    <a:gd name="connsiteX22" fmla="*/ 167927 w 2152619"/>
                    <a:gd name="connsiteY22" fmla="*/ 220899 h 369871"/>
                    <a:gd name="connsiteX23" fmla="*/ 176370 w 2152619"/>
                    <a:gd name="connsiteY23" fmla="*/ 227818 h 369871"/>
                    <a:gd name="connsiteX24" fmla="*/ 165057 w 2152619"/>
                    <a:gd name="connsiteY24" fmla="*/ 221405 h 369871"/>
                    <a:gd name="connsiteX25" fmla="*/ 158134 w 2152619"/>
                    <a:gd name="connsiteY25" fmla="*/ 216680 h 369871"/>
                    <a:gd name="connsiteX26" fmla="*/ 152562 w 2152619"/>
                    <a:gd name="connsiteY26" fmla="*/ 223937 h 369871"/>
                    <a:gd name="connsiteX27" fmla="*/ 134158 w 2152619"/>
                    <a:gd name="connsiteY27" fmla="*/ 246043 h 369871"/>
                    <a:gd name="connsiteX28" fmla="*/ 124195 w 2152619"/>
                    <a:gd name="connsiteY28" fmla="*/ 252962 h 369871"/>
                    <a:gd name="connsiteX29" fmla="*/ 147328 w 2152619"/>
                    <a:gd name="connsiteY29" fmla="*/ 211449 h 369871"/>
                    <a:gd name="connsiteX30" fmla="*/ 128586 w 2152619"/>
                    <a:gd name="connsiteY30" fmla="*/ 196599 h 369871"/>
                    <a:gd name="connsiteX31" fmla="*/ 110350 w 2152619"/>
                    <a:gd name="connsiteY31" fmla="*/ 182930 h 369871"/>
                    <a:gd name="connsiteX32" fmla="*/ 103765 w 2152619"/>
                    <a:gd name="connsiteY32" fmla="*/ 187149 h 369871"/>
                    <a:gd name="connsiteX33" fmla="*/ 84347 w 2152619"/>
                    <a:gd name="connsiteY33" fmla="*/ 211112 h 369871"/>
                    <a:gd name="connsiteX34" fmla="*/ 22211 w 2152619"/>
                    <a:gd name="connsiteY34" fmla="*/ 291774 h 369871"/>
                    <a:gd name="connsiteX35" fmla="*/ 1105 w 2152619"/>
                    <a:gd name="connsiteY35" fmla="*/ 311180 h 369871"/>
                    <a:gd name="connsiteX36" fmla="*/ 45850 w 2152619"/>
                    <a:gd name="connsiteY36" fmla="*/ 244524 h 369871"/>
                    <a:gd name="connsiteX37" fmla="*/ 62059 w 2152619"/>
                    <a:gd name="connsiteY37" fmla="*/ 211955 h 369871"/>
                    <a:gd name="connsiteX38" fmla="*/ 2793 w 2152619"/>
                    <a:gd name="connsiteY38" fmla="*/ 238618 h 369871"/>
                    <a:gd name="connsiteX39" fmla="*/ 16808 w 2152619"/>
                    <a:gd name="connsiteY39" fmla="*/ 230518 h 369871"/>
                    <a:gd name="connsiteX40" fmla="*/ 58682 w 2152619"/>
                    <a:gd name="connsiteY40" fmla="*/ 205037 h 369871"/>
                    <a:gd name="connsiteX41" fmla="*/ 80464 w 2152619"/>
                    <a:gd name="connsiteY41" fmla="*/ 173143 h 369871"/>
                    <a:gd name="connsiteX42" fmla="*/ 85360 w 2152619"/>
                    <a:gd name="connsiteY42" fmla="*/ 160655 h 369871"/>
                    <a:gd name="connsiteX43" fmla="*/ 73710 w 2152619"/>
                    <a:gd name="connsiteY43" fmla="*/ 147830 h 369871"/>
                    <a:gd name="connsiteX44" fmla="*/ 14613 w 2152619"/>
                    <a:gd name="connsiteY44" fmla="*/ 52655 h 369871"/>
                    <a:gd name="connsiteX45" fmla="*/ 4144 w 2152619"/>
                    <a:gd name="connsiteY45" fmla="*/ 3887 h 369871"/>
                    <a:gd name="connsiteX46" fmla="*/ 4144 w 2152619"/>
                    <a:gd name="connsiteY46" fmla="*/ -2863 h 369871"/>
                    <a:gd name="connsiteX47" fmla="*/ 21366 w 2152619"/>
                    <a:gd name="connsiteY47" fmla="*/ -2357 h 369871"/>
                    <a:gd name="connsiteX48" fmla="*/ 38420 w 2152619"/>
                    <a:gd name="connsiteY48" fmla="*/ -1851 h 369871"/>
                    <a:gd name="connsiteX49" fmla="*/ 38083 w 2152619"/>
                    <a:gd name="connsiteY49" fmla="*/ 10805 h 369871"/>
                    <a:gd name="connsiteX50" fmla="*/ 50408 w 2152619"/>
                    <a:gd name="connsiteY50" fmla="*/ 68349 h 369871"/>
                    <a:gd name="connsiteX51" fmla="*/ 87893 w 2152619"/>
                    <a:gd name="connsiteY51" fmla="*/ 135343 h 369871"/>
                    <a:gd name="connsiteX52" fmla="*/ 91608 w 2152619"/>
                    <a:gd name="connsiteY52" fmla="*/ 139899 h 369871"/>
                    <a:gd name="connsiteX53" fmla="*/ 93634 w 2152619"/>
                    <a:gd name="connsiteY53" fmla="*/ 134837 h 369871"/>
                    <a:gd name="connsiteX54" fmla="*/ 93127 w 2152619"/>
                    <a:gd name="connsiteY54" fmla="*/ 125555 h 369871"/>
                    <a:gd name="connsiteX55" fmla="*/ 85867 w 2152619"/>
                    <a:gd name="connsiteY55" fmla="*/ 91299 h 369871"/>
                    <a:gd name="connsiteX56" fmla="*/ 86880 w 2152619"/>
                    <a:gd name="connsiteY56" fmla="*/ 81343 h 369871"/>
                    <a:gd name="connsiteX57" fmla="*/ 77931 w 2152619"/>
                    <a:gd name="connsiteY57" fmla="*/ 71387 h 369871"/>
                    <a:gd name="connsiteX58" fmla="*/ 49564 w 2152619"/>
                    <a:gd name="connsiteY58" fmla="*/ 6418 h 369871"/>
                    <a:gd name="connsiteX59" fmla="*/ 49058 w 2152619"/>
                    <a:gd name="connsiteY59" fmla="*/ -1851 h 369871"/>
                    <a:gd name="connsiteX60" fmla="*/ 63748 w 2152619"/>
                    <a:gd name="connsiteY60" fmla="*/ -2357 h 369871"/>
                    <a:gd name="connsiteX61" fmla="*/ 78437 w 2152619"/>
                    <a:gd name="connsiteY61" fmla="*/ -2357 h 369871"/>
                    <a:gd name="connsiteX62" fmla="*/ 76749 w 2152619"/>
                    <a:gd name="connsiteY62" fmla="*/ 3887 h 369871"/>
                    <a:gd name="connsiteX63" fmla="*/ 89413 w 2152619"/>
                    <a:gd name="connsiteY63" fmla="*/ 62612 h 369871"/>
                    <a:gd name="connsiteX64" fmla="*/ 100725 w 2152619"/>
                    <a:gd name="connsiteY64" fmla="*/ 57887 h 369871"/>
                    <a:gd name="connsiteX65" fmla="*/ 109506 w 2152619"/>
                    <a:gd name="connsiteY65" fmla="*/ 49449 h 369871"/>
                    <a:gd name="connsiteX66" fmla="*/ 109843 w 2152619"/>
                    <a:gd name="connsiteY66" fmla="*/ 23799 h 369871"/>
                    <a:gd name="connsiteX67" fmla="*/ 110350 w 2152619"/>
                    <a:gd name="connsiteY67" fmla="*/ -1851 h 369871"/>
                    <a:gd name="connsiteX68" fmla="*/ 138379 w 2152619"/>
                    <a:gd name="connsiteY68" fmla="*/ -2357 h 369871"/>
                    <a:gd name="connsiteX69" fmla="*/ 166408 w 2152619"/>
                    <a:gd name="connsiteY69" fmla="*/ -2695 h 369871"/>
                    <a:gd name="connsiteX70" fmla="*/ 165057 w 2152619"/>
                    <a:gd name="connsiteY70" fmla="*/ 10299 h 369871"/>
                    <a:gd name="connsiteX71" fmla="*/ 165732 w 2152619"/>
                    <a:gd name="connsiteY71" fmla="*/ 86743 h 369871"/>
                    <a:gd name="connsiteX72" fmla="*/ 167252 w 2152619"/>
                    <a:gd name="connsiteY72" fmla="*/ 94337 h 369871"/>
                    <a:gd name="connsiteX73" fmla="*/ 172655 w 2152619"/>
                    <a:gd name="connsiteY73" fmla="*/ 85055 h 369871"/>
                    <a:gd name="connsiteX74" fmla="*/ 178734 w 2152619"/>
                    <a:gd name="connsiteY74" fmla="*/ 70712 h 369871"/>
                    <a:gd name="connsiteX75" fmla="*/ 183461 w 2152619"/>
                    <a:gd name="connsiteY75" fmla="*/ 9624 h 369871"/>
                    <a:gd name="connsiteX76" fmla="*/ 183124 w 2152619"/>
                    <a:gd name="connsiteY76" fmla="*/ -2695 h 369871"/>
                    <a:gd name="connsiteX77" fmla="*/ 217062 w 2152619"/>
                    <a:gd name="connsiteY77" fmla="*/ -2695 h 369871"/>
                    <a:gd name="connsiteX78" fmla="*/ 251001 w 2152619"/>
                    <a:gd name="connsiteY78" fmla="*/ -2695 h 369871"/>
                    <a:gd name="connsiteX79" fmla="*/ 250157 w 2152619"/>
                    <a:gd name="connsiteY79" fmla="*/ 5405 h 369871"/>
                    <a:gd name="connsiteX80" fmla="*/ 246949 w 2152619"/>
                    <a:gd name="connsiteY80" fmla="*/ 101424 h 369871"/>
                    <a:gd name="connsiteX81" fmla="*/ 250326 w 2152619"/>
                    <a:gd name="connsiteY81" fmla="*/ 131799 h 369871"/>
                    <a:gd name="connsiteX82" fmla="*/ 264002 w 2152619"/>
                    <a:gd name="connsiteY82" fmla="*/ 115768 h 369871"/>
                    <a:gd name="connsiteX83" fmla="*/ 276159 w 2152619"/>
                    <a:gd name="connsiteY83" fmla="*/ 97205 h 369871"/>
                    <a:gd name="connsiteX84" fmla="*/ 275146 w 2152619"/>
                    <a:gd name="connsiteY84" fmla="*/ 71387 h 369871"/>
                    <a:gd name="connsiteX85" fmla="*/ 264171 w 2152619"/>
                    <a:gd name="connsiteY85" fmla="*/ 3212 h 369871"/>
                    <a:gd name="connsiteX86" fmla="*/ 262483 w 2152619"/>
                    <a:gd name="connsiteY86" fmla="*/ -2020 h 369871"/>
                    <a:gd name="connsiteX87" fmla="*/ 282745 w 2152619"/>
                    <a:gd name="connsiteY87" fmla="*/ -2695 h 369871"/>
                    <a:gd name="connsiteX88" fmla="*/ 303006 w 2152619"/>
                    <a:gd name="connsiteY88" fmla="*/ -2695 h 369871"/>
                    <a:gd name="connsiteX89" fmla="*/ 303006 w 2152619"/>
                    <a:gd name="connsiteY89" fmla="*/ 2030 h 369871"/>
                    <a:gd name="connsiteX90" fmla="*/ 301149 w 2152619"/>
                    <a:gd name="connsiteY90" fmla="*/ 24980 h 369871"/>
                    <a:gd name="connsiteX91" fmla="*/ 300136 w 2152619"/>
                    <a:gd name="connsiteY91" fmla="*/ 44049 h 369871"/>
                    <a:gd name="connsiteX92" fmla="*/ 307228 w 2152619"/>
                    <a:gd name="connsiteY92" fmla="*/ 8612 h 369871"/>
                    <a:gd name="connsiteX93" fmla="*/ 308410 w 2152619"/>
                    <a:gd name="connsiteY93" fmla="*/ -2695 h 369871"/>
                    <a:gd name="connsiteX94" fmla="*/ 462906 w 2152619"/>
                    <a:gd name="connsiteY94" fmla="*/ -2695 h 369871"/>
                    <a:gd name="connsiteX95" fmla="*/ 616390 w 2152619"/>
                    <a:gd name="connsiteY95" fmla="*/ 5 h 369871"/>
                    <a:gd name="connsiteX96" fmla="*/ 616221 w 2152619"/>
                    <a:gd name="connsiteY96" fmla="*/ 28018 h 369871"/>
                    <a:gd name="connsiteX97" fmla="*/ 623988 w 2152619"/>
                    <a:gd name="connsiteY97" fmla="*/ 55524 h 369871"/>
                    <a:gd name="connsiteX98" fmla="*/ 637834 w 2152619"/>
                    <a:gd name="connsiteY98" fmla="*/ 74930 h 369871"/>
                    <a:gd name="connsiteX99" fmla="*/ 642055 w 2152619"/>
                    <a:gd name="connsiteY99" fmla="*/ 10130 h 369871"/>
                    <a:gd name="connsiteX100" fmla="*/ 641549 w 2152619"/>
                    <a:gd name="connsiteY100" fmla="*/ -1851 h 369871"/>
                    <a:gd name="connsiteX101" fmla="*/ 693723 w 2152619"/>
                    <a:gd name="connsiteY101" fmla="*/ -2357 h 369871"/>
                    <a:gd name="connsiteX102" fmla="*/ 745897 w 2152619"/>
                    <a:gd name="connsiteY102" fmla="*/ -2695 h 369871"/>
                    <a:gd name="connsiteX103" fmla="*/ 744884 w 2152619"/>
                    <a:gd name="connsiteY103" fmla="*/ 21605 h 369871"/>
                    <a:gd name="connsiteX104" fmla="*/ 741169 w 2152619"/>
                    <a:gd name="connsiteY104" fmla="*/ 65818 h 369871"/>
                    <a:gd name="connsiteX105" fmla="*/ 741676 w 2152619"/>
                    <a:gd name="connsiteY105" fmla="*/ 90455 h 369871"/>
                    <a:gd name="connsiteX106" fmla="*/ 744884 w 2152619"/>
                    <a:gd name="connsiteY106" fmla="*/ 95518 h 369871"/>
                    <a:gd name="connsiteX107" fmla="*/ 746910 w 2152619"/>
                    <a:gd name="connsiteY107" fmla="*/ 83030 h 369871"/>
                    <a:gd name="connsiteX108" fmla="*/ 751976 w 2152619"/>
                    <a:gd name="connsiteY108" fmla="*/ 16712 h 369871"/>
                    <a:gd name="connsiteX109" fmla="*/ 751469 w 2152619"/>
                    <a:gd name="connsiteY109" fmla="*/ -1851 h 369871"/>
                    <a:gd name="connsiteX110" fmla="*/ 805332 w 2152619"/>
                    <a:gd name="connsiteY110" fmla="*/ -1851 h 369871"/>
                    <a:gd name="connsiteX111" fmla="*/ 859026 w 2152619"/>
                    <a:gd name="connsiteY111" fmla="*/ -1851 h 369871"/>
                    <a:gd name="connsiteX112" fmla="*/ 859026 w 2152619"/>
                    <a:gd name="connsiteY112" fmla="*/ 10805 h 369871"/>
                    <a:gd name="connsiteX113" fmla="*/ 858857 w 2152619"/>
                    <a:gd name="connsiteY113" fmla="*/ 23462 h 369871"/>
                    <a:gd name="connsiteX114" fmla="*/ 860714 w 2152619"/>
                    <a:gd name="connsiteY114" fmla="*/ 10468 h 369871"/>
                    <a:gd name="connsiteX115" fmla="*/ 862403 w 2152619"/>
                    <a:gd name="connsiteY115" fmla="*/ -2695 h 369871"/>
                    <a:gd name="connsiteX116" fmla="*/ 916266 w 2152619"/>
                    <a:gd name="connsiteY116" fmla="*/ -2695 h 369871"/>
                    <a:gd name="connsiteX117" fmla="*/ 969960 w 2152619"/>
                    <a:gd name="connsiteY117" fmla="*/ -2695 h 369871"/>
                    <a:gd name="connsiteX118" fmla="*/ 969960 w 2152619"/>
                    <a:gd name="connsiteY118" fmla="*/ 3718 h 369871"/>
                    <a:gd name="connsiteX119" fmla="*/ 966583 w 2152619"/>
                    <a:gd name="connsiteY119" fmla="*/ 23799 h 369871"/>
                    <a:gd name="connsiteX120" fmla="*/ 974856 w 2152619"/>
                    <a:gd name="connsiteY120" fmla="*/ 75605 h 369871"/>
                    <a:gd name="connsiteX121" fmla="*/ 1040370 w 2152619"/>
                    <a:gd name="connsiteY121" fmla="*/ 177868 h 369871"/>
                    <a:gd name="connsiteX122" fmla="*/ 1037837 w 2152619"/>
                    <a:gd name="connsiteY122" fmla="*/ 170105 h 369871"/>
                    <a:gd name="connsiteX123" fmla="*/ 1014705 w 2152619"/>
                    <a:gd name="connsiteY123" fmla="*/ 78305 h 369871"/>
                    <a:gd name="connsiteX124" fmla="*/ 1008795 w 2152619"/>
                    <a:gd name="connsiteY124" fmla="*/ 4562 h 369871"/>
                    <a:gd name="connsiteX125" fmla="*/ 1008795 w 2152619"/>
                    <a:gd name="connsiteY125" fmla="*/ -2695 h 369871"/>
                    <a:gd name="connsiteX126" fmla="*/ 1037162 w 2152619"/>
                    <a:gd name="connsiteY126" fmla="*/ -2695 h 369871"/>
                    <a:gd name="connsiteX127" fmla="*/ 1065697 w 2152619"/>
                    <a:gd name="connsiteY127" fmla="*/ -2695 h 369871"/>
                    <a:gd name="connsiteX128" fmla="*/ 1066710 w 2152619"/>
                    <a:gd name="connsiteY128" fmla="*/ 17218 h 369871"/>
                    <a:gd name="connsiteX129" fmla="*/ 1091869 w 2152619"/>
                    <a:gd name="connsiteY129" fmla="*/ 110874 h 369871"/>
                    <a:gd name="connsiteX130" fmla="*/ 1094064 w 2152619"/>
                    <a:gd name="connsiteY130" fmla="*/ 121168 h 369871"/>
                    <a:gd name="connsiteX131" fmla="*/ 1067217 w 2152619"/>
                    <a:gd name="connsiteY131" fmla="*/ 83874 h 369871"/>
                    <a:gd name="connsiteX132" fmla="*/ 1058099 w 2152619"/>
                    <a:gd name="connsiteY132" fmla="*/ 69193 h 369871"/>
                    <a:gd name="connsiteX133" fmla="*/ 1057423 w 2152619"/>
                    <a:gd name="connsiteY133" fmla="*/ 85562 h 369871"/>
                    <a:gd name="connsiteX134" fmla="*/ 1063840 w 2152619"/>
                    <a:gd name="connsiteY134" fmla="*/ 113405 h 369871"/>
                    <a:gd name="connsiteX135" fmla="*/ 1063333 w 2152619"/>
                    <a:gd name="connsiteY135" fmla="*/ 120155 h 369871"/>
                    <a:gd name="connsiteX136" fmla="*/ 1061982 w 2152619"/>
                    <a:gd name="connsiteY136" fmla="*/ 139562 h 369871"/>
                    <a:gd name="connsiteX137" fmla="*/ 1087310 w 2152619"/>
                    <a:gd name="connsiteY137" fmla="*/ 238280 h 369871"/>
                    <a:gd name="connsiteX138" fmla="*/ 1102506 w 2152619"/>
                    <a:gd name="connsiteY138" fmla="*/ 272368 h 369871"/>
                    <a:gd name="connsiteX139" fmla="*/ 1177644 w 2152619"/>
                    <a:gd name="connsiteY139" fmla="*/ 253468 h 369871"/>
                    <a:gd name="connsiteX140" fmla="*/ 1225259 w 2152619"/>
                    <a:gd name="connsiteY140" fmla="*/ 223768 h 369871"/>
                    <a:gd name="connsiteX141" fmla="*/ 1228130 w 2152619"/>
                    <a:gd name="connsiteY141" fmla="*/ 217693 h 369871"/>
                    <a:gd name="connsiteX142" fmla="*/ 1217323 w 2152619"/>
                    <a:gd name="connsiteY142" fmla="*/ 210437 h 369871"/>
                    <a:gd name="connsiteX143" fmla="*/ 1192840 w 2152619"/>
                    <a:gd name="connsiteY143" fmla="*/ 192549 h 369871"/>
                    <a:gd name="connsiteX144" fmla="*/ 1177982 w 2152619"/>
                    <a:gd name="connsiteY144" fmla="*/ 182762 h 369871"/>
                    <a:gd name="connsiteX145" fmla="*/ 1174436 w 2152619"/>
                    <a:gd name="connsiteY145" fmla="*/ 214318 h 369871"/>
                    <a:gd name="connsiteX146" fmla="*/ 1171565 w 2152619"/>
                    <a:gd name="connsiteY146" fmla="*/ 244524 h 369871"/>
                    <a:gd name="connsiteX147" fmla="*/ 1170214 w 2152619"/>
                    <a:gd name="connsiteY147" fmla="*/ 209087 h 369871"/>
                    <a:gd name="connsiteX148" fmla="*/ 1168864 w 2152619"/>
                    <a:gd name="connsiteY148" fmla="*/ 173649 h 369871"/>
                    <a:gd name="connsiteX149" fmla="*/ 1157720 w 2152619"/>
                    <a:gd name="connsiteY149" fmla="*/ 162343 h 369871"/>
                    <a:gd name="connsiteX150" fmla="*/ 1145394 w 2152619"/>
                    <a:gd name="connsiteY150" fmla="*/ 150868 h 369871"/>
                    <a:gd name="connsiteX151" fmla="*/ 1138133 w 2152619"/>
                    <a:gd name="connsiteY151" fmla="*/ 221743 h 369871"/>
                    <a:gd name="connsiteX152" fmla="*/ 1134925 w 2152619"/>
                    <a:gd name="connsiteY152" fmla="*/ 235243 h 369871"/>
                    <a:gd name="connsiteX153" fmla="*/ 1129353 w 2152619"/>
                    <a:gd name="connsiteY153" fmla="*/ 175337 h 369871"/>
                    <a:gd name="connsiteX154" fmla="*/ 1124625 w 2152619"/>
                    <a:gd name="connsiteY154" fmla="*/ 126399 h 369871"/>
                    <a:gd name="connsiteX155" fmla="*/ 1114157 w 2152619"/>
                    <a:gd name="connsiteY155" fmla="*/ 111212 h 369871"/>
                    <a:gd name="connsiteX156" fmla="*/ 1073802 w 2152619"/>
                    <a:gd name="connsiteY156" fmla="*/ 6249 h 369871"/>
                    <a:gd name="connsiteX157" fmla="*/ 1072789 w 2152619"/>
                    <a:gd name="connsiteY157" fmla="*/ -2695 h 369871"/>
                    <a:gd name="connsiteX158" fmla="*/ 1090687 w 2152619"/>
                    <a:gd name="connsiteY158" fmla="*/ -2695 h 369871"/>
                    <a:gd name="connsiteX159" fmla="*/ 1108416 w 2152619"/>
                    <a:gd name="connsiteY159" fmla="*/ -2695 h 369871"/>
                    <a:gd name="connsiteX160" fmla="*/ 1108416 w 2152619"/>
                    <a:gd name="connsiteY160" fmla="*/ 13843 h 369871"/>
                    <a:gd name="connsiteX161" fmla="*/ 1111793 w 2152619"/>
                    <a:gd name="connsiteY161" fmla="*/ 44387 h 369871"/>
                    <a:gd name="connsiteX162" fmla="*/ 1117702 w 2152619"/>
                    <a:gd name="connsiteY162" fmla="*/ 56368 h 369871"/>
                    <a:gd name="connsiteX163" fmla="*/ 1111793 w 2152619"/>
                    <a:gd name="connsiteY163" fmla="*/ -1345 h 369871"/>
                    <a:gd name="connsiteX164" fmla="*/ 1224077 w 2152619"/>
                    <a:gd name="connsiteY164" fmla="*/ -2695 h 369871"/>
                    <a:gd name="connsiteX165" fmla="*/ 1336362 w 2152619"/>
                    <a:gd name="connsiteY165" fmla="*/ -1345 h 369871"/>
                    <a:gd name="connsiteX166" fmla="*/ 1332141 w 2152619"/>
                    <a:gd name="connsiteY166" fmla="*/ 16712 h 369871"/>
                    <a:gd name="connsiteX167" fmla="*/ 1324542 w 2152619"/>
                    <a:gd name="connsiteY167" fmla="*/ 58055 h 369871"/>
                    <a:gd name="connsiteX168" fmla="*/ 1318802 w 2152619"/>
                    <a:gd name="connsiteY168" fmla="*/ 92312 h 369871"/>
                    <a:gd name="connsiteX169" fmla="*/ 1316606 w 2152619"/>
                    <a:gd name="connsiteY169" fmla="*/ 101930 h 369871"/>
                    <a:gd name="connsiteX170" fmla="*/ 1324880 w 2152619"/>
                    <a:gd name="connsiteY170" fmla="*/ 115093 h 369871"/>
                    <a:gd name="connsiteX171" fmla="*/ 1334336 w 2152619"/>
                    <a:gd name="connsiteY171" fmla="*/ 128424 h 369871"/>
                    <a:gd name="connsiteX172" fmla="*/ 1370807 w 2152619"/>
                    <a:gd name="connsiteY172" fmla="*/ 62780 h 369871"/>
                    <a:gd name="connsiteX173" fmla="*/ 1375028 w 2152619"/>
                    <a:gd name="connsiteY173" fmla="*/ 51305 h 369871"/>
                    <a:gd name="connsiteX174" fmla="*/ 1370976 w 2152619"/>
                    <a:gd name="connsiteY174" fmla="*/ 31562 h 369871"/>
                    <a:gd name="connsiteX175" fmla="*/ 1365910 w 2152619"/>
                    <a:gd name="connsiteY175" fmla="*/ 4562 h 369871"/>
                    <a:gd name="connsiteX176" fmla="*/ 1364728 w 2152619"/>
                    <a:gd name="connsiteY176" fmla="*/ -2695 h 369871"/>
                    <a:gd name="connsiteX177" fmla="*/ 1442230 w 2152619"/>
                    <a:gd name="connsiteY177" fmla="*/ -2695 h 369871"/>
                    <a:gd name="connsiteX178" fmla="*/ 1519901 w 2152619"/>
                    <a:gd name="connsiteY178" fmla="*/ -2695 h 369871"/>
                    <a:gd name="connsiteX179" fmla="*/ 1519732 w 2152619"/>
                    <a:gd name="connsiteY179" fmla="*/ 26499 h 369871"/>
                    <a:gd name="connsiteX180" fmla="*/ 1521927 w 2152619"/>
                    <a:gd name="connsiteY180" fmla="*/ 68855 h 369871"/>
                    <a:gd name="connsiteX181" fmla="*/ 1526823 w 2152619"/>
                    <a:gd name="connsiteY181" fmla="*/ 77293 h 369871"/>
                    <a:gd name="connsiteX182" fmla="*/ 1534253 w 2152619"/>
                    <a:gd name="connsiteY182" fmla="*/ 59237 h 369871"/>
                    <a:gd name="connsiteX183" fmla="*/ 1538980 w 2152619"/>
                    <a:gd name="connsiteY183" fmla="*/ 21774 h 369871"/>
                    <a:gd name="connsiteX184" fmla="*/ 1538980 w 2152619"/>
                    <a:gd name="connsiteY184" fmla="*/ -2695 h 369871"/>
                    <a:gd name="connsiteX185" fmla="*/ 1581868 w 2152619"/>
                    <a:gd name="connsiteY185" fmla="*/ -2695 h 369871"/>
                    <a:gd name="connsiteX186" fmla="*/ 1624925 w 2152619"/>
                    <a:gd name="connsiteY186" fmla="*/ -2695 h 369871"/>
                    <a:gd name="connsiteX187" fmla="*/ 1624587 w 2152619"/>
                    <a:gd name="connsiteY187" fmla="*/ 14687 h 369871"/>
                    <a:gd name="connsiteX188" fmla="*/ 1629821 w 2152619"/>
                    <a:gd name="connsiteY188" fmla="*/ 47930 h 369871"/>
                    <a:gd name="connsiteX189" fmla="*/ 1672371 w 2152619"/>
                    <a:gd name="connsiteY189" fmla="*/ 125555 h 369871"/>
                    <a:gd name="connsiteX190" fmla="*/ 1675917 w 2152619"/>
                    <a:gd name="connsiteY190" fmla="*/ 129774 h 369871"/>
                    <a:gd name="connsiteX191" fmla="*/ 1675242 w 2152619"/>
                    <a:gd name="connsiteY191" fmla="*/ 124712 h 369871"/>
                    <a:gd name="connsiteX192" fmla="*/ 1667306 w 2152619"/>
                    <a:gd name="connsiteY192" fmla="*/ 100243 h 369871"/>
                    <a:gd name="connsiteX193" fmla="*/ 1644849 w 2152619"/>
                    <a:gd name="connsiteY193" fmla="*/ 4393 h 369871"/>
                    <a:gd name="connsiteX194" fmla="*/ 1644005 w 2152619"/>
                    <a:gd name="connsiteY194" fmla="*/ -2695 h 369871"/>
                    <a:gd name="connsiteX195" fmla="*/ 1693815 w 2152619"/>
                    <a:gd name="connsiteY195" fmla="*/ -2357 h 369871"/>
                    <a:gd name="connsiteX196" fmla="*/ 1743794 w 2152619"/>
                    <a:gd name="connsiteY196" fmla="*/ -1851 h 369871"/>
                    <a:gd name="connsiteX197" fmla="*/ 1743457 w 2152619"/>
                    <a:gd name="connsiteY197" fmla="*/ 12493 h 369871"/>
                    <a:gd name="connsiteX198" fmla="*/ 1745652 w 2152619"/>
                    <a:gd name="connsiteY198" fmla="*/ 35274 h 369871"/>
                    <a:gd name="connsiteX199" fmla="*/ 1748184 w 2152619"/>
                    <a:gd name="connsiteY199" fmla="*/ 20593 h 369871"/>
                    <a:gd name="connsiteX200" fmla="*/ 1748353 w 2152619"/>
                    <a:gd name="connsiteY200" fmla="*/ -2695 h 369871"/>
                    <a:gd name="connsiteX201" fmla="*/ 1815217 w 2152619"/>
                    <a:gd name="connsiteY201" fmla="*/ -2695 h 369871"/>
                    <a:gd name="connsiteX202" fmla="*/ 1882250 w 2152619"/>
                    <a:gd name="connsiteY202" fmla="*/ -2695 h 369871"/>
                    <a:gd name="connsiteX203" fmla="*/ 1880900 w 2152619"/>
                    <a:gd name="connsiteY203" fmla="*/ 6080 h 369871"/>
                    <a:gd name="connsiteX204" fmla="*/ 1878029 w 2152619"/>
                    <a:gd name="connsiteY204" fmla="*/ 101930 h 369871"/>
                    <a:gd name="connsiteX205" fmla="*/ 1900993 w 2152619"/>
                    <a:gd name="connsiteY205" fmla="*/ 57887 h 369871"/>
                    <a:gd name="connsiteX206" fmla="*/ 1906227 w 2152619"/>
                    <a:gd name="connsiteY206" fmla="*/ 10805 h 369871"/>
                    <a:gd name="connsiteX207" fmla="*/ 1903694 w 2152619"/>
                    <a:gd name="connsiteY207" fmla="*/ -501 h 369871"/>
                    <a:gd name="connsiteX208" fmla="*/ 1925644 w 2152619"/>
                    <a:gd name="connsiteY208" fmla="*/ -2695 h 369871"/>
                    <a:gd name="connsiteX209" fmla="*/ 1945738 w 2152619"/>
                    <a:gd name="connsiteY209" fmla="*/ 8105 h 369871"/>
                    <a:gd name="connsiteX210" fmla="*/ 1961778 w 2152619"/>
                    <a:gd name="connsiteY210" fmla="*/ 69024 h 369871"/>
                    <a:gd name="connsiteX211" fmla="*/ 1964311 w 2152619"/>
                    <a:gd name="connsiteY211" fmla="*/ 59743 h 369871"/>
                    <a:gd name="connsiteX212" fmla="*/ 1960090 w 2152619"/>
                    <a:gd name="connsiteY212" fmla="*/ 5405 h 369871"/>
                    <a:gd name="connsiteX213" fmla="*/ 1958908 w 2152619"/>
                    <a:gd name="connsiteY213" fmla="*/ -2695 h 369871"/>
                    <a:gd name="connsiteX214" fmla="*/ 2029318 w 2152619"/>
                    <a:gd name="connsiteY214" fmla="*/ -2695 h 369871"/>
                    <a:gd name="connsiteX215" fmla="*/ 2099559 w 2152619"/>
                    <a:gd name="connsiteY215" fmla="*/ -2695 h 369871"/>
                    <a:gd name="connsiteX216" fmla="*/ 2098546 w 2152619"/>
                    <a:gd name="connsiteY216" fmla="*/ 4562 h 369871"/>
                    <a:gd name="connsiteX217" fmla="*/ 2080985 w 2152619"/>
                    <a:gd name="connsiteY217" fmla="*/ 85730 h 369871"/>
                    <a:gd name="connsiteX218" fmla="*/ 2076258 w 2152619"/>
                    <a:gd name="connsiteY218" fmla="*/ 102943 h 369871"/>
                    <a:gd name="connsiteX219" fmla="*/ 2086726 w 2152619"/>
                    <a:gd name="connsiteY219" fmla="*/ 85055 h 369871"/>
                    <a:gd name="connsiteX220" fmla="*/ 2109521 w 2152619"/>
                    <a:gd name="connsiteY220" fmla="*/ 20930 h 369871"/>
                    <a:gd name="connsiteX221" fmla="*/ 2112391 w 2152619"/>
                    <a:gd name="connsiteY221" fmla="*/ 2874 h 369871"/>
                    <a:gd name="connsiteX222" fmla="*/ 2113236 w 2152619"/>
                    <a:gd name="connsiteY222" fmla="*/ -2695 h 369871"/>
                    <a:gd name="connsiteX223" fmla="*/ 2130121 w 2152619"/>
                    <a:gd name="connsiteY223" fmla="*/ -2695 h 369871"/>
                    <a:gd name="connsiteX224" fmla="*/ 2146837 w 2152619"/>
                    <a:gd name="connsiteY224" fmla="*/ -2695 h 369871"/>
                    <a:gd name="connsiteX225" fmla="*/ 2145824 w 2152619"/>
                    <a:gd name="connsiteY225" fmla="*/ 2030 h 369871"/>
                    <a:gd name="connsiteX226" fmla="*/ 2119145 w 2152619"/>
                    <a:gd name="connsiteY226" fmla="*/ 74930 h 369871"/>
                    <a:gd name="connsiteX227" fmla="*/ 2081492 w 2152619"/>
                    <a:gd name="connsiteY227" fmla="*/ 132305 h 369871"/>
                    <a:gd name="connsiteX228" fmla="*/ 2074232 w 2152619"/>
                    <a:gd name="connsiteY228" fmla="*/ 140405 h 369871"/>
                    <a:gd name="connsiteX229" fmla="*/ 2079466 w 2152619"/>
                    <a:gd name="connsiteY229" fmla="*/ 155424 h 369871"/>
                    <a:gd name="connsiteX230" fmla="*/ 2132653 w 2152619"/>
                    <a:gd name="connsiteY230" fmla="*/ 260049 h 369871"/>
                    <a:gd name="connsiteX231" fmla="*/ 2123198 w 2152619"/>
                    <a:gd name="connsiteY231" fmla="*/ 252624 h 369871"/>
                    <a:gd name="connsiteX232" fmla="*/ 2068322 w 2152619"/>
                    <a:gd name="connsiteY232" fmla="*/ 177868 h 369871"/>
                    <a:gd name="connsiteX233" fmla="*/ 2055827 w 2152619"/>
                    <a:gd name="connsiteY233" fmla="*/ 159305 h 369871"/>
                    <a:gd name="connsiteX234" fmla="*/ 2038098 w 2152619"/>
                    <a:gd name="connsiteY234" fmla="*/ 182930 h 369871"/>
                    <a:gd name="connsiteX235" fmla="*/ 1997068 w 2152619"/>
                    <a:gd name="connsiteY235" fmla="*/ 245030 h 369871"/>
                    <a:gd name="connsiteX236" fmla="*/ 1983391 w 2152619"/>
                    <a:gd name="connsiteY236" fmla="*/ 264605 h 369871"/>
                    <a:gd name="connsiteX237" fmla="*/ 2006692 w 2152619"/>
                    <a:gd name="connsiteY237" fmla="*/ 270512 h 369871"/>
                    <a:gd name="connsiteX238" fmla="*/ 2034552 w 2152619"/>
                    <a:gd name="connsiteY238" fmla="*/ 278443 h 369871"/>
                    <a:gd name="connsiteX239" fmla="*/ 2036241 w 2152619"/>
                    <a:gd name="connsiteY239" fmla="*/ 279793 h 369871"/>
                    <a:gd name="connsiteX240" fmla="*/ 1987105 w 2152619"/>
                    <a:gd name="connsiteY240" fmla="*/ 270005 h 369871"/>
                    <a:gd name="connsiteX241" fmla="*/ 1972584 w 2152619"/>
                    <a:gd name="connsiteY241" fmla="*/ 276080 h 369871"/>
                    <a:gd name="connsiteX242" fmla="*/ 1953673 w 2152619"/>
                    <a:gd name="connsiteY242" fmla="*/ 297680 h 369871"/>
                    <a:gd name="connsiteX243" fmla="*/ 1940841 w 2152619"/>
                    <a:gd name="connsiteY243" fmla="*/ 313374 h 369871"/>
                    <a:gd name="connsiteX244" fmla="*/ 1964817 w 2152619"/>
                    <a:gd name="connsiteY244" fmla="*/ 355055 h 369871"/>
                    <a:gd name="connsiteX245" fmla="*/ 1948946 w 2152619"/>
                    <a:gd name="connsiteY245" fmla="*/ 337843 h 369871"/>
                    <a:gd name="connsiteX246" fmla="*/ 1934425 w 2152619"/>
                    <a:gd name="connsiteY246" fmla="*/ 319618 h 369871"/>
                    <a:gd name="connsiteX247" fmla="*/ 1929359 w 2152619"/>
                    <a:gd name="connsiteY247" fmla="*/ 323499 h 369871"/>
                    <a:gd name="connsiteX248" fmla="*/ 1925138 w 2152619"/>
                    <a:gd name="connsiteY248" fmla="*/ 327212 h 369871"/>
                    <a:gd name="connsiteX249" fmla="*/ 1929021 w 2152619"/>
                    <a:gd name="connsiteY249" fmla="*/ 321812 h 369871"/>
                    <a:gd name="connsiteX250" fmla="*/ 1932905 w 2152619"/>
                    <a:gd name="connsiteY250" fmla="*/ 316412 h 369871"/>
                    <a:gd name="connsiteX251" fmla="*/ 1926658 w 2152619"/>
                    <a:gd name="connsiteY251" fmla="*/ 306962 h 369871"/>
                    <a:gd name="connsiteX252" fmla="*/ 1920579 w 2152619"/>
                    <a:gd name="connsiteY252" fmla="*/ 297680 h 369871"/>
                    <a:gd name="connsiteX253" fmla="*/ 1911630 w 2152619"/>
                    <a:gd name="connsiteY253" fmla="*/ 310674 h 369871"/>
                    <a:gd name="connsiteX254" fmla="*/ 1868911 w 2152619"/>
                    <a:gd name="connsiteY254" fmla="*/ 366868 h 369871"/>
                    <a:gd name="connsiteX255" fmla="*/ 1874652 w 2152619"/>
                    <a:gd name="connsiteY255" fmla="*/ 357249 h 369871"/>
                    <a:gd name="connsiteX256" fmla="*/ 1907747 w 2152619"/>
                    <a:gd name="connsiteY256" fmla="*/ 299705 h 369871"/>
                    <a:gd name="connsiteX257" fmla="*/ 1913825 w 2152619"/>
                    <a:gd name="connsiteY257" fmla="*/ 287555 h 369871"/>
                    <a:gd name="connsiteX258" fmla="*/ 1905383 w 2152619"/>
                    <a:gd name="connsiteY258" fmla="*/ 273212 h 369871"/>
                    <a:gd name="connsiteX259" fmla="*/ 1892550 w 2152619"/>
                    <a:gd name="connsiteY259" fmla="*/ 250093 h 369871"/>
                    <a:gd name="connsiteX260" fmla="*/ 1869249 w 2152619"/>
                    <a:gd name="connsiteY260" fmla="*/ 222587 h 369871"/>
                    <a:gd name="connsiteX261" fmla="*/ 1841895 w 2152619"/>
                    <a:gd name="connsiteY261" fmla="*/ 191199 h 369871"/>
                    <a:gd name="connsiteX262" fmla="*/ 1830920 w 2152619"/>
                    <a:gd name="connsiteY262" fmla="*/ 179555 h 369871"/>
                    <a:gd name="connsiteX263" fmla="*/ 1836492 w 2152619"/>
                    <a:gd name="connsiteY263" fmla="*/ 197612 h 369871"/>
                    <a:gd name="connsiteX264" fmla="*/ 1847467 w 2152619"/>
                    <a:gd name="connsiteY264" fmla="*/ 285699 h 369871"/>
                    <a:gd name="connsiteX265" fmla="*/ 1860300 w 2152619"/>
                    <a:gd name="connsiteY265" fmla="*/ 307130 h 369871"/>
                    <a:gd name="connsiteX266" fmla="*/ 1870937 w 2152619"/>
                    <a:gd name="connsiteY266" fmla="*/ 312362 h 369871"/>
                    <a:gd name="connsiteX267" fmla="*/ 1843415 w 2152619"/>
                    <a:gd name="connsiteY267" fmla="*/ 302405 h 369871"/>
                    <a:gd name="connsiteX268" fmla="*/ 1835648 w 2152619"/>
                    <a:gd name="connsiteY268" fmla="*/ 309830 h 369871"/>
                    <a:gd name="connsiteX269" fmla="*/ 1825179 w 2152619"/>
                    <a:gd name="connsiteY269" fmla="*/ 323837 h 369871"/>
                    <a:gd name="connsiteX270" fmla="*/ 1820620 w 2152619"/>
                    <a:gd name="connsiteY270" fmla="*/ 328899 h 369871"/>
                    <a:gd name="connsiteX271" fmla="*/ 1824335 w 2152619"/>
                    <a:gd name="connsiteY271" fmla="*/ 322655 h 369871"/>
                    <a:gd name="connsiteX272" fmla="*/ 1826699 w 2152619"/>
                    <a:gd name="connsiteY272" fmla="*/ 314387 h 369871"/>
                    <a:gd name="connsiteX273" fmla="*/ 1827374 w 2152619"/>
                    <a:gd name="connsiteY273" fmla="*/ 313543 h 369871"/>
                    <a:gd name="connsiteX274" fmla="*/ 1836155 w 2152619"/>
                    <a:gd name="connsiteY274" fmla="*/ 299199 h 369871"/>
                    <a:gd name="connsiteX275" fmla="*/ 1826361 w 2152619"/>
                    <a:gd name="connsiteY275" fmla="*/ 286037 h 369871"/>
                    <a:gd name="connsiteX276" fmla="*/ 1783305 w 2152619"/>
                    <a:gd name="connsiteY276" fmla="*/ 231530 h 369871"/>
                    <a:gd name="connsiteX277" fmla="*/ 1757978 w 2152619"/>
                    <a:gd name="connsiteY277" fmla="*/ 222080 h 369871"/>
                    <a:gd name="connsiteX278" fmla="*/ 1750379 w 2152619"/>
                    <a:gd name="connsiteY278" fmla="*/ 225962 h 369871"/>
                    <a:gd name="connsiteX279" fmla="*/ 1760510 w 2152619"/>
                    <a:gd name="connsiteY279" fmla="*/ 243680 h 369871"/>
                    <a:gd name="connsiteX280" fmla="*/ 1797657 w 2152619"/>
                    <a:gd name="connsiteY280" fmla="*/ 298862 h 369871"/>
                    <a:gd name="connsiteX281" fmla="*/ 1813022 w 2152619"/>
                    <a:gd name="connsiteY281" fmla="*/ 306962 h 369871"/>
                    <a:gd name="connsiteX282" fmla="*/ 1823829 w 2152619"/>
                    <a:gd name="connsiteY282" fmla="*/ 312362 h 369871"/>
                    <a:gd name="connsiteX283" fmla="*/ 1808970 w 2152619"/>
                    <a:gd name="connsiteY283" fmla="*/ 307637 h 369871"/>
                    <a:gd name="connsiteX284" fmla="*/ 1787188 w 2152619"/>
                    <a:gd name="connsiteY284" fmla="*/ 294474 h 369871"/>
                    <a:gd name="connsiteX285" fmla="*/ 1743625 w 2152619"/>
                    <a:gd name="connsiteY285" fmla="*/ 241487 h 369871"/>
                    <a:gd name="connsiteX286" fmla="*/ 1739235 w 2152619"/>
                    <a:gd name="connsiteY286" fmla="*/ 234905 h 369871"/>
                    <a:gd name="connsiteX287" fmla="*/ 1736365 w 2152619"/>
                    <a:gd name="connsiteY287" fmla="*/ 238955 h 369871"/>
                    <a:gd name="connsiteX288" fmla="*/ 1731299 w 2152619"/>
                    <a:gd name="connsiteY288" fmla="*/ 253637 h 369871"/>
                    <a:gd name="connsiteX289" fmla="*/ 1744638 w 2152619"/>
                    <a:gd name="connsiteY289" fmla="*/ 318943 h 369871"/>
                    <a:gd name="connsiteX290" fmla="*/ 1750042 w 2152619"/>
                    <a:gd name="connsiteY290" fmla="*/ 327212 h 369871"/>
                    <a:gd name="connsiteX291" fmla="*/ 1743625 w 2152619"/>
                    <a:gd name="connsiteY291" fmla="*/ 320124 h 369871"/>
                    <a:gd name="connsiteX292" fmla="*/ 1719649 w 2152619"/>
                    <a:gd name="connsiteY292" fmla="*/ 266124 h 369871"/>
                    <a:gd name="connsiteX293" fmla="*/ 1714246 w 2152619"/>
                    <a:gd name="connsiteY293" fmla="*/ 264437 h 369871"/>
                    <a:gd name="connsiteX294" fmla="*/ 1716610 w 2152619"/>
                    <a:gd name="connsiteY294" fmla="*/ 258530 h 369871"/>
                    <a:gd name="connsiteX295" fmla="*/ 1719649 w 2152619"/>
                    <a:gd name="connsiteY295" fmla="*/ 246718 h 369871"/>
                    <a:gd name="connsiteX296" fmla="*/ 1722688 w 2152619"/>
                    <a:gd name="connsiteY296" fmla="*/ 228493 h 369871"/>
                    <a:gd name="connsiteX297" fmla="*/ 1717960 w 2152619"/>
                    <a:gd name="connsiteY297" fmla="*/ 219212 h 369871"/>
                    <a:gd name="connsiteX298" fmla="*/ 1701075 w 2152619"/>
                    <a:gd name="connsiteY298" fmla="*/ 243005 h 369871"/>
                    <a:gd name="connsiteX299" fmla="*/ 1687736 w 2152619"/>
                    <a:gd name="connsiteY299" fmla="*/ 260893 h 369871"/>
                    <a:gd name="connsiteX300" fmla="*/ 1698036 w 2152619"/>
                    <a:gd name="connsiteY300" fmla="*/ 276249 h 369871"/>
                    <a:gd name="connsiteX301" fmla="*/ 1721675 w 2152619"/>
                    <a:gd name="connsiteY301" fmla="*/ 309324 h 369871"/>
                    <a:gd name="connsiteX302" fmla="*/ 1735014 w 2152619"/>
                    <a:gd name="connsiteY302" fmla="*/ 327212 h 369871"/>
                    <a:gd name="connsiteX303" fmla="*/ 1721168 w 2152619"/>
                    <a:gd name="connsiteY303" fmla="*/ 312868 h 369871"/>
                    <a:gd name="connsiteX304" fmla="*/ 1694659 w 2152619"/>
                    <a:gd name="connsiteY304" fmla="*/ 283674 h 369871"/>
                    <a:gd name="connsiteX305" fmla="*/ 1681827 w 2152619"/>
                    <a:gd name="connsiteY305" fmla="*/ 268655 h 369871"/>
                    <a:gd name="connsiteX306" fmla="*/ 1672540 w 2152619"/>
                    <a:gd name="connsiteY306" fmla="*/ 279455 h 369871"/>
                    <a:gd name="connsiteX307" fmla="*/ 1648732 w 2152619"/>
                    <a:gd name="connsiteY307" fmla="*/ 303080 h 369871"/>
                    <a:gd name="connsiteX308" fmla="*/ 1675242 w 2152619"/>
                    <a:gd name="connsiteY308" fmla="*/ 353030 h 369871"/>
                    <a:gd name="connsiteX309" fmla="*/ 1682671 w 2152619"/>
                    <a:gd name="connsiteY309" fmla="*/ 366024 h 369871"/>
                    <a:gd name="connsiteX310" fmla="*/ 1659539 w 2152619"/>
                    <a:gd name="connsiteY310" fmla="*/ 336493 h 369871"/>
                    <a:gd name="connsiteX311" fmla="*/ 1636744 w 2152619"/>
                    <a:gd name="connsiteY311" fmla="*/ 307805 h 369871"/>
                    <a:gd name="connsiteX312" fmla="*/ 1629652 w 2152619"/>
                    <a:gd name="connsiteY312" fmla="*/ 310337 h 369871"/>
                    <a:gd name="connsiteX313" fmla="*/ 1628808 w 2152619"/>
                    <a:gd name="connsiteY313" fmla="*/ 308987 h 369871"/>
                    <a:gd name="connsiteX314" fmla="*/ 1636913 w 2152619"/>
                    <a:gd name="connsiteY314" fmla="*/ 305274 h 369871"/>
                    <a:gd name="connsiteX315" fmla="*/ 1627795 w 2152619"/>
                    <a:gd name="connsiteY315" fmla="*/ 290930 h 369871"/>
                    <a:gd name="connsiteX316" fmla="*/ 1611923 w 2152619"/>
                    <a:gd name="connsiteY316" fmla="*/ 264605 h 369871"/>
                    <a:gd name="connsiteX317" fmla="*/ 1605000 w 2152619"/>
                    <a:gd name="connsiteY317" fmla="*/ 252624 h 369871"/>
                    <a:gd name="connsiteX318" fmla="*/ 1591324 w 2152619"/>
                    <a:gd name="connsiteY318" fmla="*/ 256505 h 369871"/>
                    <a:gd name="connsiteX319" fmla="*/ 1560424 w 2152619"/>
                    <a:gd name="connsiteY319" fmla="*/ 263930 h 369871"/>
                    <a:gd name="connsiteX320" fmla="*/ 1541007 w 2152619"/>
                    <a:gd name="connsiteY320" fmla="*/ 270174 h 369871"/>
                    <a:gd name="connsiteX321" fmla="*/ 1525979 w 2152619"/>
                    <a:gd name="connsiteY321" fmla="*/ 293462 h 369871"/>
                    <a:gd name="connsiteX322" fmla="*/ 1493898 w 2152619"/>
                    <a:gd name="connsiteY322" fmla="*/ 339362 h 369871"/>
                    <a:gd name="connsiteX323" fmla="*/ 1477688 w 2152619"/>
                    <a:gd name="connsiteY323" fmla="*/ 357418 h 369871"/>
                    <a:gd name="connsiteX324" fmla="*/ 1523446 w 2152619"/>
                    <a:gd name="connsiteY324" fmla="*/ 271524 h 369871"/>
                    <a:gd name="connsiteX325" fmla="*/ 1480728 w 2152619"/>
                    <a:gd name="connsiteY325" fmla="*/ 279793 h 369871"/>
                    <a:gd name="connsiteX326" fmla="*/ 1483092 w 2152619"/>
                    <a:gd name="connsiteY326" fmla="*/ 278274 h 369871"/>
                    <a:gd name="connsiteX327" fmla="*/ 1506730 w 2152619"/>
                    <a:gd name="connsiteY327" fmla="*/ 271187 h 369871"/>
                    <a:gd name="connsiteX328" fmla="*/ 1526655 w 2152619"/>
                    <a:gd name="connsiteY328" fmla="*/ 264268 h 369871"/>
                    <a:gd name="connsiteX329" fmla="*/ 1515342 w 2152619"/>
                    <a:gd name="connsiteY329" fmla="*/ 246043 h 369871"/>
                    <a:gd name="connsiteX330" fmla="*/ 1499470 w 2152619"/>
                    <a:gd name="connsiteY330" fmla="*/ 226468 h 369871"/>
                    <a:gd name="connsiteX331" fmla="*/ 1495417 w 2152619"/>
                    <a:gd name="connsiteY331" fmla="*/ 224274 h 369871"/>
                    <a:gd name="connsiteX332" fmla="*/ 1483260 w 2152619"/>
                    <a:gd name="connsiteY332" fmla="*/ 241655 h 369871"/>
                    <a:gd name="connsiteX333" fmla="*/ 1490859 w 2152619"/>
                    <a:gd name="connsiteY333" fmla="*/ 254818 h 369871"/>
                    <a:gd name="connsiteX334" fmla="*/ 1497950 w 2152619"/>
                    <a:gd name="connsiteY334" fmla="*/ 266630 h 369871"/>
                    <a:gd name="connsiteX335" fmla="*/ 1488157 w 2152619"/>
                    <a:gd name="connsiteY335" fmla="*/ 256337 h 369871"/>
                    <a:gd name="connsiteX336" fmla="*/ 1479039 w 2152619"/>
                    <a:gd name="connsiteY336" fmla="*/ 245368 h 369871"/>
                    <a:gd name="connsiteX337" fmla="*/ 1468402 w 2152619"/>
                    <a:gd name="connsiteY337" fmla="*/ 256674 h 369871"/>
                    <a:gd name="connsiteX338" fmla="*/ 1457764 w 2152619"/>
                    <a:gd name="connsiteY338" fmla="*/ 268149 h 369871"/>
                    <a:gd name="connsiteX339" fmla="*/ 1466375 w 2152619"/>
                    <a:gd name="connsiteY339" fmla="*/ 254987 h 369871"/>
                    <a:gd name="connsiteX340" fmla="*/ 1472792 w 2152619"/>
                    <a:gd name="connsiteY340" fmla="*/ 238618 h 369871"/>
                    <a:gd name="connsiteX341" fmla="*/ 1458102 w 2152619"/>
                    <a:gd name="connsiteY341" fmla="*/ 218705 h 369871"/>
                    <a:gd name="connsiteX342" fmla="*/ 1445438 w 2152619"/>
                    <a:gd name="connsiteY342" fmla="*/ 201830 h 369871"/>
                    <a:gd name="connsiteX343" fmla="*/ 1433112 w 2152619"/>
                    <a:gd name="connsiteY343" fmla="*/ 210268 h 369871"/>
                    <a:gd name="connsiteX344" fmla="*/ 1419942 w 2152619"/>
                    <a:gd name="connsiteY344" fmla="*/ 220055 h 369871"/>
                    <a:gd name="connsiteX345" fmla="*/ 1423488 w 2152619"/>
                    <a:gd name="connsiteY345" fmla="*/ 224949 h 369871"/>
                    <a:gd name="connsiteX346" fmla="*/ 1421799 w 2152619"/>
                    <a:gd name="connsiteY346" fmla="*/ 225962 h 369871"/>
                    <a:gd name="connsiteX347" fmla="*/ 1404408 w 2152619"/>
                    <a:gd name="connsiteY347" fmla="*/ 241824 h 369871"/>
                    <a:gd name="connsiteX348" fmla="*/ 1391575 w 2152619"/>
                    <a:gd name="connsiteY348" fmla="*/ 258530 h 369871"/>
                    <a:gd name="connsiteX349" fmla="*/ 1382289 w 2152619"/>
                    <a:gd name="connsiteY349" fmla="*/ 271355 h 369871"/>
                    <a:gd name="connsiteX350" fmla="*/ 1395290 w 2152619"/>
                    <a:gd name="connsiteY350" fmla="*/ 275574 h 369871"/>
                    <a:gd name="connsiteX351" fmla="*/ 1407109 w 2152619"/>
                    <a:gd name="connsiteY351" fmla="*/ 279962 h 369871"/>
                    <a:gd name="connsiteX352" fmla="*/ 1393770 w 2152619"/>
                    <a:gd name="connsiteY352" fmla="*/ 277262 h 369871"/>
                    <a:gd name="connsiteX353" fmla="*/ 1380094 w 2152619"/>
                    <a:gd name="connsiteY353" fmla="*/ 274055 h 369871"/>
                    <a:gd name="connsiteX354" fmla="*/ 1371989 w 2152619"/>
                    <a:gd name="connsiteY354" fmla="*/ 282493 h 369871"/>
                    <a:gd name="connsiteX355" fmla="*/ 1365066 w 2152619"/>
                    <a:gd name="connsiteY355" fmla="*/ 290762 h 369871"/>
                    <a:gd name="connsiteX356" fmla="*/ 1378574 w 2152619"/>
                    <a:gd name="connsiteY356" fmla="*/ 308987 h 369871"/>
                    <a:gd name="connsiteX357" fmla="*/ 1392251 w 2152619"/>
                    <a:gd name="connsiteY357" fmla="*/ 327212 h 369871"/>
                    <a:gd name="connsiteX358" fmla="*/ 1376886 w 2152619"/>
                    <a:gd name="connsiteY358" fmla="*/ 311180 h 369871"/>
                    <a:gd name="connsiteX359" fmla="*/ 1361520 w 2152619"/>
                    <a:gd name="connsiteY359" fmla="*/ 295149 h 369871"/>
                    <a:gd name="connsiteX360" fmla="*/ 1348012 w 2152619"/>
                    <a:gd name="connsiteY360" fmla="*/ 309324 h 369871"/>
                    <a:gd name="connsiteX361" fmla="*/ 1335349 w 2152619"/>
                    <a:gd name="connsiteY361" fmla="*/ 325693 h 369871"/>
                    <a:gd name="connsiteX362" fmla="*/ 1328932 w 2152619"/>
                    <a:gd name="connsiteY362" fmla="*/ 321137 h 369871"/>
                    <a:gd name="connsiteX363" fmla="*/ 1325893 w 2152619"/>
                    <a:gd name="connsiteY363" fmla="*/ 316074 h 369871"/>
                    <a:gd name="connsiteX364" fmla="*/ 1320152 w 2152619"/>
                    <a:gd name="connsiteY364" fmla="*/ 322487 h 369871"/>
                    <a:gd name="connsiteX365" fmla="*/ 1314243 w 2152619"/>
                    <a:gd name="connsiteY365" fmla="*/ 328899 h 369871"/>
                    <a:gd name="connsiteX366" fmla="*/ 1318802 w 2152619"/>
                    <a:gd name="connsiteY366" fmla="*/ 321643 h 369871"/>
                    <a:gd name="connsiteX367" fmla="*/ 1320490 w 2152619"/>
                    <a:gd name="connsiteY367" fmla="*/ 309830 h 369871"/>
                    <a:gd name="connsiteX368" fmla="*/ 1304281 w 2152619"/>
                    <a:gd name="connsiteY368" fmla="*/ 263762 h 369871"/>
                    <a:gd name="connsiteX369" fmla="*/ 1293474 w 2152619"/>
                    <a:gd name="connsiteY369" fmla="*/ 256505 h 369871"/>
                    <a:gd name="connsiteX370" fmla="*/ 1253119 w 2152619"/>
                    <a:gd name="connsiteY370" fmla="*/ 236255 h 369871"/>
                    <a:gd name="connsiteX371" fmla="*/ 1244001 w 2152619"/>
                    <a:gd name="connsiteY371" fmla="*/ 230180 h 369871"/>
                    <a:gd name="connsiteX372" fmla="*/ 1216141 w 2152619"/>
                    <a:gd name="connsiteY372" fmla="*/ 261399 h 369871"/>
                    <a:gd name="connsiteX373" fmla="*/ 1165149 w 2152619"/>
                    <a:gd name="connsiteY373" fmla="*/ 308312 h 369871"/>
                    <a:gd name="connsiteX374" fmla="*/ 1151135 w 2152619"/>
                    <a:gd name="connsiteY374" fmla="*/ 312362 h 369871"/>
                    <a:gd name="connsiteX375" fmla="*/ 1162447 w 2152619"/>
                    <a:gd name="connsiteY375" fmla="*/ 306962 h 369871"/>
                    <a:gd name="connsiteX376" fmla="*/ 1196386 w 2152619"/>
                    <a:gd name="connsiteY376" fmla="*/ 273212 h 369871"/>
                    <a:gd name="connsiteX377" fmla="*/ 1207024 w 2152619"/>
                    <a:gd name="connsiteY377" fmla="*/ 252793 h 369871"/>
                    <a:gd name="connsiteX378" fmla="*/ 1140497 w 2152619"/>
                    <a:gd name="connsiteY378" fmla="*/ 268149 h 369871"/>
                    <a:gd name="connsiteX379" fmla="*/ 1104701 w 2152619"/>
                    <a:gd name="connsiteY379" fmla="*/ 275068 h 369871"/>
                    <a:gd name="connsiteX380" fmla="*/ 1110273 w 2152619"/>
                    <a:gd name="connsiteY380" fmla="*/ 293124 h 369871"/>
                    <a:gd name="connsiteX381" fmla="*/ 1145900 w 2152619"/>
                    <a:gd name="connsiteY381" fmla="*/ 355899 h 369871"/>
                    <a:gd name="connsiteX382" fmla="*/ 1147251 w 2152619"/>
                    <a:gd name="connsiteY382" fmla="*/ 360118 h 369871"/>
                    <a:gd name="connsiteX383" fmla="*/ 1100649 w 2152619"/>
                    <a:gd name="connsiteY383" fmla="*/ 296668 h 369871"/>
                    <a:gd name="connsiteX384" fmla="*/ 1084946 w 2152619"/>
                    <a:gd name="connsiteY384" fmla="*/ 279793 h 369871"/>
                    <a:gd name="connsiteX385" fmla="*/ 1084270 w 2152619"/>
                    <a:gd name="connsiteY385" fmla="*/ 278612 h 369871"/>
                    <a:gd name="connsiteX386" fmla="*/ 1088154 w 2152619"/>
                    <a:gd name="connsiteY386" fmla="*/ 276587 h 369871"/>
                    <a:gd name="connsiteX387" fmla="*/ 1084439 w 2152619"/>
                    <a:gd name="connsiteY387" fmla="*/ 270680 h 369871"/>
                    <a:gd name="connsiteX388" fmla="*/ 1073126 w 2152619"/>
                    <a:gd name="connsiteY388" fmla="*/ 250262 h 369871"/>
                    <a:gd name="connsiteX389" fmla="*/ 1065359 w 2152619"/>
                    <a:gd name="connsiteY389" fmla="*/ 235749 h 369871"/>
                    <a:gd name="connsiteX390" fmla="*/ 1065190 w 2152619"/>
                    <a:gd name="connsiteY390" fmla="*/ 256168 h 369871"/>
                    <a:gd name="connsiteX391" fmla="*/ 1060632 w 2152619"/>
                    <a:gd name="connsiteY391" fmla="*/ 288230 h 369871"/>
                    <a:gd name="connsiteX392" fmla="*/ 1037330 w 2152619"/>
                    <a:gd name="connsiteY392" fmla="*/ 325524 h 369871"/>
                    <a:gd name="connsiteX393" fmla="*/ 1040707 w 2152619"/>
                    <a:gd name="connsiteY393" fmla="*/ 318099 h 369871"/>
                    <a:gd name="connsiteX394" fmla="*/ 1052864 w 2152619"/>
                    <a:gd name="connsiteY394" fmla="*/ 248743 h 369871"/>
                    <a:gd name="connsiteX395" fmla="*/ 1013860 w 2152619"/>
                    <a:gd name="connsiteY395" fmla="*/ 177868 h 369871"/>
                    <a:gd name="connsiteX396" fmla="*/ 962361 w 2152619"/>
                    <a:gd name="connsiteY396" fmla="*/ 104968 h 369871"/>
                    <a:gd name="connsiteX397" fmla="*/ 953581 w 2152619"/>
                    <a:gd name="connsiteY397" fmla="*/ 92480 h 369871"/>
                    <a:gd name="connsiteX398" fmla="*/ 967596 w 2152619"/>
                    <a:gd name="connsiteY398" fmla="*/ 147155 h 369871"/>
                    <a:gd name="connsiteX399" fmla="*/ 1018757 w 2152619"/>
                    <a:gd name="connsiteY399" fmla="*/ 252962 h 369871"/>
                    <a:gd name="connsiteX400" fmla="*/ 1023316 w 2152619"/>
                    <a:gd name="connsiteY400" fmla="*/ 263087 h 369871"/>
                    <a:gd name="connsiteX401" fmla="*/ 959829 w 2152619"/>
                    <a:gd name="connsiteY401" fmla="*/ 178880 h 369871"/>
                    <a:gd name="connsiteX402" fmla="*/ 923357 w 2152619"/>
                    <a:gd name="connsiteY402" fmla="*/ 107837 h 369871"/>
                    <a:gd name="connsiteX403" fmla="*/ 920149 w 2152619"/>
                    <a:gd name="connsiteY403" fmla="*/ 99399 h 369871"/>
                    <a:gd name="connsiteX404" fmla="*/ 919136 w 2152619"/>
                    <a:gd name="connsiteY404" fmla="*/ 117118 h 369871"/>
                    <a:gd name="connsiteX405" fmla="*/ 917785 w 2152619"/>
                    <a:gd name="connsiteY405" fmla="*/ 165380 h 369871"/>
                    <a:gd name="connsiteX406" fmla="*/ 916435 w 2152619"/>
                    <a:gd name="connsiteY406" fmla="*/ 219380 h 369871"/>
                    <a:gd name="connsiteX407" fmla="*/ 915253 w 2152619"/>
                    <a:gd name="connsiteY407" fmla="*/ 242837 h 369871"/>
                    <a:gd name="connsiteX408" fmla="*/ 907317 w 2152619"/>
                    <a:gd name="connsiteY408" fmla="*/ 164368 h 369871"/>
                    <a:gd name="connsiteX409" fmla="*/ 899212 w 2152619"/>
                    <a:gd name="connsiteY409" fmla="*/ 85224 h 369871"/>
                    <a:gd name="connsiteX410" fmla="*/ 896173 w 2152619"/>
                    <a:gd name="connsiteY410" fmla="*/ 87080 h 369871"/>
                    <a:gd name="connsiteX411" fmla="*/ 886211 w 2152619"/>
                    <a:gd name="connsiteY411" fmla="*/ 93155 h 369871"/>
                    <a:gd name="connsiteX412" fmla="*/ 870845 w 2152619"/>
                    <a:gd name="connsiteY412" fmla="*/ 117287 h 369871"/>
                    <a:gd name="connsiteX413" fmla="*/ 881652 w 2152619"/>
                    <a:gd name="connsiteY413" fmla="*/ 140237 h 369871"/>
                    <a:gd name="connsiteX414" fmla="*/ 883847 w 2152619"/>
                    <a:gd name="connsiteY414" fmla="*/ 142768 h 369871"/>
                    <a:gd name="connsiteX415" fmla="*/ 869157 w 2152619"/>
                    <a:gd name="connsiteY415" fmla="*/ 132305 h 369871"/>
                    <a:gd name="connsiteX416" fmla="*/ 864091 w 2152619"/>
                    <a:gd name="connsiteY416" fmla="*/ 127243 h 369871"/>
                    <a:gd name="connsiteX417" fmla="*/ 862065 w 2152619"/>
                    <a:gd name="connsiteY417" fmla="*/ 145468 h 369871"/>
                    <a:gd name="connsiteX418" fmla="*/ 860039 w 2152619"/>
                    <a:gd name="connsiteY418" fmla="*/ 163693 h 369871"/>
                    <a:gd name="connsiteX419" fmla="*/ 865273 w 2152619"/>
                    <a:gd name="connsiteY419" fmla="*/ 177193 h 369871"/>
                    <a:gd name="connsiteX420" fmla="*/ 880639 w 2152619"/>
                    <a:gd name="connsiteY420" fmla="*/ 210943 h 369871"/>
                    <a:gd name="connsiteX421" fmla="*/ 897355 w 2152619"/>
                    <a:gd name="connsiteY421" fmla="*/ 234399 h 369871"/>
                    <a:gd name="connsiteX422" fmla="*/ 903433 w 2152619"/>
                    <a:gd name="connsiteY422" fmla="*/ 238112 h 369871"/>
                    <a:gd name="connsiteX423" fmla="*/ 899043 w 2152619"/>
                    <a:gd name="connsiteY423" fmla="*/ 236930 h 369871"/>
                    <a:gd name="connsiteX424" fmla="*/ 894484 w 2152619"/>
                    <a:gd name="connsiteY424" fmla="*/ 235918 h 369871"/>
                    <a:gd name="connsiteX425" fmla="*/ 937034 w 2152619"/>
                    <a:gd name="connsiteY425" fmla="*/ 300043 h 369871"/>
                    <a:gd name="connsiteX426" fmla="*/ 951893 w 2152619"/>
                    <a:gd name="connsiteY426" fmla="*/ 307805 h 369871"/>
                    <a:gd name="connsiteX427" fmla="*/ 961011 w 2152619"/>
                    <a:gd name="connsiteY427" fmla="*/ 312362 h 369871"/>
                    <a:gd name="connsiteX428" fmla="*/ 931800 w 2152619"/>
                    <a:gd name="connsiteY428" fmla="*/ 300887 h 369871"/>
                    <a:gd name="connsiteX429" fmla="*/ 929098 w 2152619"/>
                    <a:gd name="connsiteY429" fmla="*/ 299368 h 369871"/>
                    <a:gd name="connsiteX430" fmla="*/ 936359 w 2152619"/>
                    <a:gd name="connsiteY430" fmla="*/ 310843 h 369871"/>
                    <a:gd name="connsiteX431" fmla="*/ 946827 w 2152619"/>
                    <a:gd name="connsiteY431" fmla="*/ 324343 h 369871"/>
                    <a:gd name="connsiteX432" fmla="*/ 947503 w 2152619"/>
                    <a:gd name="connsiteY432" fmla="*/ 326368 h 369871"/>
                    <a:gd name="connsiteX433" fmla="*/ 892965 w 2152619"/>
                    <a:gd name="connsiteY433" fmla="*/ 265618 h 369871"/>
                    <a:gd name="connsiteX434" fmla="*/ 868313 w 2152619"/>
                    <a:gd name="connsiteY434" fmla="*/ 233218 h 369871"/>
                    <a:gd name="connsiteX435" fmla="*/ 855142 w 2152619"/>
                    <a:gd name="connsiteY435" fmla="*/ 216680 h 369871"/>
                    <a:gd name="connsiteX436" fmla="*/ 815125 w 2152619"/>
                    <a:gd name="connsiteY436" fmla="*/ 194405 h 369871"/>
                    <a:gd name="connsiteX437" fmla="*/ 807189 w 2152619"/>
                    <a:gd name="connsiteY437" fmla="*/ 189680 h 369871"/>
                    <a:gd name="connsiteX438" fmla="*/ 812761 w 2152619"/>
                    <a:gd name="connsiteY438" fmla="*/ 204530 h 369871"/>
                    <a:gd name="connsiteX439" fmla="*/ 822048 w 2152619"/>
                    <a:gd name="connsiteY439" fmla="*/ 230349 h 369871"/>
                    <a:gd name="connsiteX440" fmla="*/ 822048 w 2152619"/>
                    <a:gd name="connsiteY440" fmla="*/ 280974 h 369871"/>
                    <a:gd name="connsiteX441" fmla="*/ 800773 w 2152619"/>
                    <a:gd name="connsiteY441" fmla="*/ 320124 h 369871"/>
                    <a:gd name="connsiteX442" fmla="*/ 794357 w 2152619"/>
                    <a:gd name="connsiteY442" fmla="*/ 327212 h 369871"/>
                    <a:gd name="connsiteX443" fmla="*/ 799760 w 2152619"/>
                    <a:gd name="connsiteY443" fmla="*/ 318943 h 369871"/>
                    <a:gd name="connsiteX444" fmla="*/ 804319 w 2152619"/>
                    <a:gd name="connsiteY444" fmla="*/ 226805 h 369871"/>
                    <a:gd name="connsiteX445" fmla="*/ 785914 w 2152619"/>
                    <a:gd name="connsiteY445" fmla="*/ 196430 h 369871"/>
                    <a:gd name="connsiteX446" fmla="*/ 763289 w 2152619"/>
                    <a:gd name="connsiteY446" fmla="*/ 227987 h 369871"/>
                    <a:gd name="connsiteX447" fmla="*/ 769029 w 2152619"/>
                    <a:gd name="connsiteY447" fmla="*/ 233555 h 369871"/>
                    <a:gd name="connsiteX448" fmla="*/ 775783 w 2152619"/>
                    <a:gd name="connsiteY448" fmla="*/ 237774 h 369871"/>
                    <a:gd name="connsiteX449" fmla="*/ 763964 w 2152619"/>
                    <a:gd name="connsiteY449" fmla="*/ 233555 h 369871"/>
                    <a:gd name="connsiteX450" fmla="*/ 750287 w 2152619"/>
                    <a:gd name="connsiteY450" fmla="*/ 245874 h 369871"/>
                    <a:gd name="connsiteX451" fmla="*/ 738468 w 2152619"/>
                    <a:gd name="connsiteY451" fmla="*/ 261568 h 369871"/>
                    <a:gd name="connsiteX452" fmla="*/ 756028 w 2152619"/>
                    <a:gd name="connsiteY452" fmla="*/ 267980 h 369871"/>
                    <a:gd name="connsiteX453" fmla="*/ 797396 w 2152619"/>
                    <a:gd name="connsiteY453" fmla="*/ 279962 h 369871"/>
                    <a:gd name="connsiteX454" fmla="*/ 784226 w 2152619"/>
                    <a:gd name="connsiteY454" fmla="*/ 277430 h 369871"/>
                    <a:gd name="connsiteX455" fmla="*/ 755522 w 2152619"/>
                    <a:gd name="connsiteY455" fmla="*/ 271524 h 369871"/>
                    <a:gd name="connsiteX456" fmla="*/ 736779 w 2152619"/>
                    <a:gd name="connsiteY456" fmla="*/ 267980 h 369871"/>
                    <a:gd name="connsiteX457" fmla="*/ 718712 w 2152619"/>
                    <a:gd name="connsiteY457" fmla="*/ 284518 h 369871"/>
                    <a:gd name="connsiteX458" fmla="*/ 691359 w 2152619"/>
                    <a:gd name="connsiteY458" fmla="*/ 314555 h 369871"/>
                    <a:gd name="connsiteX459" fmla="*/ 679371 w 2152619"/>
                    <a:gd name="connsiteY459" fmla="*/ 327212 h 369871"/>
                    <a:gd name="connsiteX460" fmla="*/ 690177 w 2152619"/>
                    <a:gd name="connsiteY460" fmla="*/ 312868 h 369871"/>
                    <a:gd name="connsiteX461" fmla="*/ 712296 w 2152619"/>
                    <a:gd name="connsiteY461" fmla="*/ 282155 h 369871"/>
                    <a:gd name="connsiteX462" fmla="*/ 723440 w 2152619"/>
                    <a:gd name="connsiteY462" fmla="*/ 265955 h 369871"/>
                    <a:gd name="connsiteX463" fmla="*/ 713816 w 2152619"/>
                    <a:gd name="connsiteY463" fmla="*/ 263930 h 369871"/>
                    <a:gd name="connsiteX464" fmla="*/ 698619 w 2152619"/>
                    <a:gd name="connsiteY464" fmla="*/ 260555 h 369871"/>
                    <a:gd name="connsiteX465" fmla="*/ 672279 w 2152619"/>
                    <a:gd name="connsiteY465" fmla="*/ 267643 h 369871"/>
                    <a:gd name="connsiteX466" fmla="*/ 658940 w 2152619"/>
                    <a:gd name="connsiteY466" fmla="*/ 288062 h 369871"/>
                    <a:gd name="connsiteX467" fmla="*/ 648809 w 2152619"/>
                    <a:gd name="connsiteY467" fmla="*/ 304599 h 369871"/>
                    <a:gd name="connsiteX468" fmla="*/ 653368 w 2152619"/>
                    <a:gd name="connsiteY468" fmla="*/ 311180 h 369871"/>
                    <a:gd name="connsiteX469" fmla="*/ 660291 w 2152619"/>
                    <a:gd name="connsiteY469" fmla="*/ 319787 h 369871"/>
                    <a:gd name="connsiteX470" fmla="*/ 662655 w 2152619"/>
                    <a:gd name="connsiteY470" fmla="*/ 323499 h 369871"/>
                    <a:gd name="connsiteX471" fmla="*/ 654719 w 2152619"/>
                    <a:gd name="connsiteY471" fmla="*/ 316412 h 369871"/>
                    <a:gd name="connsiteX472" fmla="*/ 646614 w 2152619"/>
                    <a:gd name="connsiteY472" fmla="*/ 307468 h 369871"/>
                    <a:gd name="connsiteX473" fmla="*/ 635639 w 2152619"/>
                    <a:gd name="connsiteY473" fmla="*/ 323162 h 369871"/>
                    <a:gd name="connsiteX474" fmla="*/ 601869 w 2152619"/>
                    <a:gd name="connsiteY474" fmla="*/ 366193 h 369871"/>
                    <a:gd name="connsiteX475" fmla="*/ 609974 w 2152619"/>
                    <a:gd name="connsiteY475" fmla="*/ 352862 h 369871"/>
                    <a:gd name="connsiteX476" fmla="*/ 628885 w 2152619"/>
                    <a:gd name="connsiteY476" fmla="*/ 321643 h 369871"/>
                    <a:gd name="connsiteX477" fmla="*/ 625846 w 2152619"/>
                    <a:gd name="connsiteY477" fmla="*/ 284687 h 369871"/>
                    <a:gd name="connsiteX478" fmla="*/ 616221 w 2152619"/>
                    <a:gd name="connsiteY478" fmla="*/ 274055 h 369871"/>
                    <a:gd name="connsiteX479" fmla="*/ 603558 w 2152619"/>
                    <a:gd name="connsiteY479" fmla="*/ 277262 h 369871"/>
                    <a:gd name="connsiteX480" fmla="*/ 596635 w 2152619"/>
                    <a:gd name="connsiteY480" fmla="*/ 277262 h 369871"/>
                    <a:gd name="connsiteX481" fmla="*/ 591738 w 2152619"/>
                    <a:gd name="connsiteY481" fmla="*/ 276587 h 369871"/>
                    <a:gd name="connsiteX482" fmla="*/ 580425 w 2152619"/>
                    <a:gd name="connsiteY482" fmla="*/ 278443 h 369871"/>
                    <a:gd name="connsiteX483" fmla="*/ 586841 w 2152619"/>
                    <a:gd name="connsiteY483" fmla="*/ 275743 h 369871"/>
                    <a:gd name="connsiteX484" fmla="*/ 603220 w 2152619"/>
                    <a:gd name="connsiteY484" fmla="*/ 271187 h 369871"/>
                    <a:gd name="connsiteX485" fmla="*/ 612000 w 2152619"/>
                    <a:gd name="connsiteY485" fmla="*/ 268655 h 369871"/>
                    <a:gd name="connsiteX486" fmla="*/ 603220 w 2152619"/>
                    <a:gd name="connsiteY486" fmla="*/ 257518 h 369871"/>
                    <a:gd name="connsiteX487" fmla="*/ 593764 w 2152619"/>
                    <a:gd name="connsiteY487" fmla="*/ 245368 h 369871"/>
                    <a:gd name="connsiteX488" fmla="*/ 588530 w 2152619"/>
                    <a:gd name="connsiteY488" fmla="*/ 250430 h 369871"/>
                    <a:gd name="connsiteX489" fmla="*/ 570970 w 2152619"/>
                    <a:gd name="connsiteY489" fmla="*/ 272030 h 369871"/>
                    <a:gd name="connsiteX490" fmla="*/ 557799 w 2152619"/>
                    <a:gd name="connsiteY490" fmla="*/ 287724 h 369871"/>
                    <a:gd name="connsiteX491" fmla="*/ 561176 w 2152619"/>
                    <a:gd name="connsiteY491" fmla="*/ 292280 h 369871"/>
                    <a:gd name="connsiteX492" fmla="*/ 582114 w 2152619"/>
                    <a:gd name="connsiteY492" fmla="*/ 306962 h 369871"/>
                    <a:gd name="connsiteX493" fmla="*/ 592920 w 2152619"/>
                    <a:gd name="connsiteY493" fmla="*/ 312193 h 369871"/>
                    <a:gd name="connsiteX494" fmla="*/ 558981 w 2152619"/>
                    <a:gd name="connsiteY494" fmla="*/ 297680 h 369871"/>
                    <a:gd name="connsiteX495" fmla="*/ 553747 w 2152619"/>
                    <a:gd name="connsiteY495" fmla="*/ 292955 h 369871"/>
                    <a:gd name="connsiteX496" fmla="*/ 548513 w 2152619"/>
                    <a:gd name="connsiteY496" fmla="*/ 297680 h 369871"/>
                    <a:gd name="connsiteX497" fmla="*/ 514743 w 2152619"/>
                    <a:gd name="connsiteY497" fmla="*/ 312362 h 369871"/>
                    <a:gd name="connsiteX498" fmla="*/ 525887 w 2152619"/>
                    <a:gd name="connsiteY498" fmla="*/ 306962 h 369871"/>
                    <a:gd name="connsiteX499" fmla="*/ 547837 w 2152619"/>
                    <a:gd name="connsiteY499" fmla="*/ 285024 h 369871"/>
                    <a:gd name="connsiteX500" fmla="*/ 501404 w 2152619"/>
                    <a:gd name="connsiteY500" fmla="*/ 225118 h 369871"/>
                    <a:gd name="connsiteX501" fmla="*/ 486883 w 2152619"/>
                    <a:gd name="connsiteY501" fmla="*/ 204193 h 369871"/>
                    <a:gd name="connsiteX502" fmla="*/ 479622 w 2152619"/>
                    <a:gd name="connsiteY502" fmla="*/ 215668 h 369871"/>
                    <a:gd name="connsiteX503" fmla="*/ 473713 w 2152619"/>
                    <a:gd name="connsiteY503" fmla="*/ 228662 h 369871"/>
                    <a:gd name="connsiteX504" fmla="*/ 480635 w 2152619"/>
                    <a:gd name="connsiteY504" fmla="*/ 239968 h 369871"/>
                    <a:gd name="connsiteX505" fmla="*/ 492455 w 2152619"/>
                    <a:gd name="connsiteY505" fmla="*/ 258530 h 369871"/>
                    <a:gd name="connsiteX506" fmla="*/ 483675 w 2152619"/>
                    <a:gd name="connsiteY506" fmla="*/ 252118 h 369871"/>
                    <a:gd name="connsiteX507" fmla="*/ 470167 w 2152619"/>
                    <a:gd name="connsiteY507" fmla="*/ 236930 h 369871"/>
                    <a:gd name="connsiteX508" fmla="*/ 463075 w 2152619"/>
                    <a:gd name="connsiteY508" fmla="*/ 249249 h 369871"/>
                    <a:gd name="connsiteX509" fmla="*/ 420863 w 2152619"/>
                    <a:gd name="connsiteY509" fmla="*/ 317930 h 369871"/>
                    <a:gd name="connsiteX510" fmla="*/ 382872 w 2152619"/>
                    <a:gd name="connsiteY510" fmla="*/ 366868 h 369871"/>
                    <a:gd name="connsiteX511" fmla="*/ 388782 w 2152619"/>
                    <a:gd name="connsiteY511" fmla="*/ 357249 h 369871"/>
                    <a:gd name="connsiteX512" fmla="*/ 438930 w 2152619"/>
                    <a:gd name="connsiteY512" fmla="*/ 263087 h 369871"/>
                    <a:gd name="connsiteX513" fmla="*/ 454970 w 2152619"/>
                    <a:gd name="connsiteY513" fmla="*/ 219043 h 369871"/>
                    <a:gd name="connsiteX514" fmla="*/ 445684 w 2152619"/>
                    <a:gd name="connsiteY514" fmla="*/ 203349 h 369871"/>
                    <a:gd name="connsiteX515" fmla="*/ 425591 w 2152619"/>
                    <a:gd name="connsiteY515" fmla="*/ 172130 h 369871"/>
                    <a:gd name="connsiteX516" fmla="*/ 414953 w 2152619"/>
                    <a:gd name="connsiteY516" fmla="*/ 154412 h 369871"/>
                    <a:gd name="connsiteX517" fmla="*/ 397055 w 2152619"/>
                    <a:gd name="connsiteY517" fmla="*/ 178374 h 369871"/>
                    <a:gd name="connsiteX518" fmla="*/ 356194 w 2152619"/>
                    <a:gd name="connsiteY518" fmla="*/ 263255 h 369871"/>
                    <a:gd name="connsiteX519" fmla="*/ 355012 w 2152619"/>
                    <a:gd name="connsiteY519" fmla="*/ 273718 h 369871"/>
                    <a:gd name="connsiteX520" fmla="*/ 363792 w 2152619"/>
                    <a:gd name="connsiteY520" fmla="*/ 276587 h 369871"/>
                    <a:gd name="connsiteX521" fmla="*/ 371728 w 2152619"/>
                    <a:gd name="connsiteY521" fmla="*/ 280130 h 369871"/>
                    <a:gd name="connsiteX522" fmla="*/ 366494 w 2152619"/>
                    <a:gd name="connsiteY522" fmla="*/ 279118 h 369871"/>
                    <a:gd name="connsiteX523" fmla="*/ 358727 w 2152619"/>
                    <a:gd name="connsiteY523" fmla="*/ 277430 h 369871"/>
                    <a:gd name="connsiteX524" fmla="*/ 358051 w 2152619"/>
                    <a:gd name="connsiteY524" fmla="*/ 288062 h 369871"/>
                    <a:gd name="connsiteX525" fmla="*/ 373416 w 2152619"/>
                    <a:gd name="connsiteY525" fmla="*/ 322487 h 369871"/>
                    <a:gd name="connsiteX526" fmla="*/ 374261 w 2152619"/>
                    <a:gd name="connsiteY526" fmla="*/ 325524 h 369871"/>
                    <a:gd name="connsiteX527" fmla="*/ 350791 w 2152619"/>
                    <a:gd name="connsiteY527" fmla="*/ 287218 h 369871"/>
                    <a:gd name="connsiteX528" fmla="*/ 346232 w 2152619"/>
                    <a:gd name="connsiteY528" fmla="*/ 274562 h 369871"/>
                    <a:gd name="connsiteX529" fmla="*/ 287472 w 2152619"/>
                    <a:gd name="connsiteY529" fmla="*/ 264268 h 369871"/>
                    <a:gd name="connsiteX530" fmla="*/ 333399 w 2152619"/>
                    <a:gd name="connsiteY530" fmla="*/ 353368 h 369871"/>
                    <a:gd name="connsiteX531" fmla="*/ 327996 w 2152619"/>
                    <a:gd name="connsiteY531" fmla="*/ 350330 h 369871"/>
                    <a:gd name="connsiteX532" fmla="*/ 1345648 w 2152619"/>
                    <a:gd name="connsiteY532" fmla="*/ 306624 h 369871"/>
                    <a:gd name="connsiteX533" fmla="*/ 1356624 w 2152619"/>
                    <a:gd name="connsiteY533" fmla="*/ 290424 h 369871"/>
                    <a:gd name="connsiteX534" fmla="*/ 1350883 w 2152619"/>
                    <a:gd name="connsiteY534" fmla="*/ 282493 h 369871"/>
                    <a:gd name="connsiteX535" fmla="*/ 1345142 w 2152619"/>
                    <a:gd name="connsiteY535" fmla="*/ 276080 h 369871"/>
                    <a:gd name="connsiteX536" fmla="*/ 1341427 w 2152619"/>
                    <a:gd name="connsiteY536" fmla="*/ 286205 h 369871"/>
                    <a:gd name="connsiteX537" fmla="*/ 1332816 w 2152619"/>
                    <a:gd name="connsiteY537" fmla="*/ 304768 h 369871"/>
                    <a:gd name="connsiteX538" fmla="*/ 1327919 w 2152619"/>
                    <a:gd name="connsiteY538" fmla="*/ 314724 h 369871"/>
                    <a:gd name="connsiteX539" fmla="*/ 1333323 w 2152619"/>
                    <a:gd name="connsiteY539" fmla="*/ 321980 h 369871"/>
                    <a:gd name="connsiteX540" fmla="*/ 1345648 w 2152619"/>
                    <a:gd name="connsiteY540" fmla="*/ 306624 h 369871"/>
                    <a:gd name="connsiteX541" fmla="*/ 1331296 w 2152619"/>
                    <a:gd name="connsiteY541" fmla="*/ 295993 h 369871"/>
                    <a:gd name="connsiteX542" fmla="*/ 1335011 w 2152619"/>
                    <a:gd name="connsiteY542" fmla="*/ 275912 h 369871"/>
                    <a:gd name="connsiteX543" fmla="*/ 1320828 w 2152619"/>
                    <a:gd name="connsiteY543" fmla="*/ 263255 h 369871"/>
                    <a:gd name="connsiteX544" fmla="*/ 1314411 w 2152619"/>
                    <a:gd name="connsiteY544" fmla="*/ 262074 h 369871"/>
                    <a:gd name="connsiteX545" fmla="*/ 1314411 w 2152619"/>
                    <a:gd name="connsiteY545" fmla="*/ 268655 h 369871"/>
                    <a:gd name="connsiteX546" fmla="*/ 1321165 w 2152619"/>
                    <a:gd name="connsiteY546" fmla="*/ 301730 h 369871"/>
                    <a:gd name="connsiteX547" fmla="*/ 1331296 w 2152619"/>
                    <a:gd name="connsiteY547" fmla="*/ 295993 h 369871"/>
                    <a:gd name="connsiteX548" fmla="*/ 1957219 w 2152619"/>
                    <a:gd name="connsiteY548" fmla="*/ 283843 h 369871"/>
                    <a:gd name="connsiteX549" fmla="*/ 1967688 w 2152619"/>
                    <a:gd name="connsiteY549" fmla="*/ 266799 h 369871"/>
                    <a:gd name="connsiteX550" fmla="*/ 1954686 w 2152619"/>
                    <a:gd name="connsiteY550" fmla="*/ 263593 h 369871"/>
                    <a:gd name="connsiteX551" fmla="*/ 1942529 w 2152619"/>
                    <a:gd name="connsiteY551" fmla="*/ 261062 h 369871"/>
                    <a:gd name="connsiteX552" fmla="*/ 1934931 w 2152619"/>
                    <a:gd name="connsiteY552" fmla="*/ 274224 h 369871"/>
                    <a:gd name="connsiteX553" fmla="*/ 1927333 w 2152619"/>
                    <a:gd name="connsiteY553" fmla="*/ 287387 h 369871"/>
                    <a:gd name="connsiteX554" fmla="*/ 1932736 w 2152619"/>
                    <a:gd name="connsiteY554" fmla="*/ 298524 h 369871"/>
                    <a:gd name="connsiteX555" fmla="*/ 1938308 w 2152619"/>
                    <a:gd name="connsiteY555" fmla="*/ 309662 h 369871"/>
                    <a:gd name="connsiteX556" fmla="*/ 1942192 w 2152619"/>
                    <a:gd name="connsiteY556" fmla="*/ 304937 h 369871"/>
                    <a:gd name="connsiteX557" fmla="*/ 1957219 w 2152619"/>
                    <a:gd name="connsiteY557" fmla="*/ 283843 h 369871"/>
                    <a:gd name="connsiteX558" fmla="*/ 1662916 w 2152619"/>
                    <a:gd name="connsiteY558" fmla="*/ 279118 h 369871"/>
                    <a:gd name="connsiteX559" fmla="*/ 1674060 w 2152619"/>
                    <a:gd name="connsiteY559" fmla="*/ 260724 h 369871"/>
                    <a:gd name="connsiteX560" fmla="*/ 1663591 w 2152619"/>
                    <a:gd name="connsiteY560" fmla="*/ 244862 h 369871"/>
                    <a:gd name="connsiteX561" fmla="*/ 1650252 w 2152619"/>
                    <a:gd name="connsiteY561" fmla="*/ 226805 h 369871"/>
                    <a:gd name="connsiteX562" fmla="*/ 1647719 w 2152619"/>
                    <a:gd name="connsiteY562" fmla="*/ 222755 h 369871"/>
                    <a:gd name="connsiteX563" fmla="*/ 1636575 w 2152619"/>
                    <a:gd name="connsiteY563" fmla="*/ 232205 h 369871"/>
                    <a:gd name="connsiteX564" fmla="*/ 1622730 w 2152619"/>
                    <a:gd name="connsiteY564" fmla="*/ 243174 h 369871"/>
                    <a:gd name="connsiteX565" fmla="*/ 1627288 w 2152619"/>
                    <a:gd name="connsiteY565" fmla="*/ 262412 h 369871"/>
                    <a:gd name="connsiteX566" fmla="*/ 1640121 w 2152619"/>
                    <a:gd name="connsiteY566" fmla="*/ 290593 h 369871"/>
                    <a:gd name="connsiteX567" fmla="*/ 1648732 w 2152619"/>
                    <a:gd name="connsiteY567" fmla="*/ 298524 h 369871"/>
                    <a:gd name="connsiteX568" fmla="*/ 1662916 w 2152619"/>
                    <a:gd name="connsiteY568" fmla="*/ 279118 h 369871"/>
                    <a:gd name="connsiteX569" fmla="*/ 221790 w 2152619"/>
                    <a:gd name="connsiteY569" fmla="*/ 281987 h 369871"/>
                    <a:gd name="connsiteX570" fmla="*/ 236649 w 2152619"/>
                    <a:gd name="connsiteY570" fmla="*/ 259374 h 369871"/>
                    <a:gd name="connsiteX571" fmla="*/ 242221 w 2152619"/>
                    <a:gd name="connsiteY571" fmla="*/ 250430 h 369871"/>
                    <a:gd name="connsiteX572" fmla="*/ 234116 w 2152619"/>
                    <a:gd name="connsiteY572" fmla="*/ 246380 h 369871"/>
                    <a:gd name="connsiteX573" fmla="*/ 220439 w 2152619"/>
                    <a:gd name="connsiteY573" fmla="*/ 237605 h 369871"/>
                    <a:gd name="connsiteX574" fmla="*/ 214361 w 2152619"/>
                    <a:gd name="connsiteY574" fmla="*/ 233893 h 369871"/>
                    <a:gd name="connsiteX575" fmla="*/ 206763 w 2152619"/>
                    <a:gd name="connsiteY575" fmla="*/ 268993 h 369871"/>
                    <a:gd name="connsiteX576" fmla="*/ 211659 w 2152619"/>
                    <a:gd name="connsiteY576" fmla="*/ 295993 h 369871"/>
                    <a:gd name="connsiteX577" fmla="*/ 221790 w 2152619"/>
                    <a:gd name="connsiteY577" fmla="*/ 281987 h 369871"/>
                    <a:gd name="connsiteX578" fmla="*/ 649147 w 2152619"/>
                    <a:gd name="connsiteY578" fmla="*/ 282155 h 369871"/>
                    <a:gd name="connsiteX579" fmla="*/ 655225 w 2152619"/>
                    <a:gd name="connsiteY579" fmla="*/ 267812 h 369871"/>
                    <a:gd name="connsiteX580" fmla="*/ 640535 w 2152619"/>
                    <a:gd name="connsiteY580" fmla="*/ 269837 h 369871"/>
                    <a:gd name="connsiteX581" fmla="*/ 625846 w 2152619"/>
                    <a:gd name="connsiteY581" fmla="*/ 272368 h 369871"/>
                    <a:gd name="connsiteX582" fmla="*/ 642055 w 2152619"/>
                    <a:gd name="connsiteY582" fmla="*/ 295993 h 369871"/>
                    <a:gd name="connsiteX583" fmla="*/ 649147 w 2152619"/>
                    <a:gd name="connsiteY583" fmla="*/ 282155 h 369871"/>
                    <a:gd name="connsiteX584" fmla="*/ 1840713 w 2152619"/>
                    <a:gd name="connsiteY584" fmla="*/ 264774 h 369871"/>
                    <a:gd name="connsiteX585" fmla="*/ 1821634 w 2152619"/>
                    <a:gd name="connsiteY585" fmla="*/ 208749 h 369871"/>
                    <a:gd name="connsiteX586" fmla="*/ 1811503 w 2152619"/>
                    <a:gd name="connsiteY586" fmla="*/ 193055 h 369871"/>
                    <a:gd name="connsiteX587" fmla="*/ 1799177 w 2152619"/>
                    <a:gd name="connsiteY587" fmla="*/ 199974 h 369871"/>
                    <a:gd name="connsiteX588" fmla="*/ 1787695 w 2152619"/>
                    <a:gd name="connsiteY588" fmla="*/ 206724 h 369871"/>
                    <a:gd name="connsiteX589" fmla="*/ 1793773 w 2152619"/>
                    <a:gd name="connsiteY589" fmla="*/ 218368 h 369871"/>
                    <a:gd name="connsiteX590" fmla="*/ 1807788 w 2152619"/>
                    <a:gd name="connsiteY590" fmla="*/ 233724 h 369871"/>
                    <a:gd name="connsiteX591" fmla="*/ 1808632 w 2152619"/>
                    <a:gd name="connsiteY591" fmla="*/ 236087 h 369871"/>
                    <a:gd name="connsiteX592" fmla="*/ 1802385 w 2152619"/>
                    <a:gd name="connsiteY592" fmla="*/ 234399 h 369871"/>
                    <a:gd name="connsiteX593" fmla="*/ 1834297 w 2152619"/>
                    <a:gd name="connsiteY593" fmla="*/ 285699 h 369871"/>
                    <a:gd name="connsiteX594" fmla="*/ 1838518 w 2152619"/>
                    <a:gd name="connsiteY594" fmla="*/ 291437 h 369871"/>
                    <a:gd name="connsiteX595" fmla="*/ 1840038 w 2152619"/>
                    <a:gd name="connsiteY595" fmla="*/ 285699 h 369871"/>
                    <a:gd name="connsiteX596" fmla="*/ 1840713 w 2152619"/>
                    <a:gd name="connsiteY596" fmla="*/ 264774 h 369871"/>
                    <a:gd name="connsiteX597" fmla="*/ 1366248 w 2152619"/>
                    <a:gd name="connsiteY597" fmla="*/ 278274 h 369871"/>
                    <a:gd name="connsiteX598" fmla="*/ 1367092 w 2152619"/>
                    <a:gd name="connsiteY598" fmla="*/ 271693 h 369871"/>
                    <a:gd name="connsiteX599" fmla="*/ 1351558 w 2152619"/>
                    <a:gd name="connsiteY599" fmla="*/ 269837 h 369871"/>
                    <a:gd name="connsiteX600" fmla="*/ 1361520 w 2152619"/>
                    <a:gd name="connsiteY600" fmla="*/ 284180 h 369871"/>
                    <a:gd name="connsiteX601" fmla="*/ 1366248 w 2152619"/>
                    <a:gd name="connsiteY601" fmla="*/ 278274 h 369871"/>
                    <a:gd name="connsiteX602" fmla="*/ 572489 w 2152619"/>
                    <a:gd name="connsiteY602" fmla="*/ 252624 h 369871"/>
                    <a:gd name="connsiteX603" fmla="*/ 584478 w 2152619"/>
                    <a:gd name="connsiteY603" fmla="*/ 232880 h 369871"/>
                    <a:gd name="connsiteX604" fmla="*/ 574178 w 2152619"/>
                    <a:gd name="connsiteY604" fmla="*/ 217355 h 369871"/>
                    <a:gd name="connsiteX605" fmla="*/ 563878 w 2152619"/>
                    <a:gd name="connsiteY605" fmla="*/ 201830 h 369871"/>
                    <a:gd name="connsiteX606" fmla="*/ 563034 w 2152619"/>
                    <a:gd name="connsiteY606" fmla="*/ 222249 h 369871"/>
                    <a:gd name="connsiteX607" fmla="*/ 557799 w 2152619"/>
                    <a:gd name="connsiteY607" fmla="*/ 209930 h 369871"/>
                    <a:gd name="connsiteX608" fmla="*/ 553747 w 2152619"/>
                    <a:gd name="connsiteY608" fmla="*/ 184618 h 369871"/>
                    <a:gd name="connsiteX609" fmla="*/ 523692 w 2152619"/>
                    <a:gd name="connsiteY609" fmla="*/ 154412 h 369871"/>
                    <a:gd name="connsiteX610" fmla="*/ 517445 w 2152619"/>
                    <a:gd name="connsiteY610" fmla="*/ 215668 h 369871"/>
                    <a:gd name="connsiteX611" fmla="*/ 545473 w 2152619"/>
                    <a:gd name="connsiteY611" fmla="*/ 269330 h 369871"/>
                    <a:gd name="connsiteX612" fmla="*/ 553409 w 2152619"/>
                    <a:gd name="connsiteY612" fmla="*/ 281649 h 369871"/>
                    <a:gd name="connsiteX613" fmla="*/ 556955 w 2152619"/>
                    <a:gd name="connsiteY613" fmla="*/ 276924 h 369871"/>
                    <a:gd name="connsiteX614" fmla="*/ 572489 w 2152619"/>
                    <a:gd name="connsiteY614" fmla="*/ 252624 h 369871"/>
                    <a:gd name="connsiteX615" fmla="*/ 1924463 w 2152619"/>
                    <a:gd name="connsiteY615" fmla="*/ 263593 h 369871"/>
                    <a:gd name="connsiteX616" fmla="*/ 1926995 w 2152619"/>
                    <a:gd name="connsiteY616" fmla="*/ 257349 h 369871"/>
                    <a:gd name="connsiteX617" fmla="*/ 1919397 w 2152619"/>
                    <a:gd name="connsiteY617" fmla="*/ 254818 h 369871"/>
                    <a:gd name="connsiteX618" fmla="*/ 1912474 w 2152619"/>
                    <a:gd name="connsiteY618" fmla="*/ 253468 h 369871"/>
                    <a:gd name="connsiteX619" fmla="*/ 1916189 w 2152619"/>
                    <a:gd name="connsiteY619" fmla="*/ 263593 h 369871"/>
                    <a:gd name="connsiteX620" fmla="*/ 1924463 w 2152619"/>
                    <a:gd name="connsiteY620" fmla="*/ 263593 h 369871"/>
                    <a:gd name="connsiteX621" fmla="*/ 346232 w 2152619"/>
                    <a:gd name="connsiteY621" fmla="*/ 253299 h 369871"/>
                    <a:gd name="connsiteX622" fmla="*/ 385742 w 2152619"/>
                    <a:gd name="connsiteY622" fmla="*/ 156099 h 369871"/>
                    <a:gd name="connsiteX623" fmla="*/ 402796 w 2152619"/>
                    <a:gd name="connsiteY623" fmla="*/ 130280 h 369871"/>
                    <a:gd name="connsiteX624" fmla="*/ 395198 w 2152619"/>
                    <a:gd name="connsiteY624" fmla="*/ 112393 h 369871"/>
                    <a:gd name="connsiteX625" fmla="*/ 386587 w 2152619"/>
                    <a:gd name="connsiteY625" fmla="*/ 89780 h 369871"/>
                    <a:gd name="connsiteX626" fmla="*/ 384223 w 2152619"/>
                    <a:gd name="connsiteY626" fmla="*/ 85055 h 369871"/>
                    <a:gd name="connsiteX627" fmla="*/ 375780 w 2152619"/>
                    <a:gd name="connsiteY627" fmla="*/ 97712 h 369871"/>
                    <a:gd name="connsiteX628" fmla="*/ 360753 w 2152619"/>
                    <a:gd name="connsiteY628" fmla="*/ 117455 h 369871"/>
                    <a:gd name="connsiteX629" fmla="*/ 353999 w 2152619"/>
                    <a:gd name="connsiteY629" fmla="*/ 123024 h 369871"/>
                    <a:gd name="connsiteX630" fmla="*/ 361597 w 2152619"/>
                    <a:gd name="connsiteY630" fmla="*/ 106993 h 369871"/>
                    <a:gd name="connsiteX631" fmla="*/ 376625 w 2152619"/>
                    <a:gd name="connsiteY631" fmla="*/ 59574 h 369871"/>
                    <a:gd name="connsiteX632" fmla="*/ 370208 w 2152619"/>
                    <a:gd name="connsiteY632" fmla="*/ 42362 h 369871"/>
                    <a:gd name="connsiteX633" fmla="*/ 362948 w 2152619"/>
                    <a:gd name="connsiteY633" fmla="*/ 20930 h 369871"/>
                    <a:gd name="connsiteX634" fmla="*/ 360922 w 2152619"/>
                    <a:gd name="connsiteY634" fmla="*/ 11649 h 369871"/>
                    <a:gd name="connsiteX635" fmla="*/ 358895 w 2152619"/>
                    <a:gd name="connsiteY635" fmla="*/ 24305 h 369871"/>
                    <a:gd name="connsiteX636" fmla="*/ 291018 w 2152619"/>
                    <a:gd name="connsiteY636" fmla="*/ 200143 h 369871"/>
                    <a:gd name="connsiteX637" fmla="*/ 281225 w 2152619"/>
                    <a:gd name="connsiteY637" fmla="*/ 226299 h 369871"/>
                    <a:gd name="connsiteX638" fmla="*/ 277679 w 2152619"/>
                    <a:gd name="connsiteY638" fmla="*/ 230855 h 369871"/>
                    <a:gd name="connsiteX639" fmla="*/ 275146 w 2152619"/>
                    <a:gd name="connsiteY639" fmla="*/ 224612 h 369871"/>
                    <a:gd name="connsiteX640" fmla="*/ 274640 w 2152619"/>
                    <a:gd name="connsiteY640" fmla="*/ 233724 h 369871"/>
                    <a:gd name="connsiteX641" fmla="*/ 277848 w 2152619"/>
                    <a:gd name="connsiteY641" fmla="*/ 240980 h 369871"/>
                    <a:gd name="connsiteX642" fmla="*/ 279368 w 2152619"/>
                    <a:gd name="connsiteY642" fmla="*/ 246212 h 369871"/>
                    <a:gd name="connsiteX643" fmla="*/ 311787 w 2152619"/>
                    <a:gd name="connsiteY643" fmla="*/ 263255 h 369871"/>
                    <a:gd name="connsiteX644" fmla="*/ 342686 w 2152619"/>
                    <a:gd name="connsiteY644" fmla="*/ 270512 h 369871"/>
                    <a:gd name="connsiteX645" fmla="*/ 346232 w 2152619"/>
                    <a:gd name="connsiteY645" fmla="*/ 253299 h 369871"/>
                    <a:gd name="connsiteX646" fmla="*/ 1375872 w 2152619"/>
                    <a:gd name="connsiteY646" fmla="*/ 263424 h 369871"/>
                    <a:gd name="connsiteX647" fmla="*/ 1402213 w 2152619"/>
                    <a:gd name="connsiteY647" fmla="*/ 215668 h 369871"/>
                    <a:gd name="connsiteX648" fmla="*/ 1390900 w 2152619"/>
                    <a:gd name="connsiteY648" fmla="*/ 205543 h 369871"/>
                    <a:gd name="connsiteX649" fmla="*/ 1367937 w 2152619"/>
                    <a:gd name="connsiteY649" fmla="*/ 188499 h 369871"/>
                    <a:gd name="connsiteX650" fmla="*/ 1343791 w 2152619"/>
                    <a:gd name="connsiteY650" fmla="*/ 194912 h 369871"/>
                    <a:gd name="connsiteX651" fmla="*/ 1335855 w 2152619"/>
                    <a:gd name="connsiteY651" fmla="*/ 206555 h 369871"/>
                    <a:gd name="connsiteX652" fmla="*/ 1340414 w 2152619"/>
                    <a:gd name="connsiteY652" fmla="*/ 221574 h 369871"/>
                    <a:gd name="connsiteX653" fmla="*/ 1345986 w 2152619"/>
                    <a:gd name="connsiteY653" fmla="*/ 250093 h 369871"/>
                    <a:gd name="connsiteX654" fmla="*/ 1346999 w 2152619"/>
                    <a:gd name="connsiteY654" fmla="*/ 263424 h 369871"/>
                    <a:gd name="connsiteX655" fmla="*/ 1357299 w 2152619"/>
                    <a:gd name="connsiteY655" fmla="*/ 265955 h 369871"/>
                    <a:gd name="connsiteX656" fmla="*/ 1375872 w 2152619"/>
                    <a:gd name="connsiteY656" fmla="*/ 263424 h 369871"/>
                    <a:gd name="connsiteX657" fmla="*/ 660291 w 2152619"/>
                    <a:gd name="connsiteY657" fmla="*/ 256674 h 369871"/>
                    <a:gd name="connsiteX658" fmla="*/ 661642 w 2152619"/>
                    <a:gd name="connsiteY658" fmla="*/ 252962 h 369871"/>
                    <a:gd name="connsiteX659" fmla="*/ 651848 w 2152619"/>
                    <a:gd name="connsiteY659" fmla="*/ 242330 h 369871"/>
                    <a:gd name="connsiteX660" fmla="*/ 628378 w 2152619"/>
                    <a:gd name="connsiteY660" fmla="*/ 223430 h 369871"/>
                    <a:gd name="connsiteX661" fmla="*/ 615715 w 2152619"/>
                    <a:gd name="connsiteY661" fmla="*/ 211618 h 369871"/>
                    <a:gd name="connsiteX662" fmla="*/ 613182 w 2152619"/>
                    <a:gd name="connsiteY662" fmla="*/ 215668 h 369871"/>
                    <a:gd name="connsiteX663" fmla="*/ 616728 w 2152619"/>
                    <a:gd name="connsiteY663" fmla="*/ 224105 h 369871"/>
                    <a:gd name="connsiteX664" fmla="*/ 614533 w 2152619"/>
                    <a:gd name="connsiteY664" fmla="*/ 225118 h 369871"/>
                    <a:gd name="connsiteX665" fmla="*/ 609130 w 2152619"/>
                    <a:gd name="connsiteY665" fmla="*/ 221743 h 369871"/>
                    <a:gd name="connsiteX666" fmla="*/ 605415 w 2152619"/>
                    <a:gd name="connsiteY666" fmla="*/ 226805 h 369871"/>
                    <a:gd name="connsiteX667" fmla="*/ 613857 w 2152619"/>
                    <a:gd name="connsiteY667" fmla="*/ 253299 h 369871"/>
                    <a:gd name="connsiteX668" fmla="*/ 622131 w 2152619"/>
                    <a:gd name="connsiteY668" fmla="*/ 266968 h 369871"/>
                    <a:gd name="connsiteX669" fmla="*/ 641042 w 2152619"/>
                    <a:gd name="connsiteY669" fmla="*/ 262074 h 369871"/>
                    <a:gd name="connsiteX670" fmla="*/ 660291 w 2152619"/>
                    <a:gd name="connsiteY670" fmla="*/ 256674 h 369871"/>
                    <a:gd name="connsiteX671" fmla="*/ 1565152 w 2152619"/>
                    <a:gd name="connsiteY671" fmla="*/ 256337 h 369871"/>
                    <a:gd name="connsiteX672" fmla="*/ 1599766 w 2152619"/>
                    <a:gd name="connsiteY672" fmla="*/ 242499 h 369871"/>
                    <a:gd name="connsiteX673" fmla="*/ 1593350 w 2152619"/>
                    <a:gd name="connsiteY673" fmla="*/ 228830 h 369871"/>
                    <a:gd name="connsiteX674" fmla="*/ 1582881 w 2152619"/>
                    <a:gd name="connsiteY674" fmla="*/ 206218 h 369871"/>
                    <a:gd name="connsiteX675" fmla="*/ 1577816 w 2152619"/>
                    <a:gd name="connsiteY675" fmla="*/ 196430 h 369871"/>
                    <a:gd name="connsiteX676" fmla="*/ 1573595 w 2152619"/>
                    <a:gd name="connsiteY676" fmla="*/ 204530 h 369871"/>
                    <a:gd name="connsiteX677" fmla="*/ 1558567 w 2152619"/>
                    <a:gd name="connsiteY677" fmla="*/ 236087 h 369871"/>
                    <a:gd name="connsiteX678" fmla="*/ 1546072 w 2152619"/>
                    <a:gd name="connsiteY678" fmla="*/ 261062 h 369871"/>
                    <a:gd name="connsiteX679" fmla="*/ 1547761 w 2152619"/>
                    <a:gd name="connsiteY679" fmla="*/ 261399 h 369871"/>
                    <a:gd name="connsiteX680" fmla="*/ 1565152 w 2152619"/>
                    <a:gd name="connsiteY680" fmla="*/ 256337 h 369871"/>
                    <a:gd name="connsiteX681" fmla="*/ 1983391 w 2152619"/>
                    <a:gd name="connsiteY681" fmla="*/ 242330 h 369871"/>
                    <a:gd name="connsiteX682" fmla="*/ 2008380 w 2152619"/>
                    <a:gd name="connsiteY682" fmla="*/ 193899 h 369871"/>
                    <a:gd name="connsiteX683" fmla="*/ 2003822 w 2152619"/>
                    <a:gd name="connsiteY683" fmla="*/ 196093 h 369871"/>
                    <a:gd name="connsiteX684" fmla="*/ 1981702 w 2152619"/>
                    <a:gd name="connsiteY684" fmla="*/ 208918 h 369871"/>
                    <a:gd name="connsiteX685" fmla="*/ 1964311 w 2152619"/>
                    <a:gd name="connsiteY685" fmla="*/ 218537 h 369871"/>
                    <a:gd name="connsiteX686" fmla="*/ 1955193 w 2152619"/>
                    <a:gd name="connsiteY686" fmla="*/ 236762 h 369871"/>
                    <a:gd name="connsiteX687" fmla="*/ 1946075 w 2152619"/>
                    <a:gd name="connsiteY687" fmla="*/ 254987 h 369871"/>
                    <a:gd name="connsiteX688" fmla="*/ 1958232 w 2152619"/>
                    <a:gd name="connsiteY688" fmla="*/ 258530 h 369871"/>
                    <a:gd name="connsiteX689" fmla="*/ 1971234 w 2152619"/>
                    <a:gd name="connsiteY689" fmla="*/ 262074 h 369871"/>
                    <a:gd name="connsiteX690" fmla="*/ 1983391 w 2152619"/>
                    <a:gd name="connsiteY690" fmla="*/ 242330 h 369871"/>
                    <a:gd name="connsiteX691" fmla="*/ 731714 w 2152619"/>
                    <a:gd name="connsiteY691" fmla="*/ 251949 h 369871"/>
                    <a:gd name="connsiteX692" fmla="*/ 736948 w 2152619"/>
                    <a:gd name="connsiteY692" fmla="*/ 242668 h 369871"/>
                    <a:gd name="connsiteX693" fmla="*/ 725129 w 2152619"/>
                    <a:gd name="connsiteY693" fmla="*/ 247899 h 369871"/>
                    <a:gd name="connsiteX694" fmla="*/ 710777 w 2152619"/>
                    <a:gd name="connsiteY694" fmla="*/ 253805 h 369871"/>
                    <a:gd name="connsiteX695" fmla="*/ 724453 w 2152619"/>
                    <a:gd name="connsiteY695" fmla="*/ 260387 h 369871"/>
                    <a:gd name="connsiteX696" fmla="*/ 731714 w 2152619"/>
                    <a:gd name="connsiteY696" fmla="*/ 251949 h 369871"/>
                    <a:gd name="connsiteX697" fmla="*/ 1325893 w 2152619"/>
                    <a:gd name="connsiteY697" fmla="*/ 251274 h 369871"/>
                    <a:gd name="connsiteX698" fmla="*/ 1317788 w 2152619"/>
                    <a:gd name="connsiteY698" fmla="*/ 246887 h 369871"/>
                    <a:gd name="connsiteX699" fmla="*/ 1316775 w 2152619"/>
                    <a:gd name="connsiteY699" fmla="*/ 252793 h 369871"/>
                    <a:gd name="connsiteX700" fmla="*/ 1321503 w 2152619"/>
                    <a:gd name="connsiteY700" fmla="*/ 257012 h 369871"/>
                    <a:gd name="connsiteX701" fmla="*/ 1325893 w 2152619"/>
                    <a:gd name="connsiteY701" fmla="*/ 251274 h 369871"/>
                    <a:gd name="connsiteX702" fmla="*/ 1540838 w 2152619"/>
                    <a:gd name="connsiteY702" fmla="*/ 229168 h 369871"/>
                    <a:gd name="connsiteX703" fmla="*/ 1557554 w 2152619"/>
                    <a:gd name="connsiteY703" fmla="*/ 167912 h 369871"/>
                    <a:gd name="connsiteX704" fmla="*/ 1550125 w 2152619"/>
                    <a:gd name="connsiteY704" fmla="*/ 157955 h 369871"/>
                    <a:gd name="connsiteX705" fmla="*/ 1542695 w 2152619"/>
                    <a:gd name="connsiteY705" fmla="*/ 150868 h 369871"/>
                    <a:gd name="connsiteX706" fmla="*/ 1535772 w 2152619"/>
                    <a:gd name="connsiteY706" fmla="*/ 163524 h 369871"/>
                    <a:gd name="connsiteX707" fmla="*/ 1516186 w 2152619"/>
                    <a:gd name="connsiteY707" fmla="*/ 194912 h 369871"/>
                    <a:gd name="connsiteX708" fmla="*/ 1503522 w 2152619"/>
                    <a:gd name="connsiteY708" fmla="*/ 214993 h 369871"/>
                    <a:gd name="connsiteX709" fmla="*/ 1516524 w 2152619"/>
                    <a:gd name="connsiteY709" fmla="*/ 237943 h 369871"/>
                    <a:gd name="connsiteX710" fmla="*/ 1529525 w 2152619"/>
                    <a:gd name="connsiteY710" fmla="*/ 259712 h 369871"/>
                    <a:gd name="connsiteX711" fmla="*/ 1531889 w 2152619"/>
                    <a:gd name="connsiteY711" fmla="*/ 253805 h 369871"/>
                    <a:gd name="connsiteX712" fmla="*/ 1540838 w 2152619"/>
                    <a:gd name="connsiteY712" fmla="*/ 229168 h 369871"/>
                    <a:gd name="connsiteX713" fmla="*/ 1305800 w 2152619"/>
                    <a:gd name="connsiteY713" fmla="*/ 238787 h 369871"/>
                    <a:gd name="connsiteX714" fmla="*/ 1307826 w 2152619"/>
                    <a:gd name="connsiteY714" fmla="*/ 227143 h 369871"/>
                    <a:gd name="connsiteX715" fmla="*/ 1298202 w 2152619"/>
                    <a:gd name="connsiteY715" fmla="*/ 212630 h 369871"/>
                    <a:gd name="connsiteX716" fmla="*/ 1286720 w 2152619"/>
                    <a:gd name="connsiteY716" fmla="*/ 199468 h 369871"/>
                    <a:gd name="connsiteX717" fmla="*/ 1258691 w 2152619"/>
                    <a:gd name="connsiteY717" fmla="*/ 220055 h 369871"/>
                    <a:gd name="connsiteX718" fmla="*/ 1301917 w 2152619"/>
                    <a:gd name="connsiteY718" fmla="*/ 250430 h 369871"/>
                    <a:gd name="connsiteX719" fmla="*/ 1305800 w 2152619"/>
                    <a:gd name="connsiteY719" fmla="*/ 238787 h 369871"/>
                    <a:gd name="connsiteX720" fmla="*/ 1690100 w 2152619"/>
                    <a:gd name="connsiteY720" fmla="*/ 235243 h 369871"/>
                    <a:gd name="connsiteX721" fmla="*/ 1703608 w 2152619"/>
                    <a:gd name="connsiteY721" fmla="*/ 208749 h 369871"/>
                    <a:gd name="connsiteX722" fmla="*/ 1711206 w 2152619"/>
                    <a:gd name="connsiteY722" fmla="*/ 193224 h 369871"/>
                    <a:gd name="connsiteX723" fmla="*/ 1707323 w 2152619"/>
                    <a:gd name="connsiteY723" fmla="*/ 186474 h 369871"/>
                    <a:gd name="connsiteX724" fmla="*/ 1688581 w 2152619"/>
                    <a:gd name="connsiteY724" fmla="*/ 169430 h 369871"/>
                    <a:gd name="connsiteX725" fmla="*/ 1683346 w 2152619"/>
                    <a:gd name="connsiteY725" fmla="*/ 177530 h 369871"/>
                    <a:gd name="connsiteX726" fmla="*/ 1669501 w 2152619"/>
                    <a:gd name="connsiteY726" fmla="*/ 197949 h 369871"/>
                    <a:gd name="connsiteX727" fmla="*/ 1660214 w 2152619"/>
                    <a:gd name="connsiteY727" fmla="*/ 210268 h 369871"/>
                    <a:gd name="connsiteX728" fmla="*/ 1664098 w 2152619"/>
                    <a:gd name="connsiteY728" fmla="*/ 218705 h 369871"/>
                    <a:gd name="connsiteX729" fmla="*/ 1677437 w 2152619"/>
                    <a:gd name="connsiteY729" fmla="*/ 231868 h 369871"/>
                    <a:gd name="connsiteX730" fmla="*/ 1678619 w 2152619"/>
                    <a:gd name="connsiteY730" fmla="*/ 234399 h 369871"/>
                    <a:gd name="connsiteX731" fmla="*/ 1671527 w 2152619"/>
                    <a:gd name="connsiteY731" fmla="*/ 231868 h 369871"/>
                    <a:gd name="connsiteX732" fmla="*/ 1675917 w 2152619"/>
                    <a:gd name="connsiteY732" fmla="*/ 240474 h 369871"/>
                    <a:gd name="connsiteX733" fmla="*/ 1682671 w 2152619"/>
                    <a:gd name="connsiteY733" fmla="*/ 247562 h 369871"/>
                    <a:gd name="connsiteX734" fmla="*/ 1690100 w 2152619"/>
                    <a:gd name="connsiteY734" fmla="*/ 235243 h 369871"/>
                    <a:gd name="connsiteX735" fmla="*/ 1933749 w 2152619"/>
                    <a:gd name="connsiteY735" fmla="*/ 240474 h 369871"/>
                    <a:gd name="connsiteX736" fmla="*/ 1935269 w 2152619"/>
                    <a:gd name="connsiteY736" fmla="*/ 232543 h 369871"/>
                    <a:gd name="connsiteX737" fmla="*/ 1926320 w 2152619"/>
                    <a:gd name="connsiteY737" fmla="*/ 235074 h 369871"/>
                    <a:gd name="connsiteX738" fmla="*/ 1927502 w 2152619"/>
                    <a:gd name="connsiteY738" fmla="*/ 232543 h 369871"/>
                    <a:gd name="connsiteX739" fmla="*/ 1939490 w 2152619"/>
                    <a:gd name="connsiteY739" fmla="*/ 223430 h 369871"/>
                    <a:gd name="connsiteX740" fmla="*/ 1960427 w 2152619"/>
                    <a:gd name="connsiteY740" fmla="*/ 134499 h 369871"/>
                    <a:gd name="connsiteX741" fmla="*/ 1961440 w 2152619"/>
                    <a:gd name="connsiteY741" fmla="*/ 124037 h 369871"/>
                    <a:gd name="connsiteX742" fmla="*/ 1954349 w 2152619"/>
                    <a:gd name="connsiteY742" fmla="*/ 115937 h 369871"/>
                    <a:gd name="connsiteX743" fmla="*/ 1936113 w 2152619"/>
                    <a:gd name="connsiteY743" fmla="*/ 88937 h 369871"/>
                    <a:gd name="connsiteX744" fmla="*/ 1923956 w 2152619"/>
                    <a:gd name="connsiteY744" fmla="*/ 69868 h 369871"/>
                    <a:gd name="connsiteX745" fmla="*/ 1913994 w 2152619"/>
                    <a:gd name="connsiteY745" fmla="*/ 114755 h 369871"/>
                    <a:gd name="connsiteX746" fmla="*/ 1908760 w 2152619"/>
                    <a:gd name="connsiteY746" fmla="*/ 153230 h 369871"/>
                    <a:gd name="connsiteX747" fmla="*/ 1907240 w 2152619"/>
                    <a:gd name="connsiteY747" fmla="*/ 157618 h 369871"/>
                    <a:gd name="connsiteX748" fmla="*/ 1902512 w 2152619"/>
                    <a:gd name="connsiteY748" fmla="*/ 125387 h 369871"/>
                    <a:gd name="connsiteX749" fmla="*/ 1901499 w 2152619"/>
                    <a:gd name="connsiteY749" fmla="*/ 108849 h 369871"/>
                    <a:gd name="connsiteX750" fmla="*/ 1891706 w 2152619"/>
                    <a:gd name="connsiteY750" fmla="*/ 121843 h 369871"/>
                    <a:gd name="connsiteX751" fmla="*/ 1881744 w 2152619"/>
                    <a:gd name="connsiteY751" fmla="*/ 139562 h 369871"/>
                    <a:gd name="connsiteX752" fmla="*/ 1905383 w 2152619"/>
                    <a:gd name="connsiteY752" fmla="*/ 233218 h 369871"/>
                    <a:gd name="connsiteX753" fmla="*/ 1929697 w 2152619"/>
                    <a:gd name="connsiteY753" fmla="*/ 248068 h 369871"/>
                    <a:gd name="connsiteX754" fmla="*/ 1933749 w 2152619"/>
                    <a:gd name="connsiteY754" fmla="*/ 240474 h 369871"/>
                    <a:gd name="connsiteX755" fmla="*/ 701321 w 2152619"/>
                    <a:gd name="connsiteY755" fmla="*/ 240474 h 369871"/>
                    <a:gd name="connsiteX756" fmla="*/ 715673 w 2152619"/>
                    <a:gd name="connsiteY756" fmla="*/ 228662 h 369871"/>
                    <a:gd name="connsiteX757" fmla="*/ 719219 w 2152619"/>
                    <a:gd name="connsiteY757" fmla="*/ 219380 h 369871"/>
                    <a:gd name="connsiteX758" fmla="*/ 713985 w 2152619"/>
                    <a:gd name="connsiteY758" fmla="*/ 217862 h 369871"/>
                    <a:gd name="connsiteX759" fmla="*/ 692372 w 2152619"/>
                    <a:gd name="connsiteY759" fmla="*/ 245368 h 369871"/>
                    <a:gd name="connsiteX760" fmla="*/ 701321 w 2152619"/>
                    <a:gd name="connsiteY760" fmla="*/ 240474 h 369871"/>
                    <a:gd name="connsiteX761" fmla="*/ 690515 w 2152619"/>
                    <a:gd name="connsiteY761" fmla="*/ 235918 h 369871"/>
                    <a:gd name="connsiteX762" fmla="*/ 694229 w 2152619"/>
                    <a:gd name="connsiteY762" fmla="*/ 227312 h 369871"/>
                    <a:gd name="connsiteX763" fmla="*/ 688995 w 2152619"/>
                    <a:gd name="connsiteY763" fmla="*/ 235074 h 369871"/>
                    <a:gd name="connsiteX764" fmla="*/ 690515 w 2152619"/>
                    <a:gd name="connsiteY764" fmla="*/ 235918 h 369871"/>
                    <a:gd name="connsiteX765" fmla="*/ 250326 w 2152619"/>
                    <a:gd name="connsiteY765" fmla="*/ 236255 h 369871"/>
                    <a:gd name="connsiteX766" fmla="*/ 244078 w 2152619"/>
                    <a:gd name="connsiteY766" fmla="*/ 213305 h 369871"/>
                    <a:gd name="connsiteX767" fmla="*/ 235973 w 2152619"/>
                    <a:gd name="connsiteY767" fmla="*/ 194574 h 369871"/>
                    <a:gd name="connsiteX768" fmla="*/ 231752 w 2152619"/>
                    <a:gd name="connsiteY768" fmla="*/ 200987 h 369871"/>
                    <a:gd name="connsiteX769" fmla="*/ 224661 w 2152619"/>
                    <a:gd name="connsiteY769" fmla="*/ 221405 h 369871"/>
                    <a:gd name="connsiteX770" fmla="*/ 247117 w 2152619"/>
                    <a:gd name="connsiteY770" fmla="*/ 240305 h 369871"/>
                    <a:gd name="connsiteX771" fmla="*/ 250326 w 2152619"/>
                    <a:gd name="connsiteY771" fmla="*/ 236255 h 369871"/>
                    <a:gd name="connsiteX772" fmla="*/ 675318 w 2152619"/>
                    <a:gd name="connsiteY772" fmla="*/ 214318 h 369871"/>
                    <a:gd name="connsiteX773" fmla="*/ 679371 w 2152619"/>
                    <a:gd name="connsiteY773" fmla="*/ 192043 h 369871"/>
                    <a:gd name="connsiteX774" fmla="*/ 642899 w 2152619"/>
                    <a:gd name="connsiteY774" fmla="*/ 165380 h 369871"/>
                    <a:gd name="connsiteX775" fmla="*/ 634963 w 2152619"/>
                    <a:gd name="connsiteY775" fmla="*/ 180062 h 369871"/>
                    <a:gd name="connsiteX776" fmla="*/ 627534 w 2152619"/>
                    <a:gd name="connsiteY776" fmla="*/ 193224 h 369871"/>
                    <a:gd name="connsiteX777" fmla="*/ 637327 w 2152619"/>
                    <a:gd name="connsiteY777" fmla="*/ 206218 h 369871"/>
                    <a:gd name="connsiteX778" fmla="*/ 667720 w 2152619"/>
                    <a:gd name="connsiteY778" fmla="*/ 235918 h 369871"/>
                    <a:gd name="connsiteX779" fmla="*/ 675318 w 2152619"/>
                    <a:gd name="connsiteY779" fmla="*/ 214318 h 369871"/>
                    <a:gd name="connsiteX780" fmla="*/ 1480390 w 2152619"/>
                    <a:gd name="connsiteY780" fmla="*/ 199637 h 369871"/>
                    <a:gd name="connsiteX781" fmla="*/ 1469246 w 2152619"/>
                    <a:gd name="connsiteY781" fmla="*/ 184787 h 369871"/>
                    <a:gd name="connsiteX782" fmla="*/ 1462154 w 2152619"/>
                    <a:gd name="connsiteY782" fmla="*/ 189174 h 369871"/>
                    <a:gd name="connsiteX783" fmla="*/ 1456582 w 2152619"/>
                    <a:gd name="connsiteY783" fmla="*/ 193730 h 369871"/>
                    <a:gd name="connsiteX784" fmla="*/ 1461648 w 2152619"/>
                    <a:gd name="connsiteY784" fmla="*/ 203855 h 369871"/>
                    <a:gd name="connsiteX785" fmla="*/ 1472623 w 2152619"/>
                    <a:gd name="connsiteY785" fmla="*/ 224780 h 369871"/>
                    <a:gd name="connsiteX786" fmla="*/ 1478701 w 2152619"/>
                    <a:gd name="connsiteY786" fmla="*/ 235412 h 369871"/>
                    <a:gd name="connsiteX787" fmla="*/ 1484442 w 2152619"/>
                    <a:gd name="connsiteY787" fmla="*/ 224949 h 369871"/>
                    <a:gd name="connsiteX788" fmla="*/ 1490183 w 2152619"/>
                    <a:gd name="connsiteY788" fmla="*/ 214487 h 369871"/>
                    <a:gd name="connsiteX789" fmla="*/ 1480390 w 2152619"/>
                    <a:gd name="connsiteY789" fmla="*/ 199637 h 369871"/>
                    <a:gd name="connsiteX790" fmla="*/ 1624925 w 2152619"/>
                    <a:gd name="connsiteY790" fmla="*/ 222249 h 369871"/>
                    <a:gd name="connsiteX791" fmla="*/ 1631847 w 2152619"/>
                    <a:gd name="connsiteY791" fmla="*/ 213305 h 369871"/>
                    <a:gd name="connsiteX792" fmla="*/ 1606182 w 2152619"/>
                    <a:gd name="connsiteY792" fmla="*/ 198455 h 369871"/>
                    <a:gd name="connsiteX793" fmla="*/ 1612599 w 2152619"/>
                    <a:gd name="connsiteY793" fmla="*/ 223093 h 369871"/>
                    <a:gd name="connsiteX794" fmla="*/ 1616651 w 2152619"/>
                    <a:gd name="connsiteY794" fmla="*/ 230180 h 369871"/>
                    <a:gd name="connsiteX795" fmla="*/ 1624925 w 2152619"/>
                    <a:gd name="connsiteY795" fmla="*/ 222249 h 369871"/>
                    <a:gd name="connsiteX796" fmla="*/ 702334 w 2152619"/>
                    <a:gd name="connsiteY796" fmla="*/ 214993 h 369871"/>
                    <a:gd name="connsiteX797" fmla="*/ 703178 w 2152619"/>
                    <a:gd name="connsiteY797" fmla="*/ 209087 h 369871"/>
                    <a:gd name="connsiteX798" fmla="*/ 696424 w 2152619"/>
                    <a:gd name="connsiteY798" fmla="*/ 221237 h 369871"/>
                    <a:gd name="connsiteX799" fmla="*/ 702334 w 2152619"/>
                    <a:gd name="connsiteY799" fmla="*/ 214993 h 369871"/>
                    <a:gd name="connsiteX800" fmla="*/ 725973 w 2152619"/>
                    <a:gd name="connsiteY800" fmla="*/ 216512 h 369871"/>
                    <a:gd name="connsiteX801" fmla="*/ 722258 w 2152619"/>
                    <a:gd name="connsiteY801" fmla="*/ 214993 h 369871"/>
                    <a:gd name="connsiteX802" fmla="*/ 721752 w 2152619"/>
                    <a:gd name="connsiteY802" fmla="*/ 217524 h 369871"/>
                    <a:gd name="connsiteX803" fmla="*/ 725973 w 2152619"/>
                    <a:gd name="connsiteY803" fmla="*/ 216512 h 369871"/>
                    <a:gd name="connsiteX804" fmla="*/ 1760173 w 2152619"/>
                    <a:gd name="connsiteY804" fmla="*/ 213980 h 369871"/>
                    <a:gd name="connsiteX805" fmla="*/ 1753419 w 2152619"/>
                    <a:gd name="connsiteY805" fmla="*/ 216849 h 369871"/>
                    <a:gd name="connsiteX806" fmla="*/ 1755782 w 2152619"/>
                    <a:gd name="connsiteY806" fmla="*/ 217524 h 369871"/>
                    <a:gd name="connsiteX807" fmla="*/ 1760173 w 2152619"/>
                    <a:gd name="connsiteY807" fmla="*/ 213980 h 369871"/>
                    <a:gd name="connsiteX808" fmla="*/ 594271 w 2152619"/>
                    <a:gd name="connsiteY808" fmla="*/ 211449 h 369871"/>
                    <a:gd name="connsiteX809" fmla="*/ 591063 w 2152619"/>
                    <a:gd name="connsiteY809" fmla="*/ 212462 h 369871"/>
                    <a:gd name="connsiteX810" fmla="*/ 593595 w 2152619"/>
                    <a:gd name="connsiteY810" fmla="*/ 213980 h 369871"/>
                    <a:gd name="connsiteX811" fmla="*/ 594271 w 2152619"/>
                    <a:gd name="connsiteY811" fmla="*/ 211449 h 369871"/>
                    <a:gd name="connsiteX812" fmla="*/ 733740 w 2152619"/>
                    <a:gd name="connsiteY812" fmla="*/ 208749 h 369871"/>
                    <a:gd name="connsiteX813" fmla="*/ 732389 w 2152619"/>
                    <a:gd name="connsiteY813" fmla="*/ 208074 h 369871"/>
                    <a:gd name="connsiteX814" fmla="*/ 730025 w 2152619"/>
                    <a:gd name="connsiteY814" fmla="*/ 211618 h 369871"/>
                    <a:gd name="connsiteX815" fmla="*/ 733740 w 2152619"/>
                    <a:gd name="connsiteY815" fmla="*/ 208749 h 369871"/>
                    <a:gd name="connsiteX816" fmla="*/ 1284019 w 2152619"/>
                    <a:gd name="connsiteY816" fmla="*/ 191537 h 369871"/>
                    <a:gd name="connsiteX817" fmla="*/ 1282668 w 2152619"/>
                    <a:gd name="connsiteY817" fmla="*/ 188499 h 369871"/>
                    <a:gd name="connsiteX818" fmla="*/ 1271524 w 2152619"/>
                    <a:gd name="connsiteY818" fmla="*/ 199299 h 369871"/>
                    <a:gd name="connsiteX819" fmla="*/ 1261731 w 2152619"/>
                    <a:gd name="connsiteY819" fmla="*/ 212124 h 369871"/>
                    <a:gd name="connsiteX820" fmla="*/ 1272875 w 2152619"/>
                    <a:gd name="connsiteY820" fmla="*/ 202337 h 369871"/>
                    <a:gd name="connsiteX821" fmla="*/ 1284019 w 2152619"/>
                    <a:gd name="connsiteY821" fmla="*/ 191537 h 369871"/>
                    <a:gd name="connsiteX822" fmla="*/ 511535 w 2152619"/>
                    <a:gd name="connsiteY822" fmla="*/ 156437 h 369871"/>
                    <a:gd name="connsiteX823" fmla="*/ 509340 w 2152619"/>
                    <a:gd name="connsiteY823" fmla="*/ 137368 h 369871"/>
                    <a:gd name="connsiteX824" fmla="*/ 497689 w 2152619"/>
                    <a:gd name="connsiteY824" fmla="*/ 172468 h 369871"/>
                    <a:gd name="connsiteX825" fmla="*/ 504105 w 2152619"/>
                    <a:gd name="connsiteY825" fmla="*/ 193562 h 369871"/>
                    <a:gd name="connsiteX826" fmla="*/ 511535 w 2152619"/>
                    <a:gd name="connsiteY826" fmla="*/ 210605 h 369871"/>
                    <a:gd name="connsiteX827" fmla="*/ 512041 w 2152619"/>
                    <a:gd name="connsiteY827" fmla="*/ 193055 h 369871"/>
                    <a:gd name="connsiteX828" fmla="*/ 511535 w 2152619"/>
                    <a:gd name="connsiteY828" fmla="*/ 156437 h 369871"/>
                    <a:gd name="connsiteX829" fmla="*/ 1216817 w 2152619"/>
                    <a:gd name="connsiteY829" fmla="*/ 199468 h 369871"/>
                    <a:gd name="connsiteX830" fmla="*/ 1203309 w 2152619"/>
                    <a:gd name="connsiteY830" fmla="*/ 180399 h 369871"/>
                    <a:gd name="connsiteX831" fmla="*/ 1184398 w 2152619"/>
                    <a:gd name="connsiteY831" fmla="*/ 140912 h 369871"/>
                    <a:gd name="connsiteX832" fmla="*/ 1182709 w 2152619"/>
                    <a:gd name="connsiteY832" fmla="*/ 139055 h 369871"/>
                    <a:gd name="connsiteX833" fmla="*/ 1181021 w 2152619"/>
                    <a:gd name="connsiteY833" fmla="*/ 146312 h 369871"/>
                    <a:gd name="connsiteX834" fmla="*/ 1180008 w 2152619"/>
                    <a:gd name="connsiteY834" fmla="*/ 159643 h 369871"/>
                    <a:gd name="connsiteX835" fmla="*/ 1200776 w 2152619"/>
                    <a:gd name="connsiteY835" fmla="*/ 187993 h 369871"/>
                    <a:gd name="connsiteX836" fmla="*/ 1223908 w 2152619"/>
                    <a:gd name="connsiteY836" fmla="*/ 209930 h 369871"/>
                    <a:gd name="connsiteX837" fmla="*/ 1216817 w 2152619"/>
                    <a:gd name="connsiteY837" fmla="*/ 199468 h 369871"/>
                    <a:gd name="connsiteX838" fmla="*/ 1766589 w 2152619"/>
                    <a:gd name="connsiteY838" fmla="*/ 206555 h 369871"/>
                    <a:gd name="connsiteX839" fmla="*/ 1761861 w 2152619"/>
                    <a:gd name="connsiteY839" fmla="*/ 204530 h 369871"/>
                    <a:gd name="connsiteX840" fmla="*/ 1767264 w 2152619"/>
                    <a:gd name="connsiteY840" fmla="*/ 209930 h 369871"/>
                    <a:gd name="connsiteX841" fmla="*/ 1766589 w 2152619"/>
                    <a:gd name="connsiteY841" fmla="*/ 206555 h 369871"/>
                    <a:gd name="connsiteX842" fmla="*/ 600012 w 2152619"/>
                    <a:gd name="connsiteY842" fmla="*/ 201830 h 369871"/>
                    <a:gd name="connsiteX843" fmla="*/ 603389 w 2152619"/>
                    <a:gd name="connsiteY843" fmla="*/ 195249 h 369871"/>
                    <a:gd name="connsiteX844" fmla="*/ 597648 w 2152619"/>
                    <a:gd name="connsiteY844" fmla="*/ 186643 h 369871"/>
                    <a:gd name="connsiteX845" fmla="*/ 574009 w 2152619"/>
                    <a:gd name="connsiteY845" fmla="*/ 141080 h 369871"/>
                    <a:gd name="connsiteX846" fmla="*/ 570463 w 2152619"/>
                    <a:gd name="connsiteY846" fmla="*/ 139224 h 369871"/>
                    <a:gd name="connsiteX847" fmla="*/ 568606 w 2152619"/>
                    <a:gd name="connsiteY847" fmla="*/ 135343 h 369871"/>
                    <a:gd name="connsiteX848" fmla="*/ 567930 w 2152619"/>
                    <a:gd name="connsiteY848" fmla="*/ 123024 h 369871"/>
                    <a:gd name="connsiteX849" fmla="*/ 564891 w 2152619"/>
                    <a:gd name="connsiteY849" fmla="*/ 114587 h 369871"/>
                    <a:gd name="connsiteX850" fmla="*/ 565060 w 2152619"/>
                    <a:gd name="connsiteY850" fmla="*/ 131968 h 369871"/>
                    <a:gd name="connsiteX851" fmla="*/ 572320 w 2152619"/>
                    <a:gd name="connsiteY851" fmla="*/ 168418 h 369871"/>
                    <a:gd name="connsiteX852" fmla="*/ 581607 w 2152619"/>
                    <a:gd name="connsiteY852" fmla="*/ 191537 h 369871"/>
                    <a:gd name="connsiteX853" fmla="*/ 596297 w 2152619"/>
                    <a:gd name="connsiteY853" fmla="*/ 208243 h 369871"/>
                    <a:gd name="connsiteX854" fmla="*/ 600012 w 2152619"/>
                    <a:gd name="connsiteY854" fmla="*/ 201830 h 369871"/>
                    <a:gd name="connsiteX855" fmla="*/ 1403057 w 2152619"/>
                    <a:gd name="connsiteY855" fmla="*/ 203687 h 369871"/>
                    <a:gd name="connsiteX856" fmla="*/ 1398667 w 2152619"/>
                    <a:gd name="connsiteY856" fmla="*/ 162680 h 369871"/>
                    <a:gd name="connsiteX857" fmla="*/ 1394784 w 2152619"/>
                    <a:gd name="connsiteY857" fmla="*/ 125893 h 369871"/>
                    <a:gd name="connsiteX858" fmla="*/ 1389549 w 2152619"/>
                    <a:gd name="connsiteY858" fmla="*/ 132643 h 369871"/>
                    <a:gd name="connsiteX859" fmla="*/ 1373846 w 2152619"/>
                    <a:gd name="connsiteY859" fmla="*/ 154749 h 369871"/>
                    <a:gd name="connsiteX860" fmla="*/ 1362871 w 2152619"/>
                    <a:gd name="connsiteY860" fmla="*/ 169768 h 369871"/>
                    <a:gd name="connsiteX861" fmla="*/ 1382120 w 2152619"/>
                    <a:gd name="connsiteY861" fmla="*/ 189005 h 369871"/>
                    <a:gd name="connsiteX862" fmla="*/ 1402551 w 2152619"/>
                    <a:gd name="connsiteY862" fmla="*/ 208243 h 369871"/>
                    <a:gd name="connsiteX863" fmla="*/ 1403057 w 2152619"/>
                    <a:gd name="connsiteY863" fmla="*/ 203687 h 369871"/>
                    <a:gd name="connsiteX864" fmla="*/ 1441048 w 2152619"/>
                    <a:gd name="connsiteY864" fmla="*/ 196768 h 369871"/>
                    <a:gd name="connsiteX865" fmla="*/ 1439528 w 2152619"/>
                    <a:gd name="connsiteY865" fmla="*/ 193393 h 369871"/>
                    <a:gd name="connsiteX866" fmla="*/ 1432775 w 2152619"/>
                    <a:gd name="connsiteY866" fmla="*/ 199974 h 369871"/>
                    <a:gd name="connsiteX867" fmla="*/ 1427203 w 2152619"/>
                    <a:gd name="connsiteY867" fmla="*/ 208749 h 369871"/>
                    <a:gd name="connsiteX868" fmla="*/ 1434125 w 2152619"/>
                    <a:gd name="connsiteY868" fmla="*/ 203349 h 369871"/>
                    <a:gd name="connsiteX869" fmla="*/ 1441048 w 2152619"/>
                    <a:gd name="connsiteY869" fmla="*/ 196768 h 369871"/>
                    <a:gd name="connsiteX870" fmla="*/ 156783 w 2152619"/>
                    <a:gd name="connsiteY870" fmla="*/ 194068 h 369871"/>
                    <a:gd name="connsiteX871" fmla="*/ 158641 w 2152619"/>
                    <a:gd name="connsiteY871" fmla="*/ 161837 h 369871"/>
                    <a:gd name="connsiteX872" fmla="*/ 152393 w 2152619"/>
                    <a:gd name="connsiteY872" fmla="*/ 149180 h 369871"/>
                    <a:gd name="connsiteX873" fmla="*/ 136690 w 2152619"/>
                    <a:gd name="connsiteY873" fmla="*/ 162343 h 369871"/>
                    <a:gd name="connsiteX874" fmla="*/ 120818 w 2152619"/>
                    <a:gd name="connsiteY874" fmla="*/ 176518 h 369871"/>
                    <a:gd name="connsiteX875" fmla="*/ 150536 w 2152619"/>
                    <a:gd name="connsiteY875" fmla="*/ 206555 h 369871"/>
                    <a:gd name="connsiteX876" fmla="*/ 156783 w 2152619"/>
                    <a:gd name="connsiteY876" fmla="*/ 194068 h 369871"/>
                    <a:gd name="connsiteX877" fmla="*/ 1628133 w 2152619"/>
                    <a:gd name="connsiteY877" fmla="*/ 192718 h 369871"/>
                    <a:gd name="connsiteX878" fmla="*/ 1609053 w 2152619"/>
                    <a:gd name="connsiteY878" fmla="*/ 157112 h 369871"/>
                    <a:gd name="connsiteX879" fmla="*/ 1597571 w 2152619"/>
                    <a:gd name="connsiteY879" fmla="*/ 137030 h 369871"/>
                    <a:gd name="connsiteX880" fmla="*/ 1597402 w 2152619"/>
                    <a:gd name="connsiteY880" fmla="*/ 165380 h 369871"/>
                    <a:gd name="connsiteX881" fmla="*/ 1608040 w 2152619"/>
                    <a:gd name="connsiteY881" fmla="*/ 186305 h 369871"/>
                    <a:gd name="connsiteX882" fmla="*/ 1635562 w 2152619"/>
                    <a:gd name="connsiteY882" fmla="*/ 206387 h 369871"/>
                    <a:gd name="connsiteX883" fmla="*/ 1628133 w 2152619"/>
                    <a:gd name="connsiteY883" fmla="*/ 192718 h 369871"/>
                    <a:gd name="connsiteX884" fmla="*/ 1981027 w 2152619"/>
                    <a:gd name="connsiteY884" fmla="*/ 199637 h 369871"/>
                    <a:gd name="connsiteX885" fmla="*/ 2004497 w 2152619"/>
                    <a:gd name="connsiteY885" fmla="*/ 181580 h 369871"/>
                    <a:gd name="connsiteX886" fmla="*/ 2018511 w 2152619"/>
                    <a:gd name="connsiteY886" fmla="*/ 170274 h 369871"/>
                    <a:gd name="connsiteX887" fmla="*/ 2024252 w 2152619"/>
                    <a:gd name="connsiteY887" fmla="*/ 152555 h 369871"/>
                    <a:gd name="connsiteX888" fmla="*/ 2029487 w 2152619"/>
                    <a:gd name="connsiteY888" fmla="*/ 134162 h 369871"/>
                    <a:gd name="connsiteX889" fmla="*/ 2022733 w 2152619"/>
                    <a:gd name="connsiteY889" fmla="*/ 138887 h 369871"/>
                    <a:gd name="connsiteX890" fmla="*/ 2019356 w 2152619"/>
                    <a:gd name="connsiteY890" fmla="*/ 138380 h 369871"/>
                    <a:gd name="connsiteX891" fmla="*/ 2028136 w 2152619"/>
                    <a:gd name="connsiteY891" fmla="*/ 107162 h 369871"/>
                    <a:gd name="connsiteX892" fmla="*/ 2021888 w 2152619"/>
                    <a:gd name="connsiteY892" fmla="*/ 88430 h 369871"/>
                    <a:gd name="connsiteX893" fmla="*/ 2017329 w 2152619"/>
                    <a:gd name="connsiteY893" fmla="*/ 95855 h 369871"/>
                    <a:gd name="connsiteX894" fmla="*/ 2006185 w 2152619"/>
                    <a:gd name="connsiteY894" fmla="*/ 112393 h 369871"/>
                    <a:gd name="connsiteX895" fmla="*/ 1993353 w 2152619"/>
                    <a:gd name="connsiteY895" fmla="*/ 140068 h 369871"/>
                    <a:gd name="connsiteX896" fmla="*/ 1972247 w 2152619"/>
                    <a:gd name="connsiteY896" fmla="*/ 200312 h 369871"/>
                    <a:gd name="connsiteX897" fmla="*/ 1970558 w 2152619"/>
                    <a:gd name="connsiteY897" fmla="*/ 206555 h 369871"/>
                    <a:gd name="connsiteX898" fmla="*/ 1981027 w 2152619"/>
                    <a:gd name="connsiteY898" fmla="*/ 199637 h 369871"/>
                    <a:gd name="connsiteX899" fmla="*/ 272445 w 2152619"/>
                    <a:gd name="connsiteY899" fmla="*/ 191537 h 369871"/>
                    <a:gd name="connsiteX900" fmla="*/ 276835 w 2152619"/>
                    <a:gd name="connsiteY900" fmla="*/ 160149 h 369871"/>
                    <a:gd name="connsiteX901" fmla="*/ 275146 w 2152619"/>
                    <a:gd name="connsiteY901" fmla="*/ 142768 h 369871"/>
                    <a:gd name="connsiteX902" fmla="*/ 256404 w 2152619"/>
                    <a:gd name="connsiteY902" fmla="*/ 171118 h 369871"/>
                    <a:gd name="connsiteX903" fmla="*/ 260963 w 2152619"/>
                    <a:gd name="connsiteY903" fmla="*/ 189343 h 369871"/>
                    <a:gd name="connsiteX904" fmla="*/ 265691 w 2152619"/>
                    <a:gd name="connsiteY904" fmla="*/ 204868 h 369871"/>
                    <a:gd name="connsiteX905" fmla="*/ 272445 w 2152619"/>
                    <a:gd name="connsiteY905" fmla="*/ 191537 h 369871"/>
                    <a:gd name="connsiteX906" fmla="*/ 736948 w 2152619"/>
                    <a:gd name="connsiteY906" fmla="*/ 195080 h 369871"/>
                    <a:gd name="connsiteX907" fmla="*/ 755015 w 2152619"/>
                    <a:gd name="connsiteY907" fmla="*/ 175337 h 369871"/>
                    <a:gd name="connsiteX908" fmla="*/ 760587 w 2152619"/>
                    <a:gd name="connsiteY908" fmla="*/ 163355 h 369871"/>
                    <a:gd name="connsiteX909" fmla="*/ 752820 w 2152619"/>
                    <a:gd name="connsiteY909" fmla="*/ 155424 h 369871"/>
                    <a:gd name="connsiteX910" fmla="*/ 725804 w 2152619"/>
                    <a:gd name="connsiteY910" fmla="*/ 199468 h 369871"/>
                    <a:gd name="connsiteX911" fmla="*/ 722934 w 2152619"/>
                    <a:gd name="connsiteY911" fmla="*/ 204868 h 369871"/>
                    <a:gd name="connsiteX912" fmla="*/ 736948 w 2152619"/>
                    <a:gd name="connsiteY912" fmla="*/ 195080 h 369871"/>
                    <a:gd name="connsiteX913" fmla="*/ 842816 w 2152619"/>
                    <a:gd name="connsiteY913" fmla="*/ 194574 h 369871"/>
                    <a:gd name="connsiteX914" fmla="*/ 831335 w 2152619"/>
                    <a:gd name="connsiteY914" fmla="*/ 174999 h 369871"/>
                    <a:gd name="connsiteX915" fmla="*/ 824750 w 2152619"/>
                    <a:gd name="connsiteY915" fmla="*/ 164368 h 369871"/>
                    <a:gd name="connsiteX916" fmla="*/ 817489 w 2152619"/>
                    <a:gd name="connsiteY916" fmla="*/ 170780 h 369871"/>
                    <a:gd name="connsiteX917" fmla="*/ 811073 w 2152619"/>
                    <a:gd name="connsiteY917" fmla="*/ 177362 h 369871"/>
                    <a:gd name="connsiteX918" fmla="*/ 821710 w 2152619"/>
                    <a:gd name="connsiteY918" fmla="*/ 185630 h 369871"/>
                    <a:gd name="connsiteX919" fmla="*/ 848051 w 2152619"/>
                    <a:gd name="connsiteY919" fmla="*/ 204024 h 369871"/>
                    <a:gd name="connsiteX920" fmla="*/ 842816 w 2152619"/>
                    <a:gd name="connsiteY920" fmla="*/ 194574 h 369871"/>
                    <a:gd name="connsiteX921" fmla="*/ 215374 w 2152619"/>
                    <a:gd name="connsiteY921" fmla="*/ 191030 h 369871"/>
                    <a:gd name="connsiteX922" fmla="*/ 223816 w 2152619"/>
                    <a:gd name="connsiteY922" fmla="*/ 176012 h 369871"/>
                    <a:gd name="connsiteX923" fmla="*/ 214361 w 2152619"/>
                    <a:gd name="connsiteY923" fmla="*/ 131462 h 369871"/>
                    <a:gd name="connsiteX924" fmla="*/ 212166 w 2152619"/>
                    <a:gd name="connsiteY924" fmla="*/ 124712 h 369871"/>
                    <a:gd name="connsiteX925" fmla="*/ 207945 w 2152619"/>
                    <a:gd name="connsiteY925" fmla="*/ 133993 h 369871"/>
                    <a:gd name="connsiteX926" fmla="*/ 196632 w 2152619"/>
                    <a:gd name="connsiteY926" fmla="*/ 155930 h 369871"/>
                    <a:gd name="connsiteX927" fmla="*/ 189709 w 2152619"/>
                    <a:gd name="connsiteY927" fmla="*/ 168587 h 369871"/>
                    <a:gd name="connsiteX928" fmla="*/ 193255 w 2152619"/>
                    <a:gd name="connsiteY928" fmla="*/ 176012 h 369871"/>
                    <a:gd name="connsiteX929" fmla="*/ 209295 w 2152619"/>
                    <a:gd name="connsiteY929" fmla="*/ 201493 h 369871"/>
                    <a:gd name="connsiteX930" fmla="*/ 215374 w 2152619"/>
                    <a:gd name="connsiteY930" fmla="*/ 191030 h 369871"/>
                    <a:gd name="connsiteX931" fmla="*/ 464595 w 2152619"/>
                    <a:gd name="connsiteY931" fmla="*/ 186812 h 369871"/>
                    <a:gd name="connsiteX932" fmla="*/ 467972 w 2152619"/>
                    <a:gd name="connsiteY932" fmla="*/ 171962 h 369871"/>
                    <a:gd name="connsiteX933" fmla="*/ 461218 w 2152619"/>
                    <a:gd name="connsiteY933" fmla="*/ 158462 h 369871"/>
                    <a:gd name="connsiteX934" fmla="*/ 449061 w 2152619"/>
                    <a:gd name="connsiteY934" fmla="*/ 132812 h 369871"/>
                    <a:gd name="connsiteX935" fmla="*/ 443658 w 2152619"/>
                    <a:gd name="connsiteY935" fmla="*/ 120493 h 369871"/>
                    <a:gd name="connsiteX936" fmla="*/ 438423 w 2152619"/>
                    <a:gd name="connsiteY936" fmla="*/ 127074 h 369871"/>
                    <a:gd name="connsiteX937" fmla="*/ 433020 w 2152619"/>
                    <a:gd name="connsiteY937" fmla="*/ 133824 h 369871"/>
                    <a:gd name="connsiteX938" fmla="*/ 438254 w 2152619"/>
                    <a:gd name="connsiteY938" fmla="*/ 149518 h 369871"/>
                    <a:gd name="connsiteX939" fmla="*/ 450243 w 2152619"/>
                    <a:gd name="connsiteY939" fmla="*/ 180399 h 369871"/>
                    <a:gd name="connsiteX940" fmla="*/ 457841 w 2152619"/>
                    <a:gd name="connsiteY940" fmla="*/ 198624 h 369871"/>
                    <a:gd name="connsiteX941" fmla="*/ 464595 w 2152619"/>
                    <a:gd name="connsiteY941" fmla="*/ 186812 h 369871"/>
                    <a:gd name="connsiteX942" fmla="*/ 1417072 w 2152619"/>
                    <a:gd name="connsiteY942" fmla="*/ 184449 h 369871"/>
                    <a:gd name="connsiteX943" fmla="*/ 1423826 w 2152619"/>
                    <a:gd name="connsiteY943" fmla="*/ 168080 h 369871"/>
                    <a:gd name="connsiteX944" fmla="*/ 1417072 w 2152619"/>
                    <a:gd name="connsiteY944" fmla="*/ 155762 h 369871"/>
                    <a:gd name="connsiteX945" fmla="*/ 1409642 w 2152619"/>
                    <a:gd name="connsiteY945" fmla="*/ 142599 h 369871"/>
                    <a:gd name="connsiteX946" fmla="*/ 1408967 w 2152619"/>
                    <a:gd name="connsiteY946" fmla="*/ 171962 h 369871"/>
                    <a:gd name="connsiteX947" fmla="*/ 1409642 w 2152619"/>
                    <a:gd name="connsiteY947" fmla="*/ 201324 h 369871"/>
                    <a:gd name="connsiteX948" fmla="*/ 1417072 w 2152619"/>
                    <a:gd name="connsiteY948" fmla="*/ 184449 h 369871"/>
                    <a:gd name="connsiteX949" fmla="*/ 1506562 w 2152619"/>
                    <a:gd name="connsiteY949" fmla="*/ 179218 h 369871"/>
                    <a:gd name="connsiteX950" fmla="*/ 1523109 w 2152619"/>
                    <a:gd name="connsiteY950" fmla="*/ 131124 h 369871"/>
                    <a:gd name="connsiteX951" fmla="*/ 1517537 w 2152619"/>
                    <a:gd name="connsiteY951" fmla="*/ 135849 h 369871"/>
                    <a:gd name="connsiteX952" fmla="*/ 1498288 w 2152619"/>
                    <a:gd name="connsiteY952" fmla="*/ 156774 h 369871"/>
                    <a:gd name="connsiteX953" fmla="*/ 1483429 w 2152619"/>
                    <a:gd name="connsiteY953" fmla="*/ 171962 h 369871"/>
                    <a:gd name="connsiteX954" fmla="*/ 1489508 w 2152619"/>
                    <a:gd name="connsiteY954" fmla="*/ 185968 h 369871"/>
                    <a:gd name="connsiteX955" fmla="*/ 1496768 w 2152619"/>
                    <a:gd name="connsiteY955" fmla="*/ 199805 h 369871"/>
                    <a:gd name="connsiteX956" fmla="*/ 1506562 w 2152619"/>
                    <a:gd name="connsiteY956" fmla="*/ 179218 h 369871"/>
                    <a:gd name="connsiteX957" fmla="*/ 725973 w 2152619"/>
                    <a:gd name="connsiteY957" fmla="*/ 161837 h 369871"/>
                    <a:gd name="connsiteX958" fmla="*/ 734078 w 2152619"/>
                    <a:gd name="connsiteY958" fmla="*/ 125555 h 369871"/>
                    <a:gd name="connsiteX959" fmla="*/ 724960 w 2152619"/>
                    <a:gd name="connsiteY959" fmla="*/ 143443 h 369871"/>
                    <a:gd name="connsiteX960" fmla="*/ 712803 w 2152619"/>
                    <a:gd name="connsiteY960" fmla="*/ 180737 h 369871"/>
                    <a:gd name="connsiteX961" fmla="*/ 708919 w 2152619"/>
                    <a:gd name="connsiteY961" fmla="*/ 196937 h 369871"/>
                    <a:gd name="connsiteX962" fmla="*/ 725973 w 2152619"/>
                    <a:gd name="connsiteY962" fmla="*/ 161837 h 369871"/>
                    <a:gd name="connsiteX963" fmla="*/ 1795631 w 2152619"/>
                    <a:gd name="connsiteY963" fmla="*/ 190018 h 369871"/>
                    <a:gd name="connsiteX964" fmla="*/ 1803736 w 2152619"/>
                    <a:gd name="connsiteY964" fmla="*/ 183605 h 369871"/>
                    <a:gd name="connsiteX965" fmla="*/ 1789046 w 2152619"/>
                    <a:gd name="connsiteY965" fmla="*/ 164368 h 369871"/>
                    <a:gd name="connsiteX966" fmla="*/ 1782461 w 2152619"/>
                    <a:gd name="connsiteY966" fmla="*/ 173480 h 369871"/>
                    <a:gd name="connsiteX967" fmla="*/ 1777057 w 2152619"/>
                    <a:gd name="connsiteY967" fmla="*/ 182593 h 369871"/>
                    <a:gd name="connsiteX968" fmla="*/ 1780434 w 2152619"/>
                    <a:gd name="connsiteY968" fmla="*/ 190524 h 369871"/>
                    <a:gd name="connsiteX969" fmla="*/ 1795631 w 2152619"/>
                    <a:gd name="connsiteY969" fmla="*/ 190018 h 369871"/>
                    <a:gd name="connsiteX970" fmla="*/ 1254301 w 2152619"/>
                    <a:gd name="connsiteY970" fmla="*/ 158799 h 369871"/>
                    <a:gd name="connsiteX971" fmla="*/ 1259198 w 2152619"/>
                    <a:gd name="connsiteY971" fmla="*/ 144455 h 369871"/>
                    <a:gd name="connsiteX972" fmla="*/ 1251600 w 2152619"/>
                    <a:gd name="connsiteY972" fmla="*/ 125893 h 369871"/>
                    <a:gd name="connsiteX973" fmla="*/ 1213777 w 2152619"/>
                    <a:gd name="connsiteY973" fmla="*/ 60249 h 369871"/>
                    <a:gd name="connsiteX974" fmla="*/ 1216648 w 2152619"/>
                    <a:gd name="connsiteY974" fmla="*/ 75774 h 369871"/>
                    <a:gd name="connsiteX975" fmla="*/ 1233364 w 2152619"/>
                    <a:gd name="connsiteY975" fmla="*/ 126399 h 369871"/>
                    <a:gd name="connsiteX976" fmla="*/ 1237585 w 2152619"/>
                    <a:gd name="connsiteY976" fmla="*/ 137030 h 369871"/>
                    <a:gd name="connsiteX977" fmla="*/ 1213102 w 2152619"/>
                    <a:gd name="connsiteY977" fmla="*/ 106993 h 369871"/>
                    <a:gd name="connsiteX978" fmla="*/ 1204660 w 2152619"/>
                    <a:gd name="connsiteY978" fmla="*/ 111043 h 369871"/>
                    <a:gd name="connsiteX979" fmla="*/ 1235559 w 2152619"/>
                    <a:gd name="connsiteY979" fmla="*/ 189680 h 369871"/>
                    <a:gd name="connsiteX980" fmla="*/ 1239105 w 2152619"/>
                    <a:gd name="connsiteY980" fmla="*/ 195418 h 369871"/>
                    <a:gd name="connsiteX981" fmla="*/ 1244339 w 2152619"/>
                    <a:gd name="connsiteY981" fmla="*/ 184280 h 369871"/>
                    <a:gd name="connsiteX982" fmla="*/ 1254301 w 2152619"/>
                    <a:gd name="connsiteY982" fmla="*/ 158799 h 369871"/>
                    <a:gd name="connsiteX983" fmla="*/ 1745989 w 2152619"/>
                    <a:gd name="connsiteY983" fmla="*/ 174999 h 369871"/>
                    <a:gd name="connsiteX984" fmla="*/ 1738222 w 2152619"/>
                    <a:gd name="connsiteY984" fmla="*/ 188499 h 369871"/>
                    <a:gd name="connsiteX985" fmla="*/ 1742443 w 2152619"/>
                    <a:gd name="connsiteY985" fmla="*/ 183099 h 369871"/>
                    <a:gd name="connsiteX986" fmla="*/ 1745989 w 2152619"/>
                    <a:gd name="connsiteY986" fmla="*/ 174999 h 369871"/>
                    <a:gd name="connsiteX987" fmla="*/ 1660552 w 2152619"/>
                    <a:gd name="connsiteY987" fmla="*/ 168924 h 369871"/>
                    <a:gd name="connsiteX988" fmla="*/ 1668656 w 2152619"/>
                    <a:gd name="connsiteY988" fmla="*/ 152049 h 369871"/>
                    <a:gd name="connsiteX989" fmla="*/ 1657344 w 2152619"/>
                    <a:gd name="connsiteY989" fmla="*/ 139224 h 369871"/>
                    <a:gd name="connsiteX990" fmla="*/ 1625938 w 2152619"/>
                    <a:gd name="connsiteY990" fmla="*/ 97712 h 369871"/>
                    <a:gd name="connsiteX991" fmla="*/ 1619859 w 2152619"/>
                    <a:gd name="connsiteY991" fmla="*/ 87587 h 369871"/>
                    <a:gd name="connsiteX992" fmla="*/ 1620872 w 2152619"/>
                    <a:gd name="connsiteY992" fmla="*/ 94337 h 369871"/>
                    <a:gd name="connsiteX993" fmla="*/ 1640459 w 2152619"/>
                    <a:gd name="connsiteY993" fmla="*/ 163862 h 369871"/>
                    <a:gd name="connsiteX994" fmla="*/ 1648226 w 2152619"/>
                    <a:gd name="connsiteY994" fmla="*/ 184955 h 369871"/>
                    <a:gd name="connsiteX995" fmla="*/ 1660552 w 2152619"/>
                    <a:gd name="connsiteY995" fmla="*/ 168924 h 369871"/>
                    <a:gd name="connsiteX996" fmla="*/ 1337713 w 2152619"/>
                    <a:gd name="connsiteY996" fmla="*/ 161330 h 369871"/>
                    <a:gd name="connsiteX997" fmla="*/ 1325555 w 2152619"/>
                    <a:gd name="connsiteY997" fmla="*/ 167237 h 369871"/>
                    <a:gd name="connsiteX998" fmla="*/ 1317957 w 2152619"/>
                    <a:gd name="connsiteY998" fmla="*/ 174493 h 369871"/>
                    <a:gd name="connsiteX999" fmla="*/ 1321503 w 2152619"/>
                    <a:gd name="connsiteY999" fmla="*/ 180568 h 369871"/>
                    <a:gd name="connsiteX1000" fmla="*/ 1325049 w 2152619"/>
                    <a:gd name="connsiteY1000" fmla="*/ 186474 h 369871"/>
                    <a:gd name="connsiteX1001" fmla="*/ 1332309 w 2152619"/>
                    <a:gd name="connsiteY1001" fmla="*/ 174999 h 369871"/>
                    <a:gd name="connsiteX1002" fmla="*/ 1337713 w 2152619"/>
                    <a:gd name="connsiteY1002" fmla="*/ 161330 h 369871"/>
                    <a:gd name="connsiteX1003" fmla="*/ 1460297 w 2152619"/>
                    <a:gd name="connsiteY1003" fmla="*/ 168587 h 369871"/>
                    <a:gd name="connsiteX1004" fmla="*/ 1455907 w 2152619"/>
                    <a:gd name="connsiteY1004" fmla="*/ 161668 h 369871"/>
                    <a:gd name="connsiteX1005" fmla="*/ 1451348 w 2152619"/>
                    <a:gd name="connsiteY1005" fmla="*/ 167237 h 369871"/>
                    <a:gd name="connsiteX1006" fmla="*/ 1450504 w 2152619"/>
                    <a:gd name="connsiteY1006" fmla="*/ 179555 h 369871"/>
                    <a:gd name="connsiteX1007" fmla="*/ 1453036 w 2152619"/>
                    <a:gd name="connsiteY1007" fmla="*/ 185293 h 369871"/>
                    <a:gd name="connsiteX1008" fmla="*/ 1458271 w 2152619"/>
                    <a:gd name="connsiteY1008" fmla="*/ 179893 h 369871"/>
                    <a:gd name="connsiteX1009" fmla="*/ 1463674 w 2152619"/>
                    <a:gd name="connsiteY1009" fmla="*/ 174662 h 369871"/>
                    <a:gd name="connsiteX1010" fmla="*/ 1460297 w 2152619"/>
                    <a:gd name="connsiteY1010" fmla="*/ 168587 h 369871"/>
                    <a:gd name="connsiteX1011" fmla="*/ 687813 w 2152619"/>
                    <a:gd name="connsiteY1011" fmla="*/ 166562 h 369871"/>
                    <a:gd name="connsiteX1012" fmla="*/ 696424 w 2152619"/>
                    <a:gd name="connsiteY1012" fmla="*/ 97037 h 369871"/>
                    <a:gd name="connsiteX1013" fmla="*/ 698113 w 2152619"/>
                    <a:gd name="connsiteY1013" fmla="*/ 69362 h 369871"/>
                    <a:gd name="connsiteX1014" fmla="*/ 692710 w 2152619"/>
                    <a:gd name="connsiteY1014" fmla="*/ 57718 h 369871"/>
                    <a:gd name="connsiteX1015" fmla="*/ 687475 w 2152619"/>
                    <a:gd name="connsiteY1015" fmla="*/ 46074 h 369871"/>
                    <a:gd name="connsiteX1016" fmla="*/ 681903 w 2152619"/>
                    <a:gd name="connsiteY1016" fmla="*/ 65987 h 369871"/>
                    <a:gd name="connsiteX1017" fmla="*/ 658602 w 2152619"/>
                    <a:gd name="connsiteY1017" fmla="*/ 132812 h 369871"/>
                    <a:gd name="connsiteX1018" fmla="*/ 652861 w 2152619"/>
                    <a:gd name="connsiteY1018" fmla="*/ 145637 h 369871"/>
                    <a:gd name="connsiteX1019" fmla="*/ 656407 w 2152619"/>
                    <a:gd name="connsiteY1019" fmla="*/ 150362 h 369871"/>
                    <a:gd name="connsiteX1020" fmla="*/ 684774 w 2152619"/>
                    <a:gd name="connsiteY1020" fmla="*/ 177868 h 369871"/>
                    <a:gd name="connsiteX1021" fmla="*/ 687813 w 2152619"/>
                    <a:gd name="connsiteY1021" fmla="*/ 166562 h 369871"/>
                    <a:gd name="connsiteX1022" fmla="*/ 1856416 w 2152619"/>
                    <a:gd name="connsiteY1022" fmla="*/ 166899 h 369871"/>
                    <a:gd name="connsiteX1023" fmla="*/ 1853715 w 2152619"/>
                    <a:gd name="connsiteY1023" fmla="*/ 163018 h 369871"/>
                    <a:gd name="connsiteX1024" fmla="*/ 1854897 w 2152619"/>
                    <a:gd name="connsiteY1024" fmla="*/ 168418 h 369871"/>
                    <a:gd name="connsiteX1025" fmla="*/ 1856416 w 2152619"/>
                    <a:gd name="connsiteY1025" fmla="*/ 166899 h 369871"/>
                    <a:gd name="connsiteX1026" fmla="*/ 614026 w 2152619"/>
                    <a:gd name="connsiteY1026" fmla="*/ 134330 h 369871"/>
                    <a:gd name="connsiteX1027" fmla="*/ 600518 w 2152619"/>
                    <a:gd name="connsiteY1027" fmla="*/ 117287 h 369871"/>
                    <a:gd name="connsiteX1028" fmla="*/ 595115 w 2152619"/>
                    <a:gd name="connsiteY1028" fmla="*/ 111718 h 369871"/>
                    <a:gd name="connsiteX1029" fmla="*/ 613182 w 2152619"/>
                    <a:gd name="connsiteY1029" fmla="*/ 166562 h 369871"/>
                    <a:gd name="connsiteX1030" fmla="*/ 618416 w 2152619"/>
                    <a:gd name="connsiteY1030" fmla="*/ 156268 h 369871"/>
                    <a:gd name="connsiteX1031" fmla="*/ 622469 w 2152619"/>
                    <a:gd name="connsiteY1031" fmla="*/ 144118 h 369871"/>
                    <a:gd name="connsiteX1032" fmla="*/ 614026 w 2152619"/>
                    <a:gd name="connsiteY1032" fmla="*/ 134330 h 369871"/>
                    <a:gd name="connsiteX1033" fmla="*/ 813099 w 2152619"/>
                    <a:gd name="connsiteY1033" fmla="*/ 153399 h 369871"/>
                    <a:gd name="connsiteX1034" fmla="*/ 808878 w 2152619"/>
                    <a:gd name="connsiteY1034" fmla="*/ 156437 h 369871"/>
                    <a:gd name="connsiteX1035" fmla="*/ 801111 w 2152619"/>
                    <a:gd name="connsiteY1035" fmla="*/ 166562 h 369871"/>
                    <a:gd name="connsiteX1036" fmla="*/ 813099 w 2152619"/>
                    <a:gd name="connsiteY1036" fmla="*/ 153399 h 369871"/>
                    <a:gd name="connsiteX1037" fmla="*/ 1823829 w 2152619"/>
                    <a:gd name="connsiteY1037" fmla="*/ 165887 h 369871"/>
                    <a:gd name="connsiteX1038" fmla="*/ 1821971 w 2152619"/>
                    <a:gd name="connsiteY1038" fmla="*/ 156099 h 369871"/>
                    <a:gd name="connsiteX1039" fmla="*/ 1814204 w 2152619"/>
                    <a:gd name="connsiteY1039" fmla="*/ 137874 h 369871"/>
                    <a:gd name="connsiteX1040" fmla="*/ 1808801 w 2152619"/>
                    <a:gd name="connsiteY1040" fmla="*/ 128255 h 369871"/>
                    <a:gd name="connsiteX1041" fmla="*/ 1804073 w 2152619"/>
                    <a:gd name="connsiteY1041" fmla="*/ 134330 h 369871"/>
                    <a:gd name="connsiteX1042" fmla="*/ 1801034 w 2152619"/>
                    <a:gd name="connsiteY1042" fmla="*/ 139562 h 369871"/>
                    <a:gd name="connsiteX1043" fmla="*/ 1810321 w 2152619"/>
                    <a:gd name="connsiteY1043" fmla="*/ 153568 h 369871"/>
                    <a:gd name="connsiteX1044" fmla="*/ 1820958 w 2152619"/>
                    <a:gd name="connsiteY1044" fmla="*/ 167743 h 369871"/>
                    <a:gd name="connsiteX1045" fmla="*/ 1823829 w 2152619"/>
                    <a:gd name="connsiteY1045" fmla="*/ 165887 h 369871"/>
                    <a:gd name="connsiteX1046" fmla="*/ 1321165 w 2152619"/>
                    <a:gd name="connsiteY1046" fmla="*/ 149180 h 369871"/>
                    <a:gd name="connsiteX1047" fmla="*/ 1315425 w 2152619"/>
                    <a:gd name="connsiteY1047" fmla="*/ 138380 h 369871"/>
                    <a:gd name="connsiteX1048" fmla="*/ 1308333 w 2152619"/>
                    <a:gd name="connsiteY1048" fmla="*/ 130112 h 369871"/>
                    <a:gd name="connsiteX1049" fmla="*/ 1304787 w 2152619"/>
                    <a:gd name="connsiteY1049" fmla="*/ 139562 h 369871"/>
                    <a:gd name="connsiteX1050" fmla="*/ 1301410 w 2152619"/>
                    <a:gd name="connsiteY1050" fmla="*/ 148843 h 369871"/>
                    <a:gd name="connsiteX1051" fmla="*/ 1305800 w 2152619"/>
                    <a:gd name="connsiteY1051" fmla="*/ 155930 h 369871"/>
                    <a:gd name="connsiteX1052" fmla="*/ 1310190 w 2152619"/>
                    <a:gd name="connsiteY1052" fmla="*/ 162849 h 369871"/>
                    <a:gd name="connsiteX1053" fmla="*/ 1314918 w 2152619"/>
                    <a:gd name="connsiteY1053" fmla="*/ 157280 h 369871"/>
                    <a:gd name="connsiteX1054" fmla="*/ 1321165 w 2152619"/>
                    <a:gd name="connsiteY1054" fmla="*/ 149180 h 369871"/>
                    <a:gd name="connsiteX1055" fmla="*/ 1726909 w 2152619"/>
                    <a:gd name="connsiteY1055" fmla="*/ 152893 h 369871"/>
                    <a:gd name="connsiteX1056" fmla="*/ 1729780 w 2152619"/>
                    <a:gd name="connsiteY1056" fmla="*/ 141587 h 369871"/>
                    <a:gd name="connsiteX1057" fmla="*/ 1714077 w 2152619"/>
                    <a:gd name="connsiteY1057" fmla="*/ 102605 h 369871"/>
                    <a:gd name="connsiteX1058" fmla="*/ 1710193 w 2152619"/>
                    <a:gd name="connsiteY1058" fmla="*/ 123530 h 369871"/>
                    <a:gd name="connsiteX1059" fmla="*/ 1722857 w 2152619"/>
                    <a:gd name="connsiteY1059" fmla="*/ 162680 h 369871"/>
                    <a:gd name="connsiteX1060" fmla="*/ 1726909 w 2152619"/>
                    <a:gd name="connsiteY1060" fmla="*/ 152893 h 369871"/>
                    <a:gd name="connsiteX1061" fmla="*/ 126559 w 2152619"/>
                    <a:gd name="connsiteY1061" fmla="*/ 147662 h 369871"/>
                    <a:gd name="connsiteX1062" fmla="*/ 141080 w 2152619"/>
                    <a:gd name="connsiteY1062" fmla="*/ 116949 h 369871"/>
                    <a:gd name="connsiteX1063" fmla="*/ 131118 w 2152619"/>
                    <a:gd name="connsiteY1063" fmla="*/ 123024 h 369871"/>
                    <a:gd name="connsiteX1064" fmla="*/ 121156 w 2152619"/>
                    <a:gd name="connsiteY1064" fmla="*/ 145468 h 369871"/>
                    <a:gd name="connsiteX1065" fmla="*/ 115078 w 2152619"/>
                    <a:gd name="connsiteY1065" fmla="*/ 159305 h 369871"/>
                    <a:gd name="connsiteX1066" fmla="*/ 126559 w 2152619"/>
                    <a:gd name="connsiteY1066" fmla="*/ 147662 h 369871"/>
                    <a:gd name="connsiteX1067" fmla="*/ 857506 w 2152619"/>
                    <a:gd name="connsiteY1067" fmla="*/ 147155 h 369871"/>
                    <a:gd name="connsiteX1068" fmla="*/ 855142 w 2152619"/>
                    <a:gd name="connsiteY1068" fmla="*/ 134837 h 369871"/>
                    <a:gd name="connsiteX1069" fmla="*/ 852610 w 2152619"/>
                    <a:gd name="connsiteY1069" fmla="*/ 134162 h 369871"/>
                    <a:gd name="connsiteX1070" fmla="*/ 857844 w 2152619"/>
                    <a:gd name="connsiteY1070" fmla="*/ 155930 h 369871"/>
                    <a:gd name="connsiteX1071" fmla="*/ 857506 w 2152619"/>
                    <a:gd name="connsiteY1071" fmla="*/ 147155 h 369871"/>
                    <a:gd name="connsiteX1072" fmla="*/ 1493898 w 2152619"/>
                    <a:gd name="connsiteY1072" fmla="*/ 133824 h 369871"/>
                    <a:gd name="connsiteX1073" fmla="*/ 1508757 w 2152619"/>
                    <a:gd name="connsiteY1073" fmla="*/ 111718 h 369871"/>
                    <a:gd name="connsiteX1074" fmla="*/ 1505717 w 2152619"/>
                    <a:gd name="connsiteY1074" fmla="*/ 107162 h 369871"/>
                    <a:gd name="connsiteX1075" fmla="*/ 1495586 w 2152619"/>
                    <a:gd name="connsiteY1075" fmla="*/ 90287 h 369871"/>
                    <a:gd name="connsiteX1076" fmla="*/ 1487650 w 2152619"/>
                    <a:gd name="connsiteY1076" fmla="*/ 80162 h 369871"/>
                    <a:gd name="connsiteX1077" fmla="*/ 1484949 w 2152619"/>
                    <a:gd name="connsiteY1077" fmla="*/ 89274 h 369871"/>
                    <a:gd name="connsiteX1078" fmla="*/ 1476169 w 2152619"/>
                    <a:gd name="connsiteY1078" fmla="*/ 113574 h 369871"/>
                    <a:gd name="connsiteX1079" fmla="*/ 1469246 w 2152619"/>
                    <a:gd name="connsiteY1079" fmla="*/ 131124 h 369871"/>
                    <a:gd name="connsiteX1080" fmla="*/ 1473129 w 2152619"/>
                    <a:gd name="connsiteY1080" fmla="*/ 143443 h 369871"/>
                    <a:gd name="connsiteX1081" fmla="*/ 1478026 w 2152619"/>
                    <a:gd name="connsiteY1081" fmla="*/ 155930 h 369871"/>
                    <a:gd name="connsiteX1082" fmla="*/ 1493898 w 2152619"/>
                    <a:gd name="connsiteY1082" fmla="*/ 133824 h 369871"/>
                    <a:gd name="connsiteX1083" fmla="*/ 1167682 w 2152619"/>
                    <a:gd name="connsiteY1083" fmla="*/ 104630 h 369871"/>
                    <a:gd name="connsiteX1084" fmla="*/ 1166162 w 2152619"/>
                    <a:gd name="connsiteY1084" fmla="*/ 68349 h 369871"/>
                    <a:gd name="connsiteX1085" fmla="*/ 1160590 w 2152619"/>
                    <a:gd name="connsiteY1085" fmla="*/ 58562 h 369871"/>
                    <a:gd name="connsiteX1086" fmla="*/ 1154849 w 2152619"/>
                    <a:gd name="connsiteY1086" fmla="*/ 48774 h 369871"/>
                    <a:gd name="connsiteX1087" fmla="*/ 1151303 w 2152619"/>
                    <a:gd name="connsiteY1087" fmla="*/ 84212 h 369871"/>
                    <a:gd name="connsiteX1088" fmla="*/ 1147758 w 2152619"/>
                    <a:gd name="connsiteY1088" fmla="*/ 119649 h 369871"/>
                    <a:gd name="connsiteX1089" fmla="*/ 1158057 w 2152619"/>
                    <a:gd name="connsiteY1089" fmla="*/ 135512 h 369871"/>
                    <a:gd name="connsiteX1090" fmla="*/ 1167682 w 2152619"/>
                    <a:gd name="connsiteY1090" fmla="*/ 104630 h 369871"/>
                    <a:gd name="connsiteX1091" fmla="*/ 1351052 w 2152619"/>
                    <a:gd name="connsiteY1091" fmla="*/ 146312 h 369871"/>
                    <a:gd name="connsiteX1092" fmla="*/ 1361689 w 2152619"/>
                    <a:gd name="connsiteY1092" fmla="*/ 130618 h 369871"/>
                    <a:gd name="connsiteX1093" fmla="*/ 1353922 w 2152619"/>
                    <a:gd name="connsiteY1093" fmla="*/ 136862 h 369871"/>
                    <a:gd name="connsiteX1094" fmla="*/ 1347844 w 2152619"/>
                    <a:gd name="connsiteY1094" fmla="*/ 149180 h 369871"/>
                    <a:gd name="connsiteX1095" fmla="*/ 1351052 w 2152619"/>
                    <a:gd name="connsiteY1095" fmla="*/ 146312 h 369871"/>
                    <a:gd name="connsiteX1096" fmla="*/ 1770303 w 2152619"/>
                    <a:gd name="connsiteY1096" fmla="*/ 138212 h 369871"/>
                    <a:gd name="connsiteX1097" fmla="*/ 1767940 w 2152619"/>
                    <a:gd name="connsiteY1097" fmla="*/ 134162 h 369871"/>
                    <a:gd name="connsiteX1098" fmla="*/ 1764056 w 2152619"/>
                    <a:gd name="connsiteY1098" fmla="*/ 136862 h 369871"/>
                    <a:gd name="connsiteX1099" fmla="*/ 1763212 w 2152619"/>
                    <a:gd name="connsiteY1099" fmla="*/ 144962 h 369871"/>
                    <a:gd name="connsiteX1100" fmla="*/ 1767095 w 2152619"/>
                    <a:gd name="connsiteY1100" fmla="*/ 144287 h 369871"/>
                    <a:gd name="connsiteX1101" fmla="*/ 1770303 w 2152619"/>
                    <a:gd name="connsiteY1101" fmla="*/ 138212 h 369871"/>
                    <a:gd name="connsiteX1102" fmla="*/ 295915 w 2152619"/>
                    <a:gd name="connsiteY1102" fmla="*/ 124374 h 369871"/>
                    <a:gd name="connsiteX1103" fmla="*/ 300643 w 2152619"/>
                    <a:gd name="connsiteY1103" fmla="*/ 105305 h 369871"/>
                    <a:gd name="connsiteX1104" fmla="*/ 295915 w 2152619"/>
                    <a:gd name="connsiteY1104" fmla="*/ 111718 h 369871"/>
                    <a:gd name="connsiteX1105" fmla="*/ 290512 w 2152619"/>
                    <a:gd name="connsiteY1105" fmla="*/ 131462 h 369871"/>
                    <a:gd name="connsiteX1106" fmla="*/ 290174 w 2152619"/>
                    <a:gd name="connsiteY1106" fmla="*/ 144118 h 369871"/>
                    <a:gd name="connsiteX1107" fmla="*/ 295915 w 2152619"/>
                    <a:gd name="connsiteY1107" fmla="*/ 124374 h 369871"/>
                    <a:gd name="connsiteX1108" fmla="*/ 1844766 w 2152619"/>
                    <a:gd name="connsiteY1108" fmla="*/ 128762 h 369871"/>
                    <a:gd name="connsiteX1109" fmla="*/ 1838518 w 2152619"/>
                    <a:gd name="connsiteY1109" fmla="*/ 102943 h 369871"/>
                    <a:gd name="connsiteX1110" fmla="*/ 1834128 w 2152619"/>
                    <a:gd name="connsiteY1110" fmla="*/ 92312 h 369871"/>
                    <a:gd name="connsiteX1111" fmla="*/ 1841558 w 2152619"/>
                    <a:gd name="connsiteY1111" fmla="*/ 131968 h 369871"/>
                    <a:gd name="connsiteX1112" fmla="*/ 1844766 w 2152619"/>
                    <a:gd name="connsiteY1112" fmla="*/ 128762 h 369871"/>
                    <a:gd name="connsiteX1113" fmla="*/ 1556878 w 2152619"/>
                    <a:gd name="connsiteY1113" fmla="*/ 132980 h 369871"/>
                    <a:gd name="connsiteX1114" fmla="*/ 1553333 w 2152619"/>
                    <a:gd name="connsiteY1114" fmla="*/ 129268 h 369871"/>
                    <a:gd name="connsiteX1115" fmla="*/ 1555190 w 2152619"/>
                    <a:gd name="connsiteY1115" fmla="*/ 136524 h 369871"/>
                    <a:gd name="connsiteX1116" fmla="*/ 1556878 w 2152619"/>
                    <a:gd name="connsiteY1116" fmla="*/ 132980 h 369871"/>
                    <a:gd name="connsiteX1117" fmla="*/ 178058 w 2152619"/>
                    <a:gd name="connsiteY1117" fmla="*/ 129437 h 369871"/>
                    <a:gd name="connsiteX1118" fmla="*/ 175694 w 2152619"/>
                    <a:gd name="connsiteY1118" fmla="*/ 122180 h 369871"/>
                    <a:gd name="connsiteX1119" fmla="*/ 175188 w 2152619"/>
                    <a:gd name="connsiteY1119" fmla="*/ 131968 h 369871"/>
                    <a:gd name="connsiteX1120" fmla="*/ 177552 w 2152619"/>
                    <a:gd name="connsiteY1120" fmla="*/ 139055 h 369871"/>
                    <a:gd name="connsiteX1121" fmla="*/ 178058 w 2152619"/>
                    <a:gd name="connsiteY1121" fmla="*/ 129437 h 369871"/>
                    <a:gd name="connsiteX1122" fmla="*/ 769198 w 2152619"/>
                    <a:gd name="connsiteY1122" fmla="*/ 127074 h 369871"/>
                    <a:gd name="connsiteX1123" fmla="*/ 767510 w 2152619"/>
                    <a:gd name="connsiteY1123" fmla="*/ 126568 h 369871"/>
                    <a:gd name="connsiteX1124" fmla="*/ 768523 w 2152619"/>
                    <a:gd name="connsiteY1124" fmla="*/ 131124 h 369871"/>
                    <a:gd name="connsiteX1125" fmla="*/ 769198 w 2152619"/>
                    <a:gd name="connsiteY1125" fmla="*/ 127074 h 369871"/>
                    <a:gd name="connsiteX1126" fmla="*/ 1429229 w 2152619"/>
                    <a:gd name="connsiteY1126" fmla="*/ 110199 h 369871"/>
                    <a:gd name="connsiteX1127" fmla="*/ 1426865 w 2152619"/>
                    <a:gd name="connsiteY1127" fmla="*/ 104462 h 369871"/>
                    <a:gd name="connsiteX1128" fmla="*/ 1431930 w 2152619"/>
                    <a:gd name="connsiteY1128" fmla="*/ 123530 h 369871"/>
                    <a:gd name="connsiteX1129" fmla="*/ 1429229 w 2152619"/>
                    <a:gd name="connsiteY1129" fmla="*/ 110199 h 369871"/>
                    <a:gd name="connsiteX1130" fmla="*/ 1952829 w 2152619"/>
                    <a:gd name="connsiteY1130" fmla="*/ 78474 h 369871"/>
                    <a:gd name="connsiteX1131" fmla="*/ 1940841 w 2152619"/>
                    <a:gd name="connsiteY1131" fmla="*/ 68180 h 369871"/>
                    <a:gd name="connsiteX1132" fmla="*/ 1955193 w 2152619"/>
                    <a:gd name="connsiteY1132" fmla="*/ 106149 h 369871"/>
                    <a:gd name="connsiteX1133" fmla="*/ 1961609 w 2152619"/>
                    <a:gd name="connsiteY1133" fmla="*/ 119649 h 369871"/>
                    <a:gd name="connsiteX1134" fmla="*/ 1963298 w 2152619"/>
                    <a:gd name="connsiteY1134" fmla="*/ 104968 h 369871"/>
                    <a:gd name="connsiteX1135" fmla="*/ 1964817 w 2152619"/>
                    <a:gd name="connsiteY1135" fmla="*/ 90118 h 369871"/>
                    <a:gd name="connsiteX1136" fmla="*/ 1952829 w 2152619"/>
                    <a:gd name="connsiteY1136" fmla="*/ 78474 h 369871"/>
                    <a:gd name="connsiteX1137" fmla="*/ 623819 w 2152619"/>
                    <a:gd name="connsiteY1137" fmla="*/ 78812 h 369871"/>
                    <a:gd name="connsiteX1138" fmla="*/ 607441 w 2152619"/>
                    <a:gd name="connsiteY1138" fmla="*/ 60249 h 369871"/>
                    <a:gd name="connsiteX1139" fmla="*/ 602544 w 2152619"/>
                    <a:gd name="connsiteY1139" fmla="*/ 53499 h 369871"/>
                    <a:gd name="connsiteX1140" fmla="*/ 629560 w 2152619"/>
                    <a:gd name="connsiteY1140" fmla="*/ 110199 h 369871"/>
                    <a:gd name="connsiteX1141" fmla="*/ 633613 w 2152619"/>
                    <a:gd name="connsiteY1141" fmla="*/ 101424 h 369871"/>
                    <a:gd name="connsiteX1142" fmla="*/ 635808 w 2152619"/>
                    <a:gd name="connsiteY1142" fmla="*/ 90287 h 369871"/>
                    <a:gd name="connsiteX1143" fmla="*/ 623819 w 2152619"/>
                    <a:gd name="connsiteY1143" fmla="*/ 78812 h 369871"/>
                    <a:gd name="connsiteX1144" fmla="*/ 477765 w 2152619"/>
                    <a:gd name="connsiteY1144" fmla="*/ 94337 h 369871"/>
                    <a:gd name="connsiteX1145" fmla="*/ 473713 w 2152619"/>
                    <a:gd name="connsiteY1145" fmla="*/ 86912 h 369871"/>
                    <a:gd name="connsiteX1146" fmla="*/ 473375 w 2152619"/>
                    <a:gd name="connsiteY1146" fmla="*/ 96868 h 369871"/>
                    <a:gd name="connsiteX1147" fmla="*/ 477427 w 2152619"/>
                    <a:gd name="connsiteY1147" fmla="*/ 104293 h 369871"/>
                    <a:gd name="connsiteX1148" fmla="*/ 477765 w 2152619"/>
                    <a:gd name="connsiteY1148" fmla="*/ 94337 h 369871"/>
                    <a:gd name="connsiteX1149" fmla="*/ 2008212 w 2152619"/>
                    <a:gd name="connsiteY1149" fmla="*/ 93493 h 369871"/>
                    <a:gd name="connsiteX1150" fmla="*/ 2011420 w 2152619"/>
                    <a:gd name="connsiteY1150" fmla="*/ 78812 h 369871"/>
                    <a:gd name="connsiteX1151" fmla="*/ 2005172 w 2152619"/>
                    <a:gd name="connsiteY1151" fmla="*/ 88093 h 369871"/>
                    <a:gd name="connsiteX1152" fmla="*/ 2002302 w 2152619"/>
                    <a:gd name="connsiteY1152" fmla="*/ 103618 h 369871"/>
                    <a:gd name="connsiteX1153" fmla="*/ 2008212 w 2152619"/>
                    <a:gd name="connsiteY1153" fmla="*/ 93493 h 369871"/>
                    <a:gd name="connsiteX1154" fmla="*/ 101570 w 2152619"/>
                    <a:gd name="connsiteY1154" fmla="*/ 101593 h 369871"/>
                    <a:gd name="connsiteX1155" fmla="*/ 100557 w 2152619"/>
                    <a:gd name="connsiteY1155" fmla="*/ 102605 h 369871"/>
                    <a:gd name="connsiteX1156" fmla="*/ 101401 w 2152619"/>
                    <a:gd name="connsiteY1156" fmla="*/ 104799 h 369871"/>
                    <a:gd name="connsiteX1157" fmla="*/ 101570 w 2152619"/>
                    <a:gd name="connsiteY1157" fmla="*/ 101593 h 369871"/>
                    <a:gd name="connsiteX1158" fmla="*/ 780342 w 2152619"/>
                    <a:gd name="connsiteY1158" fmla="*/ 98218 h 369871"/>
                    <a:gd name="connsiteX1159" fmla="*/ 779329 w 2152619"/>
                    <a:gd name="connsiteY1159" fmla="*/ 99230 h 369871"/>
                    <a:gd name="connsiteX1160" fmla="*/ 780173 w 2152619"/>
                    <a:gd name="connsiteY1160" fmla="*/ 101424 h 369871"/>
                    <a:gd name="connsiteX1161" fmla="*/ 780342 w 2152619"/>
                    <a:gd name="connsiteY1161" fmla="*/ 98218 h 369871"/>
                    <a:gd name="connsiteX1162" fmla="*/ 1788201 w 2152619"/>
                    <a:gd name="connsiteY1162" fmla="*/ 75605 h 369871"/>
                    <a:gd name="connsiteX1163" fmla="*/ 1788877 w 2152619"/>
                    <a:gd name="connsiteY1163" fmla="*/ 69024 h 369871"/>
                    <a:gd name="connsiteX1164" fmla="*/ 1786344 w 2152619"/>
                    <a:gd name="connsiteY1164" fmla="*/ 76618 h 369871"/>
                    <a:gd name="connsiteX1165" fmla="*/ 1785500 w 2152619"/>
                    <a:gd name="connsiteY1165" fmla="*/ 84043 h 369871"/>
                    <a:gd name="connsiteX1166" fmla="*/ 1788201 w 2152619"/>
                    <a:gd name="connsiteY1166" fmla="*/ 75605 h 369871"/>
                    <a:gd name="connsiteX1167" fmla="*/ 845011 w 2152619"/>
                    <a:gd name="connsiteY1167" fmla="*/ 64468 h 369871"/>
                    <a:gd name="connsiteX1168" fmla="*/ 840284 w 2152619"/>
                    <a:gd name="connsiteY1168" fmla="*/ 66662 h 369871"/>
                    <a:gd name="connsiteX1169" fmla="*/ 838257 w 2152619"/>
                    <a:gd name="connsiteY1169" fmla="*/ 77968 h 369871"/>
                    <a:gd name="connsiteX1170" fmla="*/ 845011 w 2152619"/>
                    <a:gd name="connsiteY1170" fmla="*/ 64468 h 369871"/>
                    <a:gd name="connsiteX1171" fmla="*/ 422045 w 2152619"/>
                    <a:gd name="connsiteY1171" fmla="*/ 50462 h 369871"/>
                    <a:gd name="connsiteX1172" fmla="*/ 417317 w 2152619"/>
                    <a:gd name="connsiteY1172" fmla="*/ 41180 h 369871"/>
                    <a:gd name="connsiteX1173" fmla="*/ 420863 w 2152619"/>
                    <a:gd name="connsiteY1173" fmla="*/ 58562 h 369871"/>
                    <a:gd name="connsiteX1174" fmla="*/ 423902 w 2152619"/>
                    <a:gd name="connsiteY1174" fmla="*/ 60924 h 369871"/>
                    <a:gd name="connsiteX1175" fmla="*/ 422045 w 2152619"/>
                    <a:gd name="connsiteY1175" fmla="*/ 50462 h 36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</a:cxnLst>
                  <a:rect l="l" t="t" r="r" b="b"/>
                  <a:pathLst>
                    <a:path w="2152619" h="369871">
                      <a:moveTo>
                        <a:pt x="327996" y="350330"/>
                      </a:moveTo>
                      <a:cubicBezTo>
                        <a:pt x="309592" y="326705"/>
                        <a:pt x="291356" y="300549"/>
                        <a:pt x="278186" y="278105"/>
                      </a:cubicBezTo>
                      <a:cubicBezTo>
                        <a:pt x="268055" y="261230"/>
                        <a:pt x="266029" y="258699"/>
                        <a:pt x="260794" y="257180"/>
                      </a:cubicBezTo>
                      <a:cubicBezTo>
                        <a:pt x="257586" y="256337"/>
                        <a:pt x="254378" y="255493"/>
                        <a:pt x="253871" y="255493"/>
                      </a:cubicBezTo>
                      <a:cubicBezTo>
                        <a:pt x="253196" y="255493"/>
                        <a:pt x="247117" y="262074"/>
                        <a:pt x="240532" y="270343"/>
                      </a:cubicBezTo>
                      <a:cubicBezTo>
                        <a:pt x="233778" y="278443"/>
                        <a:pt x="224829" y="288568"/>
                        <a:pt x="220608" y="292787"/>
                      </a:cubicBezTo>
                      <a:cubicBezTo>
                        <a:pt x="212166" y="301730"/>
                        <a:pt x="212166" y="302068"/>
                        <a:pt x="221284" y="317087"/>
                      </a:cubicBezTo>
                      <a:cubicBezTo>
                        <a:pt x="228375" y="329068"/>
                        <a:pt x="223141" y="325187"/>
                        <a:pt x="215036" y="312699"/>
                      </a:cubicBezTo>
                      <a:cubicBezTo>
                        <a:pt x="212166" y="308143"/>
                        <a:pt x="208958" y="304430"/>
                        <a:pt x="207776" y="304430"/>
                      </a:cubicBezTo>
                      <a:cubicBezTo>
                        <a:pt x="206763" y="304430"/>
                        <a:pt x="199840" y="306624"/>
                        <a:pt x="192579" y="309493"/>
                      </a:cubicBezTo>
                      <a:cubicBezTo>
                        <a:pt x="185150" y="312193"/>
                        <a:pt x="178902" y="314218"/>
                        <a:pt x="178565" y="313880"/>
                      </a:cubicBezTo>
                      <a:cubicBezTo>
                        <a:pt x="178227" y="313543"/>
                        <a:pt x="184306" y="310674"/>
                        <a:pt x="191904" y="307468"/>
                      </a:cubicBezTo>
                      <a:cubicBezTo>
                        <a:pt x="200853" y="303755"/>
                        <a:pt x="205749" y="300887"/>
                        <a:pt x="205581" y="299199"/>
                      </a:cubicBezTo>
                      <a:cubicBezTo>
                        <a:pt x="205412" y="298018"/>
                        <a:pt x="203554" y="292280"/>
                        <a:pt x="201528" y="286712"/>
                      </a:cubicBezTo>
                      <a:cubicBezTo>
                        <a:pt x="198151" y="278274"/>
                        <a:pt x="197476" y="273380"/>
                        <a:pt x="197476" y="257180"/>
                      </a:cubicBezTo>
                      <a:cubicBezTo>
                        <a:pt x="197476" y="245705"/>
                        <a:pt x="198489" y="234568"/>
                        <a:pt x="199840" y="229843"/>
                      </a:cubicBezTo>
                      <a:lnTo>
                        <a:pt x="202035" y="221912"/>
                      </a:lnTo>
                      <a:lnTo>
                        <a:pt x="195787" y="215499"/>
                      </a:lnTo>
                      <a:cubicBezTo>
                        <a:pt x="192242" y="211955"/>
                        <a:pt x="186332" y="205037"/>
                        <a:pt x="182786" y="200312"/>
                      </a:cubicBezTo>
                      <a:cubicBezTo>
                        <a:pt x="179071" y="195418"/>
                        <a:pt x="175863" y="191368"/>
                        <a:pt x="175526" y="191368"/>
                      </a:cubicBezTo>
                      <a:cubicBezTo>
                        <a:pt x="175357" y="191368"/>
                        <a:pt x="171642" y="196599"/>
                        <a:pt x="167421" y="203012"/>
                      </a:cubicBezTo>
                      <a:lnTo>
                        <a:pt x="159654" y="214824"/>
                      </a:lnTo>
                      <a:lnTo>
                        <a:pt x="167927" y="220899"/>
                      </a:lnTo>
                      <a:cubicBezTo>
                        <a:pt x="172655" y="224274"/>
                        <a:pt x="176370" y="227480"/>
                        <a:pt x="176370" y="227818"/>
                      </a:cubicBezTo>
                      <a:cubicBezTo>
                        <a:pt x="176370" y="228830"/>
                        <a:pt x="174344" y="227649"/>
                        <a:pt x="165057" y="221405"/>
                      </a:cubicBezTo>
                      <a:lnTo>
                        <a:pt x="158134" y="216680"/>
                      </a:lnTo>
                      <a:lnTo>
                        <a:pt x="152562" y="223937"/>
                      </a:lnTo>
                      <a:cubicBezTo>
                        <a:pt x="149523" y="227818"/>
                        <a:pt x="141249" y="237774"/>
                        <a:pt x="134158" y="246043"/>
                      </a:cubicBezTo>
                      <a:cubicBezTo>
                        <a:pt x="110856" y="273549"/>
                        <a:pt x="109843" y="274224"/>
                        <a:pt x="124195" y="252962"/>
                      </a:cubicBezTo>
                      <a:cubicBezTo>
                        <a:pt x="133651" y="238787"/>
                        <a:pt x="148003" y="213305"/>
                        <a:pt x="147328" y="211449"/>
                      </a:cubicBezTo>
                      <a:cubicBezTo>
                        <a:pt x="146990" y="210774"/>
                        <a:pt x="138716" y="204193"/>
                        <a:pt x="128586" y="196599"/>
                      </a:cubicBezTo>
                      <a:lnTo>
                        <a:pt x="110350" y="182930"/>
                      </a:lnTo>
                      <a:lnTo>
                        <a:pt x="103765" y="187149"/>
                      </a:lnTo>
                      <a:cubicBezTo>
                        <a:pt x="99206" y="190018"/>
                        <a:pt x="93296" y="197274"/>
                        <a:pt x="84347" y="211112"/>
                      </a:cubicBezTo>
                      <a:cubicBezTo>
                        <a:pt x="67293" y="237099"/>
                        <a:pt x="45850" y="264943"/>
                        <a:pt x="22211" y="291774"/>
                      </a:cubicBezTo>
                      <a:cubicBezTo>
                        <a:pt x="-3961" y="321474"/>
                        <a:pt x="-13585" y="330249"/>
                        <a:pt x="1105" y="311180"/>
                      </a:cubicBezTo>
                      <a:cubicBezTo>
                        <a:pt x="13937" y="294643"/>
                        <a:pt x="36056" y="261568"/>
                        <a:pt x="45850" y="244524"/>
                      </a:cubicBezTo>
                      <a:cubicBezTo>
                        <a:pt x="55136" y="228493"/>
                        <a:pt x="63748" y="211112"/>
                        <a:pt x="62059" y="211955"/>
                      </a:cubicBezTo>
                      <a:cubicBezTo>
                        <a:pt x="35381" y="224949"/>
                        <a:pt x="4819" y="238618"/>
                        <a:pt x="2793" y="238618"/>
                      </a:cubicBezTo>
                      <a:cubicBezTo>
                        <a:pt x="2118" y="238618"/>
                        <a:pt x="8534" y="234905"/>
                        <a:pt x="16808" y="230518"/>
                      </a:cubicBezTo>
                      <a:cubicBezTo>
                        <a:pt x="33524" y="221574"/>
                        <a:pt x="41628" y="216680"/>
                        <a:pt x="58682" y="205037"/>
                      </a:cubicBezTo>
                      <a:cubicBezTo>
                        <a:pt x="70839" y="196937"/>
                        <a:pt x="70501" y="197443"/>
                        <a:pt x="80464" y="173143"/>
                      </a:cubicBezTo>
                      <a:lnTo>
                        <a:pt x="85360" y="160655"/>
                      </a:lnTo>
                      <a:lnTo>
                        <a:pt x="73710" y="147830"/>
                      </a:lnTo>
                      <a:cubicBezTo>
                        <a:pt x="43992" y="114587"/>
                        <a:pt x="26601" y="86574"/>
                        <a:pt x="14613" y="52655"/>
                      </a:cubicBezTo>
                      <a:cubicBezTo>
                        <a:pt x="8872" y="36793"/>
                        <a:pt x="4144" y="14349"/>
                        <a:pt x="4144" y="3887"/>
                      </a:cubicBezTo>
                      <a:lnTo>
                        <a:pt x="4144" y="-2863"/>
                      </a:lnTo>
                      <a:lnTo>
                        <a:pt x="21366" y="-2357"/>
                      </a:lnTo>
                      <a:lnTo>
                        <a:pt x="38420" y="-1851"/>
                      </a:lnTo>
                      <a:lnTo>
                        <a:pt x="38083" y="10805"/>
                      </a:lnTo>
                      <a:cubicBezTo>
                        <a:pt x="37576" y="28187"/>
                        <a:pt x="41628" y="46749"/>
                        <a:pt x="50408" y="68349"/>
                      </a:cubicBezTo>
                      <a:cubicBezTo>
                        <a:pt x="57162" y="85224"/>
                        <a:pt x="79282" y="124374"/>
                        <a:pt x="87893" y="135343"/>
                      </a:cubicBezTo>
                      <a:lnTo>
                        <a:pt x="91608" y="139899"/>
                      </a:lnTo>
                      <a:lnTo>
                        <a:pt x="93634" y="134837"/>
                      </a:lnTo>
                      <a:cubicBezTo>
                        <a:pt x="95153" y="130787"/>
                        <a:pt x="94985" y="128930"/>
                        <a:pt x="93127" y="125555"/>
                      </a:cubicBezTo>
                      <a:cubicBezTo>
                        <a:pt x="87893" y="116780"/>
                        <a:pt x="84685" y="101762"/>
                        <a:pt x="85867" y="91299"/>
                      </a:cubicBezTo>
                      <a:lnTo>
                        <a:pt x="86880" y="81343"/>
                      </a:lnTo>
                      <a:lnTo>
                        <a:pt x="77931" y="71387"/>
                      </a:lnTo>
                      <a:cubicBezTo>
                        <a:pt x="62903" y="55018"/>
                        <a:pt x="50746" y="27005"/>
                        <a:pt x="49564" y="6418"/>
                      </a:cubicBezTo>
                      <a:lnTo>
                        <a:pt x="49058" y="-1851"/>
                      </a:lnTo>
                      <a:lnTo>
                        <a:pt x="63748" y="-2357"/>
                      </a:lnTo>
                      <a:cubicBezTo>
                        <a:pt x="71852" y="-2526"/>
                        <a:pt x="78437" y="-2526"/>
                        <a:pt x="78437" y="-2357"/>
                      </a:cubicBezTo>
                      <a:cubicBezTo>
                        <a:pt x="78437" y="-2020"/>
                        <a:pt x="77762" y="680"/>
                        <a:pt x="76749" y="3887"/>
                      </a:cubicBezTo>
                      <a:cubicBezTo>
                        <a:pt x="73541" y="15530"/>
                        <a:pt x="80801" y="49280"/>
                        <a:pt x="89413" y="62612"/>
                      </a:cubicBezTo>
                      <a:cubicBezTo>
                        <a:pt x="91945" y="66324"/>
                        <a:pt x="91945" y="66324"/>
                        <a:pt x="100725" y="57887"/>
                      </a:cubicBezTo>
                      <a:lnTo>
                        <a:pt x="109506" y="49449"/>
                      </a:lnTo>
                      <a:lnTo>
                        <a:pt x="109843" y="23799"/>
                      </a:lnTo>
                      <a:lnTo>
                        <a:pt x="110350" y="-1851"/>
                      </a:lnTo>
                      <a:lnTo>
                        <a:pt x="138379" y="-2357"/>
                      </a:lnTo>
                      <a:lnTo>
                        <a:pt x="166408" y="-2695"/>
                      </a:lnTo>
                      <a:lnTo>
                        <a:pt x="165057" y="10299"/>
                      </a:lnTo>
                      <a:cubicBezTo>
                        <a:pt x="163368" y="27005"/>
                        <a:pt x="163875" y="76787"/>
                        <a:pt x="165732" y="86743"/>
                      </a:cubicBezTo>
                      <a:lnTo>
                        <a:pt x="167252" y="94337"/>
                      </a:lnTo>
                      <a:lnTo>
                        <a:pt x="172655" y="85055"/>
                      </a:lnTo>
                      <a:cubicBezTo>
                        <a:pt x="175526" y="79993"/>
                        <a:pt x="178396" y="73580"/>
                        <a:pt x="178734" y="70712"/>
                      </a:cubicBezTo>
                      <a:cubicBezTo>
                        <a:pt x="181266" y="52824"/>
                        <a:pt x="183799" y="19918"/>
                        <a:pt x="183461" y="9624"/>
                      </a:cubicBezTo>
                      <a:lnTo>
                        <a:pt x="183124" y="-2695"/>
                      </a:lnTo>
                      <a:lnTo>
                        <a:pt x="217062" y="-2695"/>
                      </a:lnTo>
                      <a:lnTo>
                        <a:pt x="251001" y="-2695"/>
                      </a:lnTo>
                      <a:lnTo>
                        <a:pt x="250157" y="5405"/>
                      </a:lnTo>
                      <a:cubicBezTo>
                        <a:pt x="246104" y="43374"/>
                        <a:pt x="245091" y="74930"/>
                        <a:pt x="246949" y="101424"/>
                      </a:cubicBezTo>
                      <a:cubicBezTo>
                        <a:pt x="248131" y="116780"/>
                        <a:pt x="249650" y="130449"/>
                        <a:pt x="250326" y="131799"/>
                      </a:cubicBezTo>
                      <a:cubicBezTo>
                        <a:pt x="251339" y="133487"/>
                        <a:pt x="255053" y="129099"/>
                        <a:pt x="264002" y="115768"/>
                      </a:cubicBezTo>
                      <a:lnTo>
                        <a:pt x="276159" y="97205"/>
                      </a:lnTo>
                      <a:lnTo>
                        <a:pt x="275146" y="71387"/>
                      </a:lnTo>
                      <a:cubicBezTo>
                        <a:pt x="274133" y="46918"/>
                        <a:pt x="269237" y="16543"/>
                        <a:pt x="264171" y="3212"/>
                      </a:cubicBezTo>
                      <a:cubicBezTo>
                        <a:pt x="263327" y="849"/>
                        <a:pt x="262483" y="-1513"/>
                        <a:pt x="262483" y="-2020"/>
                      </a:cubicBezTo>
                      <a:cubicBezTo>
                        <a:pt x="262483" y="-2357"/>
                        <a:pt x="271601" y="-2695"/>
                        <a:pt x="282745" y="-2695"/>
                      </a:cubicBezTo>
                      <a:lnTo>
                        <a:pt x="303006" y="-2695"/>
                      </a:lnTo>
                      <a:lnTo>
                        <a:pt x="303006" y="2030"/>
                      </a:lnTo>
                      <a:cubicBezTo>
                        <a:pt x="303006" y="4730"/>
                        <a:pt x="302162" y="15024"/>
                        <a:pt x="301149" y="24980"/>
                      </a:cubicBezTo>
                      <a:cubicBezTo>
                        <a:pt x="300136" y="34937"/>
                        <a:pt x="299798" y="43543"/>
                        <a:pt x="300136" y="44049"/>
                      </a:cubicBezTo>
                      <a:cubicBezTo>
                        <a:pt x="301318" y="45230"/>
                        <a:pt x="306046" y="22112"/>
                        <a:pt x="307228" y="8612"/>
                      </a:cubicBezTo>
                      <a:lnTo>
                        <a:pt x="308410" y="-2695"/>
                      </a:lnTo>
                      <a:lnTo>
                        <a:pt x="462906" y="-2695"/>
                      </a:lnTo>
                      <a:cubicBezTo>
                        <a:pt x="603558" y="-2695"/>
                        <a:pt x="617403" y="-2526"/>
                        <a:pt x="616390" y="5"/>
                      </a:cubicBezTo>
                      <a:cubicBezTo>
                        <a:pt x="613688" y="7093"/>
                        <a:pt x="613688" y="11818"/>
                        <a:pt x="616221" y="28018"/>
                      </a:cubicBezTo>
                      <a:cubicBezTo>
                        <a:pt x="618079" y="39493"/>
                        <a:pt x="620611" y="48774"/>
                        <a:pt x="623988" y="55524"/>
                      </a:cubicBezTo>
                      <a:cubicBezTo>
                        <a:pt x="629223" y="66324"/>
                        <a:pt x="636483" y="76280"/>
                        <a:pt x="637834" y="74930"/>
                      </a:cubicBezTo>
                      <a:cubicBezTo>
                        <a:pt x="639353" y="73412"/>
                        <a:pt x="642730" y="22449"/>
                        <a:pt x="642055" y="10130"/>
                      </a:cubicBezTo>
                      <a:lnTo>
                        <a:pt x="641549" y="-1851"/>
                      </a:lnTo>
                      <a:lnTo>
                        <a:pt x="693723" y="-2357"/>
                      </a:lnTo>
                      <a:lnTo>
                        <a:pt x="745897" y="-2695"/>
                      </a:lnTo>
                      <a:lnTo>
                        <a:pt x="744884" y="21605"/>
                      </a:lnTo>
                      <a:cubicBezTo>
                        <a:pt x="744209" y="35105"/>
                        <a:pt x="742520" y="55018"/>
                        <a:pt x="741169" y="65818"/>
                      </a:cubicBezTo>
                      <a:cubicBezTo>
                        <a:pt x="738637" y="84549"/>
                        <a:pt x="738637" y="85730"/>
                        <a:pt x="741676" y="90455"/>
                      </a:cubicBezTo>
                      <a:lnTo>
                        <a:pt x="744884" y="95518"/>
                      </a:lnTo>
                      <a:lnTo>
                        <a:pt x="746910" y="83030"/>
                      </a:lnTo>
                      <a:cubicBezTo>
                        <a:pt x="750287" y="61093"/>
                        <a:pt x="752313" y="35780"/>
                        <a:pt x="751976" y="16712"/>
                      </a:cubicBezTo>
                      <a:lnTo>
                        <a:pt x="751469" y="-1851"/>
                      </a:lnTo>
                      <a:lnTo>
                        <a:pt x="805332" y="-1851"/>
                      </a:lnTo>
                      <a:lnTo>
                        <a:pt x="859026" y="-1851"/>
                      </a:lnTo>
                      <a:lnTo>
                        <a:pt x="859026" y="10805"/>
                      </a:lnTo>
                      <a:lnTo>
                        <a:pt x="858857" y="23462"/>
                      </a:lnTo>
                      <a:lnTo>
                        <a:pt x="860714" y="10468"/>
                      </a:lnTo>
                      <a:lnTo>
                        <a:pt x="862403" y="-2695"/>
                      </a:lnTo>
                      <a:lnTo>
                        <a:pt x="916266" y="-2695"/>
                      </a:lnTo>
                      <a:lnTo>
                        <a:pt x="969960" y="-2695"/>
                      </a:lnTo>
                      <a:lnTo>
                        <a:pt x="969960" y="3718"/>
                      </a:lnTo>
                      <a:cubicBezTo>
                        <a:pt x="969960" y="7262"/>
                        <a:pt x="968440" y="16374"/>
                        <a:pt x="966583" y="23799"/>
                      </a:cubicBezTo>
                      <a:cubicBezTo>
                        <a:pt x="961855" y="42024"/>
                        <a:pt x="963543" y="52824"/>
                        <a:pt x="974856" y="75605"/>
                      </a:cubicBezTo>
                      <a:cubicBezTo>
                        <a:pt x="981104" y="88262"/>
                        <a:pt x="1034460" y="171624"/>
                        <a:pt x="1040370" y="177868"/>
                      </a:cubicBezTo>
                      <a:cubicBezTo>
                        <a:pt x="1040876" y="178374"/>
                        <a:pt x="1039694" y="174830"/>
                        <a:pt x="1037837" y="170105"/>
                      </a:cubicBezTo>
                      <a:cubicBezTo>
                        <a:pt x="1029901" y="150024"/>
                        <a:pt x="1019601" y="108849"/>
                        <a:pt x="1014705" y="78305"/>
                      </a:cubicBezTo>
                      <a:cubicBezTo>
                        <a:pt x="1012341" y="62949"/>
                        <a:pt x="1008795" y="19580"/>
                        <a:pt x="1008795" y="4562"/>
                      </a:cubicBezTo>
                      <a:lnTo>
                        <a:pt x="1008795" y="-2695"/>
                      </a:lnTo>
                      <a:lnTo>
                        <a:pt x="1037162" y="-2695"/>
                      </a:lnTo>
                      <a:lnTo>
                        <a:pt x="1065697" y="-2695"/>
                      </a:lnTo>
                      <a:lnTo>
                        <a:pt x="1066710" y="17218"/>
                      </a:lnTo>
                      <a:cubicBezTo>
                        <a:pt x="1068399" y="48774"/>
                        <a:pt x="1077348" y="82018"/>
                        <a:pt x="1091869" y="110874"/>
                      </a:cubicBezTo>
                      <a:cubicBezTo>
                        <a:pt x="1098116" y="123699"/>
                        <a:pt x="1098285" y="123868"/>
                        <a:pt x="1094064" y="121168"/>
                      </a:cubicBezTo>
                      <a:cubicBezTo>
                        <a:pt x="1088829" y="117793"/>
                        <a:pt x="1078361" y="103280"/>
                        <a:pt x="1067217" y="83874"/>
                      </a:cubicBezTo>
                      <a:cubicBezTo>
                        <a:pt x="1062827" y="76112"/>
                        <a:pt x="1058605" y="69530"/>
                        <a:pt x="1058099" y="69193"/>
                      </a:cubicBezTo>
                      <a:cubicBezTo>
                        <a:pt x="1057423" y="68855"/>
                        <a:pt x="1057086" y="76280"/>
                        <a:pt x="1057423" y="85562"/>
                      </a:cubicBezTo>
                      <a:cubicBezTo>
                        <a:pt x="1057930" y="101424"/>
                        <a:pt x="1058437" y="103618"/>
                        <a:pt x="1063840" y="113405"/>
                      </a:cubicBezTo>
                      <a:cubicBezTo>
                        <a:pt x="1069918" y="124543"/>
                        <a:pt x="1069749" y="126230"/>
                        <a:pt x="1063333" y="120155"/>
                      </a:cubicBezTo>
                      <a:cubicBezTo>
                        <a:pt x="1058605" y="115599"/>
                        <a:pt x="1058437" y="115937"/>
                        <a:pt x="1061982" y="139562"/>
                      </a:cubicBezTo>
                      <a:cubicBezTo>
                        <a:pt x="1067217" y="174999"/>
                        <a:pt x="1074815" y="204699"/>
                        <a:pt x="1087310" y="238280"/>
                      </a:cubicBezTo>
                      <a:cubicBezTo>
                        <a:pt x="1098116" y="267474"/>
                        <a:pt x="1100311" y="272368"/>
                        <a:pt x="1102506" y="272368"/>
                      </a:cubicBezTo>
                      <a:cubicBezTo>
                        <a:pt x="1105883" y="272368"/>
                        <a:pt x="1165993" y="257349"/>
                        <a:pt x="1177644" y="253468"/>
                      </a:cubicBezTo>
                      <a:cubicBezTo>
                        <a:pt x="1199256" y="246549"/>
                        <a:pt x="1218674" y="234399"/>
                        <a:pt x="1225259" y="223768"/>
                      </a:cubicBezTo>
                      <a:cubicBezTo>
                        <a:pt x="1227117" y="220730"/>
                        <a:pt x="1228467" y="218030"/>
                        <a:pt x="1228130" y="217693"/>
                      </a:cubicBezTo>
                      <a:cubicBezTo>
                        <a:pt x="1227792" y="217355"/>
                        <a:pt x="1222895" y="214149"/>
                        <a:pt x="1217323" y="210437"/>
                      </a:cubicBezTo>
                      <a:cubicBezTo>
                        <a:pt x="1211751" y="206724"/>
                        <a:pt x="1200776" y="198624"/>
                        <a:pt x="1192840" y="192549"/>
                      </a:cubicBezTo>
                      <a:cubicBezTo>
                        <a:pt x="1184904" y="186474"/>
                        <a:pt x="1178319" y="182087"/>
                        <a:pt x="1177982" y="182762"/>
                      </a:cubicBezTo>
                      <a:cubicBezTo>
                        <a:pt x="1177644" y="183605"/>
                        <a:pt x="1176124" y="197780"/>
                        <a:pt x="1174436" y="214318"/>
                      </a:cubicBezTo>
                      <a:lnTo>
                        <a:pt x="1171565" y="244524"/>
                      </a:lnTo>
                      <a:lnTo>
                        <a:pt x="1170214" y="209087"/>
                      </a:lnTo>
                      <a:lnTo>
                        <a:pt x="1168864" y="173649"/>
                      </a:lnTo>
                      <a:lnTo>
                        <a:pt x="1157720" y="162343"/>
                      </a:lnTo>
                      <a:cubicBezTo>
                        <a:pt x="1151472" y="155930"/>
                        <a:pt x="1146069" y="150868"/>
                        <a:pt x="1145394" y="150868"/>
                      </a:cubicBezTo>
                      <a:cubicBezTo>
                        <a:pt x="1144549" y="150868"/>
                        <a:pt x="1142186" y="173143"/>
                        <a:pt x="1138133" y="221743"/>
                      </a:cubicBezTo>
                      <a:cubicBezTo>
                        <a:pt x="1136107" y="245030"/>
                        <a:pt x="1135938" y="245705"/>
                        <a:pt x="1134925" y="235243"/>
                      </a:cubicBezTo>
                      <a:cubicBezTo>
                        <a:pt x="1134419" y="229168"/>
                        <a:pt x="1131886" y="202337"/>
                        <a:pt x="1129353" y="175337"/>
                      </a:cubicBezTo>
                      <a:lnTo>
                        <a:pt x="1124625" y="126399"/>
                      </a:lnTo>
                      <a:lnTo>
                        <a:pt x="1114157" y="111212"/>
                      </a:lnTo>
                      <a:cubicBezTo>
                        <a:pt x="1091193" y="77799"/>
                        <a:pt x="1078192" y="44049"/>
                        <a:pt x="1073802" y="6249"/>
                      </a:cubicBezTo>
                      <a:lnTo>
                        <a:pt x="1072789" y="-2695"/>
                      </a:lnTo>
                      <a:lnTo>
                        <a:pt x="1090687" y="-2695"/>
                      </a:lnTo>
                      <a:lnTo>
                        <a:pt x="1108416" y="-2695"/>
                      </a:lnTo>
                      <a:lnTo>
                        <a:pt x="1108416" y="13843"/>
                      </a:lnTo>
                      <a:cubicBezTo>
                        <a:pt x="1108416" y="24305"/>
                        <a:pt x="1109598" y="35274"/>
                        <a:pt x="1111793" y="44387"/>
                      </a:cubicBezTo>
                      <a:cubicBezTo>
                        <a:pt x="1115845" y="61262"/>
                        <a:pt x="1119053" y="67843"/>
                        <a:pt x="1117702" y="56368"/>
                      </a:cubicBezTo>
                      <a:cubicBezTo>
                        <a:pt x="1116521" y="47255"/>
                        <a:pt x="1111793" y="343"/>
                        <a:pt x="1111793" y="-1345"/>
                      </a:cubicBezTo>
                      <a:cubicBezTo>
                        <a:pt x="1111793" y="-2188"/>
                        <a:pt x="1162279" y="-2695"/>
                        <a:pt x="1224077" y="-2695"/>
                      </a:cubicBezTo>
                      <a:cubicBezTo>
                        <a:pt x="1285876" y="-2695"/>
                        <a:pt x="1336362" y="-2188"/>
                        <a:pt x="1336362" y="-1345"/>
                      </a:cubicBezTo>
                      <a:cubicBezTo>
                        <a:pt x="1336362" y="-670"/>
                        <a:pt x="1334504" y="7430"/>
                        <a:pt x="1332141" y="16712"/>
                      </a:cubicBezTo>
                      <a:cubicBezTo>
                        <a:pt x="1329946" y="25993"/>
                        <a:pt x="1326400" y="44555"/>
                        <a:pt x="1324542" y="58055"/>
                      </a:cubicBezTo>
                      <a:cubicBezTo>
                        <a:pt x="1322516" y="71555"/>
                        <a:pt x="1319983" y="86912"/>
                        <a:pt x="1318802" y="92312"/>
                      </a:cubicBezTo>
                      <a:lnTo>
                        <a:pt x="1316606" y="101930"/>
                      </a:lnTo>
                      <a:lnTo>
                        <a:pt x="1324880" y="115093"/>
                      </a:lnTo>
                      <a:cubicBezTo>
                        <a:pt x="1329270" y="122180"/>
                        <a:pt x="1333660" y="128255"/>
                        <a:pt x="1334336" y="128424"/>
                      </a:cubicBezTo>
                      <a:cubicBezTo>
                        <a:pt x="1337375" y="129268"/>
                        <a:pt x="1363546" y="82187"/>
                        <a:pt x="1370807" y="62780"/>
                      </a:cubicBezTo>
                      <a:lnTo>
                        <a:pt x="1375028" y="51305"/>
                      </a:lnTo>
                      <a:lnTo>
                        <a:pt x="1370976" y="31562"/>
                      </a:lnTo>
                      <a:cubicBezTo>
                        <a:pt x="1368781" y="20593"/>
                        <a:pt x="1366586" y="8443"/>
                        <a:pt x="1365910" y="4562"/>
                      </a:cubicBezTo>
                      <a:lnTo>
                        <a:pt x="1364728" y="-2695"/>
                      </a:lnTo>
                      <a:lnTo>
                        <a:pt x="1442230" y="-2695"/>
                      </a:lnTo>
                      <a:lnTo>
                        <a:pt x="1519901" y="-2695"/>
                      </a:lnTo>
                      <a:lnTo>
                        <a:pt x="1519732" y="26499"/>
                      </a:lnTo>
                      <a:cubicBezTo>
                        <a:pt x="1519563" y="44724"/>
                        <a:pt x="1520407" y="60418"/>
                        <a:pt x="1521927" y="68855"/>
                      </a:cubicBezTo>
                      <a:cubicBezTo>
                        <a:pt x="1524291" y="82018"/>
                        <a:pt x="1524291" y="82018"/>
                        <a:pt x="1526823" y="77293"/>
                      </a:cubicBezTo>
                      <a:cubicBezTo>
                        <a:pt x="1528174" y="74593"/>
                        <a:pt x="1531551" y="66493"/>
                        <a:pt x="1534253" y="59237"/>
                      </a:cubicBezTo>
                      <a:cubicBezTo>
                        <a:pt x="1538643" y="47087"/>
                        <a:pt x="1538980" y="44387"/>
                        <a:pt x="1538980" y="21774"/>
                      </a:cubicBezTo>
                      <a:lnTo>
                        <a:pt x="1538980" y="-2695"/>
                      </a:lnTo>
                      <a:lnTo>
                        <a:pt x="1581868" y="-2695"/>
                      </a:lnTo>
                      <a:lnTo>
                        <a:pt x="1624925" y="-2695"/>
                      </a:lnTo>
                      <a:lnTo>
                        <a:pt x="1624587" y="14687"/>
                      </a:lnTo>
                      <a:cubicBezTo>
                        <a:pt x="1624418" y="30043"/>
                        <a:pt x="1624925" y="33587"/>
                        <a:pt x="1629821" y="47930"/>
                      </a:cubicBezTo>
                      <a:cubicBezTo>
                        <a:pt x="1638939" y="74087"/>
                        <a:pt x="1657006" y="107162"/>
                        <a:pt x="1672371" y="125555"/>
                      </a:cubicBezTo>
                      <a:lnTo>
                        <a:pt x="1675917" y="129774"/>
                      </a:lnTo>
                      <a:lnTo>
                        <a:pt x="1675242" y="124712"/>
                      </a:lnTo>
                      <a:cubicBezTo>
                        <a:pt x="1674735" y="122012"/>
                        <a:pt x="1671189" y="110874"/>
                        <a:pt x="1667306" y="100243"/>
                      </a:cubicBezTo>
                      <a:cubicBezTo>
                        <a:pt x="1656668" y="70880"/>
                        <a:pt x="1648395" y="35274"/>
                        <a:pt x="1644849" y="4393"/>
                      </a:cubicBezTo>
                      <a:lnTo>
                        <a:pt x="1644005" y="-2695"/>
                      </a:lnTo>
                      <a:lnTo>
                        <a:pt x="1693815" y="-2357"/>
                      </a:lnTo>
                      <a:lnTo>
                        <a:pt x="1743794" y="-1851"/>
                      </a:lnTo>
                      <a:lnTo>
                        <a:pt x="1743457" y="12493"/>
                      </a:lnTo>
                      <a:cubicBezTo>
                        <a:pt x="1743288" y="20593"/>
                        <a:pt x="1744301" y="30549"/>
                        <a:pt x="1745652" y="35274"/>
                      </a:cubicBezTo>
                      <a:cubicBezTo>
                        <a:pt x="1748015" y="43712"/>
                        <a:pt x="1748015" y="43543"/>
                        <a:pt x="1748184" y="20593"/>
                      </a:cubicBezTo>
                      <a:lnTo>
                        <a:pt x="1748353" y="-2695"/>
                      </a:lnTo>
                      <a:lnTo>
                        <a:pt x="1815217" y="-2695"/>
                      </a:lnTo>
                      <a:lnTo>
                        <a:pt x="1882250" y="-2695"/>
                      </a:lnTo>
                      <a:lnTo>
                        <a:pt x="1880900" y="6080"/>
                      </a:lnTo>
                      <a:cubicBezTo>
                        <a:pt x="1876847" y="36793"/>
                        <a:pt x="1874821" y="101930"/>
                        <a:pt x="1878029" y="101930"/>
                      </a:cubicBezTo>
                      <a:cubicBezTo>
                        <a:pt x="1880055" y="101930"/>
                        <a:pt x="1895927" y="71049"/>
                        <a:pt x="1900993" y="57887"/>
                      </a:cubicBezTo>
                      <a:cubicBezTo>
                        <a:pt x="1907240" y="41180"/>
                        <a:pt x="1909266" y="22112"/>
                        <a:pt x="1906227" y="10805"/>
                      </a:cubicBezTo>
                      <a:cubicBezTo>
                        <a:pt x="1904876" y="5743"/>
                        <a:pt x="1903694" y="512"/>
                        <a:pt x="1903694" y="-501"/>
                      </a:cubicBezTo>
                      <a:cubicBezTo>
                        <a:pt x="1903694" y="-2188"/>
                        <a:pt x="1909266" y="-2695"/>
                        <a:pt x="1925644" y="-2695"/>
                      </a:cubicBezTo>
                      <a:cubicBezTo>
                        <a:pt x="1949621" y="-2695"/>
                        <a:pt x="1948946" y="-3201"/>
                        <a:pt x="1945738" y="8105"/>
                      </a:cubicBezTo>
                      <a:cubicBezTo>
                        <a:pt x="1942023" y="21437"/>
                        <a:pt x="1950803" y="54849"/>
                        <a:pt x="1961778" y="69024"/>
                      </a:cubicBezTo>
                      <a:cubicBezTo>
                        <a:pt x="1964142" y="72230"/>
                        <a:pt x="1964311" y="71555"/>
                        <a:pt x="1964311" y="59743"/>
                      </a:cubicBezTo>
                      <a:cubicBezTo>
                        <a:pt x="1964311" y="47762"/>
                        <a:pt x="1962454" y="23462"/>
                        <a:pt x="1960090" y="5405"/>
                      </a:cubicBezTo>
                      <a:lnTo>
                        <a:pt x="1958908" y="-2695"/>
                      </a:lnTo>
                      <a:lnTo>
                        <a:pt x="2029318" y="-2695"/>
                      </a:lnTo>
                      <a:lnTo>
                        <a:pt x="2099559" y="-2695"/>
                      </a:lnTo>
                      <a:lnTo>
                        <a:pt x="2098546" y="4562"/>
                      </a:lnTo>
                      <a:cubicBezTo>
                        <a:pt x="2093987" y="37805"/>
                        <a:pt x="2089259" y="59743"/>
                        <a:pt x="2080985" y="85730"/>
                      </a:cubicBezTo>
                      <a:cubicBezTo>
                        <a:pt x="2078115" y="94843"/>
                        <a:pt x="2075920" y="102605"/>
                        <a:pt x="2076258" y="102943"/>
                      </a:cubicBezTo>
                      <a:cubicBezTo>
                        <a:pt x="2076595" y="103280"/>
                        <a:pt x="2081323" y="95180"/>
                        <a:pt x="2086726" y="85055"/>
                      </a:cubicBezTo>
                      <a:cubicBezTo>
                        <a:pt x="2098039" y="63455"/>
                        <a:pt x="2106819" y="38987"/>
                        <a:pt x="2109521" y="20930"/>
                      </a:cubicBezTo>
                      <a:cubicBezTo>
                        <a:pt x="2110534" y="14012"/>
                        <a:pt x="2111885" y="5743"/>
                        <a:pt x="2112391" y="2874"/>
                      </a:cubicBezTo>
                      <a:lnTo>
                        <a:pt x="2113236" y="-2695"/>
                      </a:lnTo>
                      <a:lnTo>
                        <a:pt x="2130121" y="-2695"/>
                      </a:lnTo>
                      <a:lnTo>
                        <a:pt x="2146837" y="-2695"/>
                      </a:lnTo>
                      <a:lnTo>
                        <a:pt x="2145824" y="2030"/>
                      </a:lnTo>
                      <a:cubicBezTo>
                        <a:pt x="2141940" y="18230"/>
                        <a:pt x="2126912" y="59405"/>
                        <a:pt x="2119145" y="74930"/>
                      </a:cubicBezTo>
                      <a:cubicBezTo>
                        <a:pt x="2109183" y="95012"/>
                        <a:pt x="2093143" y="119312"/>
                        <a:pt x="2081492" y="132305"/>
                      </a:cubicBezTo>
                      <a:lnTo>
                        <a:pt x="2074232" y="140405"/>
                      </a:lnTo>
                      <a:lnTo>
                        <a:pt x="2079466" y="155424"/>
                      </a:lnTo>
                      <a:cubicBezTo>
                        <a:pt x="2090779" y="187487"/>
                        <a:pt x="2117626" y="240474"/>
                        <a:pt x="2132653" y="260049"/>
                      </a:cubicBezTo>
                      <a:cubicBezTo>
                        <a:pt x="2141265" y="271355"/>
                        <a:pt x="2135524" y="266799"/>
                        <a:pt x="2123198" y="252624"/>
                      </a:cubicBezTo>
                      <a:cubicBezTo>
                        <a:pt x="2105131" y="231868"/>
                        <a:pt x="2081323" y="199299"/>
                        <a:pt x="2068322" y="177868"/>
                      </a:cubicBezTo>
                      <a:cubicBezTo>
                        <a:pt x="2062074" y="167743"/>
                        <a:pt x="2056334" y="159305"/>
                        <a:pt x="2055827" y="159305"/>
                      </a:cubicBezTo>
                      <a:cubicBezTo>
                        <a:pt x="2053294" y="159305"/>
                        <a:pt x="2045696" y="169262"/>
                        <a:pt x="2038098" y="182930"/>
                      </a:cubicBezTo>
                      <a:cubicBezTo>
                        <a:pt x="2026447" y="203349"/>
                        <a:pt x="2013446" y="223093"/>
                        <a:pt x="1997068" y="245030"/>
                      </a:cubicBezTo>
                      <a:cubicBezTo>
                        <a:pt x="1989301" y="255662"/>
                        <a:pt x="1983053" y="264437"/>
                        <a:pt x="1983391" y="264605"/>
                      </a:cubicBezTo>
                      <a:cubicBezTo>
                        <a:pt x="1983729" y="264774"/>
                        <a:pt x="1994197" y="267305"/>
                        <a:pt x="2006692" y="270512"/>
                      </a:cubicBezTo>
                      <a:cubicBezTo>
                        <a:pt x="2019187" y="273549"/>
                        <a:pt x="2031850" y="277093"/>
                        <a:pt x="2034552" y="278443"/>
                      </a:cubicBezTo>
                      <a:cubicBezTo>
                        <a:pt x="2037422" y="279793"/>
                        <a:pt x="2038098" y="280468"/>
                        <a:pt x="2036241" y="279793"/>
                      </a:cubicBezTo>
                      <a:cubicBezTo>
                        <a:pt x="2030331" y="278105"/>
                        <a:pt x="1996054" y="271187"/>
                        <a:pt x="1987105" y="270005"/>
                      </a:cubicBezTo>
                      <a:cubicBezTo>
                        <a:pt x="1978663" y="268824"/>
                        <a:pt x="1978494" y="268824"/>
                        <a:pt x="1972584" y="276080"/>
                      </a:cubicBezTo>
                      <a:cubicBezTo>
                        <a:pt x="1969208" y="280130"/>
                        <a:pt x="1960765" y="289749"/>
                        <a:pt x="1953673" y="297680"/>
                      </a:cubicBezTo>
                      <a:cubicBezTo>
                        <a:pt x="1946582" y="305612"/>
                        <a:pt x="1940841" y="312699"/>
                        <a:pt x="1940841" y="313374"/>
                      </a:cubicBezTo>
                      <a:cubicBezTo>
                        <a:pt x="1940841" y="315230"/>
                        <a:pt x="1955024" y="340037"/>
                        <a:pt x="1964817" y="355055"/>
                      </a:cubicBezTo>
                      <a:cubicBezTo>
                        <a:pt x="1975455" y="371424"/>
                        <a:pt x="1968026" y="363155"/>
                        <a:pt x="1948946" y="337843"/>
                      </a:cubicBezTo>
                      <a:cubicBezTo>
                        <a:pt x="1941516" y="327718"/>
                        <a:pt x="1934931" y="319618"/>
                        <a:pt x="1934425" y="319618"/>
                      </a:cubicBezTo>
                      <a:cubicBezTo>
                        <a:pt x="1933918" y="319618"/>
                        <a:pt x="1931554" y="321305"/>
                        <a:pt x="1929359" y="323499"/>
                      </a:cubicBezTo>
                      <a:lnTo>
                        <a:pt x="1925138" y="327212"/>
                      </a:lnTo>
                      <a:lnTo>
                        <a:pt x="1929021" y="321812"/>
                      </a:lnTo>
                      <a:lnTo>
                        <a:pt x="1932905" y="316412"/>
                      </a:lnTo>
                      <a:lnTo>
                        <a:pt x="1926658" y="306962"/>
                      </a:lnTo>
                      <a:lnTo>
                        <a:pt x="1920579" y="297680"/>
                      </a:lnTo>
                      <a:lnTo>
                        <a:pt x="1911630" y="310674"/>
                      </a:lnTo>
                      <a:cubicBezTo>
                        <a:pt x="1896940" y="332274"/>
                        <a:pt x="1870600" y="366868"/>
                        <a:pt x="1868911" y="366868"/>
                      </a:cubicBezTo>
                      <a:cubicBezTo>
                        <a:pt x="1868405" y="366868"/>
                        <a:pt x="1871106" y="362480"/>
                        <a:pt x="1874652" y="357249"/>
                      </a:cubicBezTo>
                      <a:cubicBezTo>
                        <a:pt x="1882757" y="345099"/>
                        <a:pt x="1899642" y="316074"/>
                        <a:pt x="1907747" y="299705"/>
                      </a:cubicBezTo>
                      <a:lnTo>
                        <a:pt x="1913825" y="287555"/>
                      </a:lnTo>
                      <a:lnTo>
                        <a:pt x="1905383" y="273212"/>
                      </a:lnTo>
                      <a:cubicBezTo>
                        <a:pt x="1900824" y="265280"/>
                        <a:pt x="1894914" y="254818"/>
                        <a:pt x="1892550" y="250093"/>
                      </a:cubicBezTo>
                      <a:cubicBezTo>
                        <a:pt x="1889680" y="244524"/>
                        <a:pt x="1881237" y="234568"/>
                        <a:pt x="1869249" y="222587"/>
                      </a:cubicBezTo>
                      <a:cubicBezTo>
                        <a:pt x="1858949" y="212462"/>
                        <a:pt x="1846623" y="198287"/>
                        <a:pt x="1841895" y="191199"/>
                      </a:cubicBezTo>
                      <a:cubicBezTo>
                        <a:pt x="1835648" y="181918"/>
                        <a:pt x="1832609" y="178543"/>
                        <a:pt x="1830920" y="179555"/>
                      </a:cubicBezTo>
                      <a:cubicBezTo>
                        <a:pt x="1829232" y="180737"/>
                        <a:pt x="1830414" y="184618"/>
                        <a:pt x="1836492" y="197612"/>
                      </a:cubicBezTo>
                      <a:cubicBezTo>
                        <a:pt x="1852702" y="231868"/>
                        <a:pt x="1856248" y="260555"/>
                        <a:pt x="1847467" y="285699"/>
                      </a:cubicBezTo>
                      <a:cubicBezTo>
                        <a:pt x="1842233" y="300380"/>
                        <a:pt x="1841895" y="299705"/>
                        <a:pt x="1860300" y="307130"/>
                      </a:cubicBezTo>
                      <a:cubicBezTo>
                        <a:pt x="1866547" y="309662"/>
                        <a:pt x="1871275" y="312024"/>
                        <a:pt x="1870937" y="312362"/>
                      </a:cubicBezTo>
                      <a:cubicBezTo>
                        <a:pt x="1870262" y="313205"/>
                        <a:pt x="1845948" y="304430"/>
                        <a:pt x="1843415" y="302405"/>
                      </a:cubicBezTo>
                      <a:cubicBezTo>
                        <a:pt x="1842064" y="301393"/>
                        <a:pt x="1839700" y="303418"/>
                        <a:pt x="1835648" y="309830"/>
                      </a:cubicBezTo>
                      <a:cubicBezTo>
                        <a:pt x="1832271" y="314724"/>
                        <a:pt x="1827712" y="321137"/>
                        <a:pt x="1825179" y="323837"/>
                      </a:cubicBezTo>
                      <a:lnTo>
                        <a:pt x="1820620" y="328899"/>
                      </a:lnTo>
                      <a:lnTo>
                        <a:pt x="1824335" y="322655"/>
                      </a:lnTo>
                      <a:cubicBezTo>
                        <a:pt x="1826361" y="319112"/>
                        <a:pt x="1827374" y="315399"/>
                        <a:pt x="1826699" y="314387"/>
                      </a:cubicBezTo>
                      <a:cubicBezTo>
                        <a:pt x="1826024" y="313037"/>
                        <a:pt x="1826192" y="312868"/>
                        <a:pt x="1827374" y="313543"/>
                      </a:cubicBezTo>
                      <a:cubicBezTo>
                        <a:pt x="1829232" y="314724"/>
                        <a:pt x="1836155" y="303418"/>
                        <a:pt x="1836155" y="299199"/>
                      </a:cubicBezTo>
                      <a:cubicBezTo>
                        <a:pt x="1836155" y="298187"/>
                        <a:pt x="1831764" y="292280"/>
                        <a:pt x="1826361" y="286037"/>
                      </a:cubicBezTo>
                      <a:cubicBezTo>
                        <a:pt x="1814204" y="272368"/>
                        <a:pt x="1793942" y="246718"/>
                        <a:pt x="1783305" y="231530"/>
                      </a:cubicBezTo>
                      <a:cubicBezTo>
                        <a:pt x="1773512" y="217862"/>
                        <a:pt x="1769290" y="216343"/>
                        <a:pt x="1757978" y="222080"/>
                      </a:cubicBezTo>
                      <a:lnTo>
                        <a:pt x="1750379" y="225962"/>
                      </a:lnTo>
                      <a:lnTo>
                        <a:pt x="1760510" y="243680"/>
                      </a:lnTo>
                      <a:cubicBezTo>
                        <a:pt x="1772836" y="264943"/>
                        <a:pt x="1792254" y="293799"/>
                        <a:pt x="1797657" y="298862"/>
                      </a:cubicBezTo>
                      <a:cubicBezTo>
                        <a:pt x="1799852" y="300887"/>
                        <a:pt x="1806775" y="304599"/>
                        <a:pt x="1813022" y="306962"/>
                      </a:cubicBezTo>
                      <a:cubicBezTo>
                        <a:pt x="1819270" y="309493"/>
                        <a:pt x="1824166" y="311855"/>
                        <a:pt x="1823829" y="312362"/>
                      </a:cubicBezTo>
                      <a:cubicBezTo>
                        <a:pt x="1823322" y="312699"/>
                        <a:pt x="1816737" y="310674"/>
                        <a:pt x="1808970" y="307637"/>
                      </a:cubicBezTo>
                      <a:cubicBezTo>
                        <a:pt x="1798164" y="303587"/>
                        <a:pt x="1792929" y="300380"/>
                        <a:pt x="1787188" y="294474"/>
                      </a:cubicBezTo>
                      <a:cubicBezTo>
                        <a:pt x="1778071" y="285193"/>
                        <a:pt x="1749535" y="250599"/>
                        <a:pt x="1743625" y="241487"/>
                      </a:cubicBezTo>
                      <a:lnTo>
                        <a:pt x="1739235" y="234905"/>
                      </a:lnTo>
                      <a:lnTo>
                        <a:pt x="1736365" y="238955"/>
                      </a:lnTo>
                      <a:cubicBezTo>
                        <a:pt x="1734676" y="240980"/>
                        <a:pt x="1732481" y="247562"/>
                        <a:pt x="1731299" y="253637"/>
                      </a:cubicBezTo>
                      <a:cubicBezTo>
                        <a:pt x="1727416" y="274899"/>
                        <a:pt x="1732481" y="300212"/>
                        <a:pt x="1744638" y="318943"/>
                      </a:cubicBezTo>
                      <a:lnTo>
                        <a:pt x="1750042" y="327212"/>
                      </a:lnTo>
                      <a:lnTo>
                        <a:pt x="1743625" y="320124"/>
                      </a:lnTo>
                      <a:cubicBezTo>
                        <a:pt x="1731806" y="307299"/>
                        <a:pt x="1719649" y="279962"/>
                        <a:pt x="1719649" y="266124"/>
                      </a:cubicBezTo>
                      <a:cubicBezTo>
                        <a:pt x="1719649" y="259543"/>
                        <a:pt x="1718805" y="259205"/>
                        <a:pt x="1714246" y="264437"/>
                      </a:cubicBezTo>
                      <a:cubicBezTo>
                        <a:pt x="1710531" y="268655"/>
                        <a:pt x="1711713" y="265449"/>
                        <a:pt x="1716610" y="258530"/>
                      </a:cubicBezTo>
                      <a:cubicBezTo>
                        <a:pt x="1718467" y="255999"/>
                        <a:pt x="1719649" y="251105"/>
                        <a:pt x="1719649" y="246718"/>
                      </a:cubicBezTo>
                      <a:cubicBezTo>
                        <a:pt x="1719649" y="242837"/>
                        <a:pt x="1721000" y="234568"/>
                        <a:pt x="1722688" y="228493"/>
                      </a:cubicBezTo>
                      <a:cubicBezTo>
                        <a:pt x="1727247" y="212799"/>
                        <a:pt x="1724883" y="208074"/>
                        <a:pt x="1717960" y="219212"/>
                      </a:cubicBezTo>
                      <a:cubicBezTo>
                        <a:pt x="1715934" y="222418"/>
                        <a:pt x="1708336" y="233049"/>
                        <a:pt x="1701075" y="243005"/>
                      </a:cubicBezTo>
                      <a:lnTo>
                        <a:pt x="1687736" y="260893"/>
                      </a:lnTo>
                      <a:lnTo>
                        <a:pt x="1698036" y="276249"/>
                      </a:lnTo>
                      <a:cubicBezTo>
                        <a:pt x="1703608" y="284687"/>
                        <a:pt x="1714246" y="299537"/>
                        <a:pt x="1721675" y="309324"/>
                      </a:cubicBezTo>
                      <a:lnTo>
                        <a:pt x="1735014" y="327212"/>
                      </a:lnTo>
                      <a:lnTo>
                        <a:pt x="1721168" y="312868"/>
                      </a:lnTo>
                      <a:cubicBezTo>
                        <a:pt x="1713739" y="304937"/>
                        <a:pt x="1701751" y="291774"/>
                        <a:pt x="1694659" y="283674"/>
                      </a:cubicBezTo>
                      <a:lnTo>
                        <a:pt x="1681827" y="268655"/>
                      </a:lnTo>
                      <a:lnTo>
                        <a:pt x="1672540" y="279455"/>
                      </a:lnTo>
                      <a:cubicBezTo>
                        <a:pt x="1659539" y="294305"/>
                        <a:pt x="1651772" y="302068"/>
                        <a:pt x="1648732" y="303080"/>
                      </a:cubicBezTo>
                      <a:cubicBezTo>
                        <a:pt x="1646031" y="303924"/>
                        <a:pt x="1658019" y="326368"/>
                        <a:pt x="1675242" y="353030"/>
                      </a:cubicBezTo>
                      <a:cubicBezTo>
                        <a:pt x="1680138" y="360793"/>
                        <a:pt x="1683515" y="366699"/>
                        <a:pt x="1682671" y="366024"/>
                      </a:cubicBezTo>
                      <a:cubicBezTo>
                        <a:pt x="1681658" y="365518"/>
                        <a:pt x="1671189" y="352187"/>
                        <a:pt x="1659539" y="336493"/>
                      </a:cubicBezTo>
                      <a:cubicBezTo>
                        <a:pt x="1647719" y="320630"/>
                        <a:pt x="1637419" y="307805"/>
                        <a:pt x="1636744" y="307805"/>
                      </a:cubicBezTo>
                      <a:cubicBezTo>
                        <a:pt x="1636237" y="307805"/>
                        <a:pt x="1632860" y="308987"/>
                        <a:pt x="1629652" y="310337"/>
                      </a:cubicBezTo>
                      <a:cubicBezTo>
                        <a:pt x="1620366" y="314218"/>
                        <a:pt x="1619859" y="313037"/>
                        <a:pt x="1628808" y="308987"/>
                      </a:cubicBezTo>
                      <a:lnTo>
                        <a:pt x="1636913" y="305274"/>
                      </a:lnTo>
                      <a:lnTo>
                        <a:pt x="1627795" y="290930"/>
                      </a:lnTo>
                      <a:cubicBezTo>
                        <a:pt x="1622898" y="282999"/>
                        <a:pt x="1615638" y="271187"/>
                        <a:pt x="1611923" y="264605"/>
                      </a:cubicBezTo>
                      <a:lnTo>
                        <a:pt x="1605000" y="252624"/>
                      </a:lnTo>
                      <a:lnTo>
                        <a:pt x="1591324" y="256505"/>
                      </a:lnTo>
                      <a:cubicBezTo>
                        <a:pt x="1583725" y="258699"/>
                        <a:pt x="1569880" y="262074"/>
                        <a:pt x="1560424" y="263930"/>
                      </a:cubicBezTo>
                      <a:cubicBezTo>
                        <a:pt x="1548943" y="266124"/>
                        <a:pt x="1542526" y="268318"/>
                        <a:pt x="1541007" y="270174"/>
                      </a:cubicBezTo>
                      <a:cubicBezTo>
                        <a:pt x="1539825" y="271862"/>
                        <a:pt x="1533071" y="282324"/>
                        <a:pt x="1525979" y="293462"/>
                      </a:cubicBezTo>
                      <a:cubicBezTo>
                        <a:pt x="1519056" y="304599"/>
                        <a:pt x="1504535" y="325355"/>
                        <a:pt x="1493898" y="339362"/>
                      </a:cubicBezTo>
                      <a:cubicBezTo>
                        <a:pt x="1473974" y="366024"/>
                        <a:pt x="1465869" y="374799"/>
                        <a:pt x="1477688" y="357418"/>
                      </a:cubicBezTo>
                      <a:cubicBezTo>
                        <a:pt x="1493054" y="334637"/>
                        <a:pt x="1525641" y="273718"/>
                        <a:pt x="1523446" y="271524"/>
                      </a:cubicBezTo>
                      <a:cubicBezTo>
                        <a:pt x="1522771" y="270680"/>
                        <a:pt x="1491027" y="276924"/>
                        <a:pt x="1480728" y="279793"/>
                      </a:cubicBezTo>
                      <a:cubicBezTo>
                        <a:pt x="1478870" y="280468"/>
                        <a:pt x="1479883" y="279624"/>
                        <a:pt x="1483092" y="278274"/>
                      </a:cubicBezTo>
                      <a:cubicBezTo>
                        <a:pt x="1486131" y="276755"/>
                        <a:pt x="1496768" y="273549"/>
                        <a:pt x="1506730" y="271187"/>
                      </a:cubicBezTo>
                      <a:cubicBezTo>
                        <a:pt x="1516524" y="268824"/>
                        <a:pt x="1525473" y="265787"/>
                        <a:pt x="1526655" y="264268"/>
                      </a:cubicBezTo>
                      <a:cubicBezTo>
                        <a:pt x="1528343" y="262243"/>
                        <a:pt x="1526317" y="259037"/>
                        <a:pt x="1515342" y="246043"/>
                      </a:cubicBezTo>
                      <a:cubicBezTo>
                        <a:pt x="1508081" y="237268"/>
                        <a:pt x="1500821" y="228493"/>
                        <a:pt x="1499470" y="226468"/>
                      </a:cubicBezTo>
                      <a:cubicBezTo>
                        <a:pt x="1497781" y="224274"/>
                        <a:pt x="1496262" y="223430"/>
                        <a:pt x="1495417" y="224274"/>
                      </a:cubicBezTo>
                      <a:cubicBezTo>
                        <a:pt x="1490183" y="230349"/>
                        <a:pt x="1483260" y="240305"/>
                        <a:pt x="1483260" y="241655"/>
                      </a:cubicBezTo>
                      <a:cubicBezTo>
                        <a:pt x="1483260" y="242668"/>
                        <a:pt x="1486637" y="248574"/>
                        <a:pt x="1490859" y="254818"/>
                      </a:cubicBezTo>
                      <a:cubicBezTo>
                        <a:pt x="1495080" y="261062"/>
                        <a:pt x="1498288" y="266293"/>
                        <a:pt x="1497950" y="266630"/>
                      </a:cubicBezTo>
                      <a:cubicBezTo>
                        <a:pt x="1497613" y="266968"/>
                        <a:pt x="1493222" y="262243"/>
                        <a:pt x="1488157" y="256337"/>
                      </a:cubicBezTo>
                      <a:lnTo>
                        <a:pt x="1479039" y="245368"/>
                      </a:lnTo>
                      <a:lnTo>
                        <a:pt x="1468402" y="256674"/>
                      </a:lnTo>
                      <a:lnTo>
                        <a:pt x="1457764" y="268149"/>
                      </a:lnTo>
                      <a:lnTo>
                        <a:pt x="1466375" y="254987"/>
                      </a:lnTo>
                      <a:cubicBezTo>
                        <a:pt x="1473974" y="243343"/>
                        <a:pt x="1474818" y="241318"/>
                        <a:pt x="1472792" y="238618"/>
                      </a:cubicBezTo>
                      <a:cubicBezTo>
                        <a:pt x="1471610" y="236930"/>
                        <a:pt x="1465025" y="227987"/>
                        <a:pt x="1458102" y="218705"/>
                      </a:cubicBezTo>
                      <a:lnTo>
                        <a:pt x="1445438" y="201830"/>
                      </a:lnTo>
                      <a:lnTo>
                        <a:pt x="1433112" y="210268"/>
                      </a:lnTo>
                      <a:cubicBezTo>
                        <a:pt x="1426358" y="214824"/>
                        <a:pt x="1420449" y="219212"/>
                        <a:pt x="1419942" y="220055"/>
                      </a:cubicBezTo>
                      <a:cubicBezTo>
                        <a:pt x="1419435" y="220899"/>
                        <a:pt x="1421124" y="223093"/>
                        <a:pt x="1423488" y="224949"/>
                      </a:cubicBezTo>
                      <a:cubicBezTo>
                        <a:pt x="1428722" y="228999"/>
                        <a:pt x="1427540" y="229674"/>
                        <a:pt x="1421799" y="225962"/>
                      </a:cubicBezTo>
                      <a:cubicBezTo>
                        <a:pt x="1417409" y="223093"/>
                        <a:pt x="1418591" y="222080"/>
                        <a:pt x="1404408" y="241824"/>
                      </a:cubicBezTo>
                      <a:cubicBezTo>
                        <a:pt x="1402719" y="244187"/>
                        <a:pt x="1396979" y="251612"/>
                        <a:pt x="1391575" y="258530"/>
                      </a:cubicBezTo>
                      <a:cubicBezTo>
                        <a:pt x="1386172" y="265280"/>
                        <a:pt x="1381951" y="271187"/>
                        <a:pt x="1382289" y="271355"/>
                      </a:cubicBezTo>
                      <a:cubicBezTo>
                        <a:pt x="1382626" y="271693"/>
                        <a:pt x="1388367" y="273549"/>
                        <a:pt x="1395290" y="275574"/>
                      </a:cubicBezTo>
                      <a:cubicBezTo>
                        <a:pt x="1402044" y="277599"/>
                        <a:pt x="1407447" y="279624"/>
                        <a:pt x="1407109" y="279962"/>
                      </a:cubicBezTo>
                      <a:cubicBezTo>
                        <a:pt x="1406772" y="280299"/>
                        <a:pt x="1400693" y="279118"/>
                        <a:pt x="1393770" y="277262"/>
                      </a:cubicBezTo>
                      <a:cubicBezTo>
                        <a:pt x="1386848" y="275574"/>
                        <a:pt x="1380600" y="274055"/>
                        <a:pt x="1380094" y="274055"/>
                      </a:cubicBezTo>
                      <a:cubicBezTo>
                        <a:pt x="1379587" y="274055"/>
                        <a:pt x="1375872" y="277768"/>
                        <a:pt x="1371989" y="282493"/>
                      </a:cubicBezTo>
                      <a:lnTo>
                        <a:pt x="1365066" y="290762"/>
                      </a:lnTo>
                      <a:lnTo>
                        <a:pt x="1378574" y="308987"/>
                      </a:lnTo>
                      <a:lnTo>
                        <a:pt x="1392251" y="327212"/>
                      </a:lnTo>
                      <a:lnTo>
                        <a:pt x="1376886" y="311180"/>
                      </a:lnTo>
                      <a:lnTo>
                        <a:pt x="1361520" y="295149"/>
                      </a:lnTo>
                      <a:lnTo>
                        <a:pt x="1348012" y="309324"/>
                      </a:lnTo>
                      <a:cubicBezTo>
                        <a:pt x="1340414" y="317255"/>
                        <a:pt x="1334842" y="324343"/>
                        <a:pt x="1335349" y="325693"/>
                      </a:cubicBezTo>
                      <a:cubicBezTo>
                        <a:pt x="1336868" y="329743"/>
                        <a:pt x="1331972" y="326368"/>
                        <a:pt x="1328932" y="321137"/>
                      </a:cubicBezTo>
                      <a:lnTo>
                        <a:pt x="1325893" y="316074"/>
                      </a:lnTo>
                      <a:lnTo>
                        <a:pt x="1320152" y="322487"/>
                      </a:lnTo>
                      <a:lnTo>
                        <a:pt x="1314243" y="328899"/>
                      </a:lnTo>
                      <a:lnTo>
                        <a:pt x="1318802" y="321643"/>
                      </a:lnTo>
                      <a:cubicBezTo>
                        <a:pt x="1323360" y="314555"/>
                        <a:pt x="1323360" y="314218"/>
                        <a:pt x="1320490" y="309830"/>
                      </a:cubicBezTo>
                      <a:cubicBezTo>
                        <a:pt x="1312385" y="297343"/>
                        <a:pt x="1304281" y="274393"/>
                        <a:pt x="1304281" y="263762"/>
                      </a:cubicBezTo>
                      <a:cubicBezTo>
                        <a:pt x="1304281" y="259712"/>
                        <a:pt x="1303267" y="259037"/>
                        <a:pt x="1293474" y="256505"/>
                      </a:cubicBezTo>
                      <a:cubicBezTo>
                        <a:pt x="1279797" y="252793"/>
                        <a:pt x="1262913" y="244355"/>
                        <a:pt x="1253119" y="236255"/>
                      </a:cubicBezTo>
                      <a:cubicBezTo>
                        <a:pt x="1249067" y="232880"/>
                        <a:pt x="1245015" y="230180"/>
                        <a:pt x="1244001" y="230180"/>
                      </a:cubicBezTo>
                      <a:cubicBezTo>
                        <a:pt x="1241469" y="230180"/>
                        <a:pt x="1235221" y="237268"/>
                        <a:pt x="1216141" y="261399"/>
                      </a:cubicBezTo>
                      <a:cubicBezTo>
                        <a:pt x="1189801" y="294812"/>
                        <a:pt x="1181190" y="302743"/>
                        <a:pt x="1165149" y="308312"/>
                      </a:cubicBezTo>
                      <a:cubicBezTo>
                        <a:pt x="1157720" y="310843"/>
                        <a:pt x="1151472" y="312699"/>
                        <a:pt x="1151135" y="312362"/>
                      </a:cubicBezTo>
                      <a:cubicBezTo>
                        <a:pt x="1150797" y="312024"/>
                        <a:pt x="1156031" y="309493"/>
                        <a:pt x="1162447" y="306962"/>
                      </a:cubicBezTo>
                      <a:cubicBezTo>
                        <a:pt x="1176462" y="301393"/>
                        <a:pt x="1180852" y="297005"/>
                        <a:pt x="1196386" y="273212"/>
                      </a:cubicBezTo>
                      <a:cubicBezTo>
                        <a:pt x="1211414" y="250093"/>
                        <a:pt x="1210907" y="251274"/>
                        <a:pt x="1207024" y="252793"/>
                      </a:cubicBezTo>
                      <a:cubicBezTo>
                        <a:pt x="1197737" y="256505"/>
                        <a:pt x="1169708" y="262918"/>
                        <a:pt x="1140497" y="268149"/>
                      </a:cubicBezTo>
                      <a:cubicBezTo>
                        <a:pt x="1122430" y="271524"/>
                        <a:pt x="1106221" y="274562"/>
                        <a:pt x="1104701" y="275068"/>
                      </a:cubicBezTo>
                      <a:cubicBezTo>
                        <a:pt x="1102168" y="275912"/>
                        <a:pt x="1102844" y="278105"/>
                        <a:pt x="1110273" y="293124"/>
                      </a:cubicBezTo>
                      <a:cubicBezTo>
                        <a:pt x="1120066" y="312530"/>
                        <a:pt x="1136107" y="340712"/>
                        <a:pt x="1145900" y="355899"/>
                      </a:cubicBezTo>
                      <a:cubicBezTo>
                        <a:pt x="1151979" y="365180"/>
                        <a:pt x="1152148" y="365518"/>
                        <a:pt x="1147251" y="360118"/>
                      </a:cubicBezTo>
                      <a:cubicBezTo>
                        <a:pt x="1137964" y="349824"/>
                        <a:pt x="1112468" y="315230"/>
                        <a:pt x="1100649" y="296668"/>
                      </a:cubicBezTo>
                      <a:cubicBezTo>
                        <a:pt x="1090180" y="280468"/>
                        <a:pt x="1088829" y="278949"/>
                        <a:pt x="1084946" y="279793"/>
                      </a:cubicBezTo>
                      <a:cubicBezTo>
                        <a:pt x="1080556" y="280805"/>
                        <a:pt x="1080556" y="280805"/>
                        <a:pt x="1084270" y="278612"/>
                      </a:cubicBezTo>
                      <a:lnTo>
                        <a:pt x="1088154" y="276587"/>
                      </a:lnTo>
                      <a:lnTo>
                        <a:pt x="1084439" y="270680"/>
                      </a:lnTo>
                      <a:cubicBezTo>
                        <a:pt x="1082582" y="267474"/>
                        <a:pt x="1077348" y="258193"/>
                        <a:pt x="1073126" y="250262"/>
                      </a:cubicBezTo>
                      <a:lnTo>
                        <a:pt x="1065359" y="235749"/>
                      </a:lnTo>
                      <a:lnTo>
                        <a:pt x="1065190" y="256168"/>
                      </a:lnTo>
                      <a:cubicBezTo>
                        <a:pt x="1065190" y="274224"/>
                        <a:pt x="1064684" y="277937"/>
                        <a:pt x="1060632" y="288230"/>
                      </a:cubicBezTo>
                      <a:cubicBezTo>
                        <a:pt x="1055904" y="300380"/>
                        <a:pt x="1043747" y="319955"/>
                        <a:pt x="1037330" y="325524"/>
                      </a:cubicBezTo>
                      <a:cubicBezTo>
                        <a:pt x="1035135" y="327549"/>
                        <a:pt x="1036317" y="324680"/>
                        <a:pt x="1040707" y="318099"/>
                      </a:cubicBezTo>
                      <a:cubicBezTo>
                        <a:pt x="1053709" y="297849"/>
                        <a:pt x="1058268" y="272030"/>
                        <a:pt x="1052864" y="248743"/>
                      </a:cubicBezTo>
                      <a:cubicBezTo>
                        <a:pt x="1048981" y="231530"/>
                        <a:pt x="1033785" y="204024"/>
                        <a:pt x="1013860" y="177868"/>
                      </a:cubicBezTo>
                      <a:cubicBezTo>
                        <a:pt x="993092" y="150530"/>
                        <a:pt x="974687" y="124543"/>
                        <a:pt x="962361" y="104968"/>
                      </a:cubicBezTo>
                      <a:cubicBezTo>
                        <a:pt x="957803" y="97712"/>
                        <a:pt x="953919" y="92143"/>
                        <a:pt x="953581" y="92480"/>
                      </a:cubicBezTo>
                      <a:cubicBezTo>
                        <a:pt x="952399" y="93662"/>
                        <a:pt x="961517" y="128930"/>
                        <a:pt x="967596" y="147155"/>
                      </a:cubicBezTo>
                      <a:cubicBezTo>
                        <a:pt x="979584" y="182762"/>
                        <a:pt x="1000015" y="225118"/>
                        <a:pt x="1018757" y="252962"/>
                      </a:cubicBezTo>
                      <a:cubicBezTo>
                        <a:pt x="1029563" y="268993"/>
                        <a:pt x="1030408" y="271018"/>
                        <a:pt x="1023316" y="263087"/>
                      </a:cubicBezTo>
                      <a:cubicBezTo>
                        <a:pt x="999508" y="236424"/>
                        <a:pt x="978064" y="208243"/>
                        <a:pt x="959829" y="178880"/>
                      </a:cubicBezTo>
                      <a:cubicBezTo>
                        <a:pt x="948685" y="161162"/>
                        <a:pt x="928929" y="122518"/>
                        <a:pt x="923357" y="107837"/>
                      </a:cubicBezTo>
                      <a:lnTo>
                        <a:pt x="920149" y="99399"/>
                      </a:lnTo>
                      <a:lnTo>
                        <a:pt x="919136" y="117118"/>
                      </a:lnTo>
                      <a:cubicBezTo>
                        <a:pt x="918461" y="126905"/>
                        <a:pt x="917954" y="148505"/>
                        <a:pt x="917785" y="165380"/>
                      </a:cubicBezTo>
                      <a:cubicBezTo>
                        <a:pt x="917785" y="182087"/>
                        <a:pt x="917110" y="206387"/>
                        <a:pt x="916435" y="219380"/>
                      </a:cubicBezTo>
                      <a:lnTo>
                        <a:pt x="915253" y="242837"/>
                      </a:lnTo>
                      <a:lnTo>
                        <a:pt x="907317" y="164368"/>
                      </a:lnTo>
                      <a:cubicBezTo>
                        <a:pt x="902927" y="121168"/>
                        <a:pt x="899212" y="85562"/>
                        <a:pt x="899212" y="85224"/>
                      </a:cubicBezTo>
                      <a:cubicBezTo>
                        <a:pt x="899043" y="84887"/>
                        <a:pt x="897692" y="85730"/>
                        <a:pt x="896173" y="87080"/>
                      </a:cubicBezTo>
                      <a:cubicBezTo>
                        <a:pt x="894484" y="88599"/>
                        <a:pt x="890094" y="91299"/>
                        <a:pt x="886211" y="93155"/>
                      </a:cubicBezTo>
                      <a:cubicBezTo>
                        <a:pt x="876586" y="98049"/>
                        <a:pt x="869663" y="108849"/>
                        <a:pt x="870845" y="117287"/>
                      </a:cubicBezTo>
                      <a:cubicBezTo>
                        <a:pt x="871858" y="124712"/>
                        <a:pt x="878612" y="139055"/>
                        <a:pt x="881652" y="140237"/>
                      </a:cubicBezTo>
                      <a:cubicBezTo>
                        <a:pt x="882834" y="140743"/>
                        <a:pt x="883847" y="141755"/>
                        <a:pt x="883847" y="142768"/>
                      </a:cubicBezTo>
                      <a:cubicBezTo>
                        <a:pt x="883847" y="144793"/>
                        <a:pt x="875742" y="139055"/>
                        <a:pt x="869157" y="132305"/>
                      </a:cubicBezTo>
                      <a:lnTo>
                        <a:pt x="864091" y="127243"/>
                      </a:lnTo>
                      <a:lnTo>
                        <a:pt x="862065" y="145468"/>
                      </a:lnTo>
                      <a:lnTo>
                        <a:pt x="860039" y="163693"/>
                      </a:lnTo>
                      <a:lnTo>
                        <a:pt x="865273" y="177193"/>
                      </a:lnTo>
                      <a:cubicBezTo>
                        <a:pt x="868144" y="184449"/>
                        <a:pt x="875067" y="199637"/>
                        <a:pt x="880639" y="210943"/>
                      </a:cubicBezTo>
                      <a:cubicBezTo>
                        <a:pt x="889756" y="229674"/>
                        <a:pt x="891107" y="231530"/>
                        <a:pt x="897355" y="234399"/>
                      </a:cubicBezTo>
                      <a:cubicBezTo>
                        <a:pt x="901069" y="236087"/>
                        <a:pt x="903771" y="237774"/>
                        <a:pt x="903433" y="238112"/>
                      </a:cubicBezTo>
                      <a:cubicBezTo>
                        <a:pt x="903095" y="238618"/>
                        <a:pt x="901069" y="237943"/>
                        <a:pt x="899043" y="236930"/>
                      </a:cubicBezTo>
                      <a:cubicBezTo>
                        <a:pt x="897017" y="235918"/>
                        <a:pt x="894991" y="235412"/>
                        <a:pt x="894484" y="235918"/>
                      </a:cubicBezTo>
                      <a:cubicBezTo>
                        <a:pt x="892289" y="238112"/>
                        <a:pt x="929942" y="294980"/>
                        <a:pt x="937034" y="300043"/>
                      </a:cubicBezTo>
                      <a:cubicBezTo>
                        <a:pt x="939736" y="302237"/>
                        <a:pt x="946490" y="305612"/>
                        <a:pt x="951893" y="307805"/>
                      </a:cubicBezTo>
                      <a:cubicBezTo>
                        <a:pt x="957296" y="309830"/>
                        <a:pt x="961348" y="311855"/>
                        <a:pt x="961011" y="312362"/>
                      </a:cubicBezTo>
                      <a:cubicBezTo>
                        <a:pt x="959998" y="313205"/>
                        <a:pt x="932982" y="302743"/>
                        <a:pt x="931800" y="300887"/>
                      </a:cubicBezTo>
                      <a:cubicBezTo>
                        <a:pt x="931293" y="300043"/>
                        <a:pt x="930111" y="299368"/>
                        <a:pt x="929098" y="299368"/>
                      </a:cubicBezTo>
                      <a:cubicBezTo>
                        <a:pt x="928254" y="299368"/>
                        <a:pt x="931462" y="304430"/>
                        <a:pt x="936359" y="310843"/>
                      </a:cubicBezTo>
                      <a:cubicBezTo>
                        <a:pt x="941086" y="317087"/>
                        <a:pt x="945814" y="323162"/>
                        <a:pt x="946827" y="324343"/>
                      </a:cubicBezTo>
                      <a:cubicBezTo>
                        <a:pt x="947672" y="325355"/>
                        <a:pt x="948009" y="326368"/>
                        <a:pt x="947503" y="326368"/>
                      </a:cubicBezTo>
                      <a:cubicBezTo>
                        <a:pt x="946152" y="326368"/>
                        <a:pt x="906810" y="282493"/>
                        <a:pt x="892965" y="265618"/>
                      </a:cubicBezTo>
                      <a:cubicBezTo>
                        <a:pt x="885873" y="256843"/>
                        <a:pt x="874729" y="242162"/>
                        <a:pt x="868313" y="233218"/>
                      </a:cubicBezTo>
                      <a:cubicBezTo>
                        <a:pt x="861727" y="224105"/>
                        <a:pt x="855987" y="216680"/>
                        <a:pt x="855142" y="216680"/>
                      </a:cubicBezTo>
                      <a:cubicBezTo>
                        <a:pt x="853285" y="216680"/>
                        <a:pt x="823399" y="200143"/>
                        <a:pt x="815125" y="194405"/>
                      </a:cubicBezTo>
                      <a:cubicBezTo>
                        <a:pt x="811242" y="191874"/>
                        <a:pt x="807696" y="189680"/>
                        <a:pt x="807189" y="189680"/>
                      </a:cubicBezTo>
                      <a:cubicBezTo>
                        <a:pt x="806852" y="189680"/>
                        <a:pt x="809384" y="196262"/>
                        <a:pt x="812761" y="204530"/>
                      </a:cubicBezTo>
                      <a:cubicBezTo>
                        <a:pt x="816307" y="212630"/>
                        <a:pt x="820528" y="224274"/>
                        <a:pt x="822048" y="230349"/>
                      </a:cubicBezTo>
                      <a:cubicBezTo>
                        <a:pt x="825594" y="244524"/>
                        <a:pt x="825594" y="268993"/>
                        <a:pt x="822048" y="280974"/>
                      </a:cubicBezTo>
                      <a:cubicBezTo>
                        <a:pt x="818333" y="293799"/>
                        <a:pt x="808540" y="311687"/>
                        <a:pt x="800773" y="320124"/>
                      </a:cubicBezTo>
                      <a:lnTo>
                        <a:pt x="794357" y="327212"/>
                      </a:lnTo>
                      <a:lnTo>
                        <a:pt x="799760" y="318943"/>
                      </a:lnTo>
                      <a:cubicBezTo>
                        <a:pt x="817320" y="291943"/>
                        <a:pt x="819009" y="257687"/>
                        <a:pt x="804319" y="226805"/>
                      </a:cubicBezTo>
                      <a:cubicBezTo>
                        <a:pt x="797734" y="212630"/>
                        <a:pt x="787772" y="196430"/>
                        <a:pt x="785914" y="196430"/>
                      </a:cubicBezTo>
                      <a:cubicBezTo>
                        <a:pt x="784564" y="196430"/>
                        <a:pt x="769198" y="218199"/>
                        <a:pt x="763289" y="227987"/>
                      </a:cubicBezTo>
                      <a:cubicBezTo>
                        <a:pt x="762613" y="229337"/>
                        <a:pt x="764639" y="231362"/>
                        <a:pt x="769029" y="233555"/>
                      </a:cubicBezTo>
                      <a:cubicBezTo>
                        <a:pt x="772744" y="235412"/>
                        <a:pt x="775783" y="237268"/>
                        <a:pt x="775783" y="237774"/>
                      </a:cubicBezTo>
                      <a:cubicBezTo>
                        <a:pt x="775783" y="238618"/>
                        <a:pt x="768861" y="236087"/>
                        <a:pt x="763964" y="233555"/>
                      </a:cubicBezTo>
                      <a:cubicBezTo>
                        <a:pt x="761262" y="232205"/>
                        <a:pt x="759405" y="233893"/>
                        <a:pt x="750287" y="245874"/>
                      </a:cubicBezTo>
                      <a:cubicBezTo>
                        <a:pt x="744546" y="253468"/>
                        <a:pt x="739143" y="260555"/>
                        <a:pt x="738468" y="261568"/>
                      </a:cubicBezTo>
                      <a:cubicBezTo>
                        <a:pt x="737455" y="262749"/>
                        <a:pt x="743027" y="264774"/>
                        <a:pt x="756028" y="267980"/>
                      </a:cubicBezTo>
                      <a:cubicBezTo>
                        <a:pt x="778823" y="273380"/>
                        <a:pt x="798240" y="279118"/>
                        <a:pt x="797396" y="279962"/>
                      </a:cubicBezTo>
                      <a:cubicBezTo>
                        <a:pt x="797058" y="280299"/>
                        <a:pt x="791149" y="279287"/>
                        <a:pt x="784226" y="277430"/>
                      </a:cubicBezTo>
                      <a:cubicBezTo>
                        <a:pt x="777303" y="275743"/>
                        <a:pt x="764302" y="273043"/>
                        <a:pt x="755522" y="271524"/>
                      </a:cubicBezTo>
                      <a:cubicBezTo>
                        <a:pt x="746741" y="270005"/>
                        <a:pt x="738299" y="268487"/>
                        <a:pt x="736779" y="267980"/>
                      </a:cubicBezTo>
                      <a:cubicBezTo>
                        <a:pt x="734922" y="267474"/>
                        <a:pt x="729181" y="272705"/>
                        <a:pt x="718712" y="284518"/>
                      </a:cubicBezTo>
                      <a:cubicBezTo>
                        <a:pt x="710439" y="294137"/>
                        <a:pt x="698113" y="307637"/>
                        <a:pt x="691359" y="314555"/>
                      </a:cubicBezTo>
                      <a:lnTo>
                        <a:pt x="679371" y="327212"/>
                      </a:lnTo>
                      <a:lnTo>
                        <a:pt x="690177" y="312868"/>
                      </a:lnTo>
                      <a:cubicBezTo>
                        <a:pt x="696087" y="304937"/>
                        <a:pt x="706049" y="291099"/>
                        <a:pt x="712296" y="282155"/>
                      </a:cubicBezTo>
                      <a:lnTo>
                        <a:pt x="723440" y="265955"/>
                      </a:lnTo>
                      <a:lnTo>
                        <a:pt x="713816" y="263930"/>
                      </a:lnTo>
                      <a:cubicBezTo>
                        <a:pt x="708413" y="262918"/>
                        <a:pt x="701490" y="261399"/>
                        <a:pt x="698619" y="260555"/>
                      </a:cubicBezTo>
                      <a:cubicBezTo>
                        <a:pt x="691190" y="258699"/>
                        <a:pt x="676163" y="262580"/>
                        <a:pt x="672279" y="267643"/>
                      </a:cubicBezTo>
                      <a:cubicBezTo>
                        <a:pt x="670591" y="269837"/>
                        <a:pt x="664681" y="278949"/>
                        <a:pt x="658940" y="288062"/>
                      </a:cubicBezTo>
                      <a:lnTo>
                        <a:pt x="648809" y="304599"/>
                      </a:lnTo>
                      <a:lnTo>
                        <a:pt x="653368" y="311180"/>
                      </a:lnTo>
                      <a:cubicBezTo>
                        <a:pt x="655901" y="314893"/>
                        <a:pt x="659109" y="318774"/>
                        <a:pt x="660291" y="319787"/>
                      </a:cubicBezTo>
                      <a:cubicBezTo>
                        <a:pt x="661642" y="320799"/>
                        <a:pt x="662655" y="322487"/>
                        <a:pt x="662655" y="323499"/>
                      </a:cubicBezTo>
                      <a:cubicBezTo>
                        <a:pt x="662655" y="324512"/>
                        <a:pt x="659109" y="321305"/>
                        <a:pt x="654719" y="316412"/>
                      </a:cubicBezTo>
                      <a:lnTo>
                        <a:pt x="646614" y="307468"/>
                      </a:lnTo>
                      <a:lnTo>
                        <a:pt x="635639" y="323162"/>
                      </a:lnTo>
                      <a:cubicBezTo>
                        <a:pt x="623651" y="340205"/>
                        <a:pt x="601869" y="368049"/>
                        <a:pt x="601869" y="366193"/>
                      </a:cubicBezTo>
                      <a:cubicBezTo>
                        <a:pt x="601869" y="365518"/>
                        <a:pt x="605584" y="359612"/>
                        <a:pt x="609974" y="352862"/>
                      </a:cubicBezTo>
                      <a:cubicBezTo>
                        <a:pt x="614533" y="346112"/>
                        <a:pt x="622975" y="332105"/>
                        <a:pt x="628885" y="321643"/>
                      </a:cubicBezTo>
                      <a:cubicBezTo>
                        <a:pt x="641211" y="299705"/>
                        <a:pt x="641211" y="301562"/>
                        <a:pt x="625846" y="284687"/>
                      </a:cubicBezTo>
                      <a:lnTo>
                        <a:pt x="616221" y="274055"/>
                      </a:lnTo>
                      <a:lnTo>
                        <a:pt x="603558" y="277262"/>
                      </a:lnTo>
                      <a:cubicBezTo>
                        <a:pt x="590050" y="280637"/>
                        <a:pt x="585153" y="280637"/>
                        <a:pt x="596635" y="277262"/>
                      </a:cubicBezTo>
                      <a:cubicBezTo>
                        <a:pt x="607441" y="274055"/>
                        <a:pt x="603558" y="273549"/>
                        <a:pt x="591738" y="276587"/>
                      </a:cubicBezTo>
                      <a:cubicBezTo>
                        <a:pt x="585997" y="278105"/>
                        <a:pt x="580932" y="278949"/>
                        <a:pt x="580425" y="278443"/>
                      </a:cubicBezTo>
                      <a:cubicBezTo>
                        <a:pt x="579919" y="278105"/>
                        <a:pt x="582958" y="276755"/>
                        <a:pt x="586841" y="275743"/>
                      </a:cubicBezTo>
                      <a:cubicBezTo>
                        <a:pt x="590894" y="274730"/>
                        <a:pt x="598323" y="272705"/>
                        <a:pt x="603220" y="271187"/>
                      </a:cubicBezTo>
                      <a:lnTo>
                        <a:pt x="612000" y="268655"/>
                      </a:lnTo>
                      <a:lnTo>
                        <a:pt x="603220" y="257518"/>
                      </a:lnTo>
                      <a:cubicBezTo>
                        <a:pt x="598492" y="251274"/>
                        <a:pt x="594102" y="245874"/>
                        <a:pt x="593764" y="245368"/>
                      </a:cubicBezTo>
                      <a:cubicBezTo>
                        <a:pt x="593427" y="244862"/>
                        <a:pt x="591063" y="247224"/>
                        <a:pt x="588530" y="250430"/>
                      </a:cubicBezTo>
                      <a:cubicBezTo>
                        <a:pt x="586166" y="253637"/>
                        <a:pt x="578230" y="263255"/>
                        <a:pt x="570970" y="272030"/>
                      </a:cubicBezTo>
                      <a:lnTo>
                        <a:pt x="557799" y="287724"/>
                      </a:lnTo>
                      <a:lnTo>
                        <a:pt x="561176" y="292280"/>
                      </a:lnTo>
                      <a:cubicBezTo>
                        <a:pt x="566411" y="299705"/>
                        <a:pt x="569957" y="302237"/>
                        <a:pt x="582114" y="306962"/>
                      </a:cubicBezTo>
                      <a:cubicBezTo>
                        <a:pt x="588361" y="309493"/>
                        <a:pt x="593258" y="311855"/>
                        <a:pt x="592920" y="312193"/>
                      </a:cubicBezTo>
                      <a:cubicBezTo>
                        <a:pt x="591400" y="313880"/>
                        <a:pt x="563878" y="301899"/>
                        <a:pt x="558981" y="297680"/>
                      </a:cubicBezTo>
                      <a:lnTo>
                        <a:pt x="553747" y="292955"/>
                      </a:lnTo>
                      <a:lnTo>
                        <a:pt x="548513" y="297680"/>
                      </a:lnTo>
                      <a:cubicBezTo>
                        <a:pt x="543447" y="302068"/>
                        <a:pt x="516263" y="313880"/>
                        <a:pt x="514743" y="312362"/>
                      </a:cubicBezTo>
                      <a:cubicBezTo>
                        <a:pt x="514405" y="312024"/>
                        <a:pt x="519471" y="309493"/>
                        <a:pt x="525887" y="306962"/>
                      </a:cubicBezTo>
                      <a:cubicBezTo>
                        <a:pt x="540915" y="300887"/>
                        <a:pt x="553409" y="288399"/>
                        <a:pt x="547837" y="285024"/>
                      </a:cubicBezTo>
                      <a:cubicBezTo>
                        <a:pt x="544460" y="282999"/>
                        <a:pt x="513899" y="243680"/>
                        <a:pt x="501404" y="225118"/>
                      </a:cubicBezTo>
                      <a:cubicBezTo>
                        <a:pt x="494143" y="214487"/>
                        <a:pt x="487558" y="205037"/>
                        <a:pt x="486883" y="204193"/>
                      </a:cubicBezTo>
                      <a:cubicBezTo>
                        <a:pt x="486208" y="203518"/>
                        <a:pt x="482999" y="208580"/>
                        <a:pt x="479622" y="215668"/>
                      </a:cubicBezTo>
                      <a:lnTo>
                        <a:pt x="473713" y="228662"/>
                      </a:lnTo>
                      <a:lnTo>
                        <a:pt x="480635" y="239968"/>
                      </a:lnTo>
                      <a:cubicBezTo>
                        <a:pt x="484350" y="246212"/>
                        <a:pt x="489753" y="254480"/>
                        <a:pt x="492455" y="258530"/>
                      </a:cubicBezTo>
                      <a:cubicBezTo>
                        <a:pt x="500897" y="270849"/>
                        <a:pt x="497014" y="267980"/>
                        <a:pt x="483675" y="252118"/>
                      </a:cubicBezTo>
                      <a:cubicBezTo>
                        <a:pt x="476752" y="243849"/>
                        <a:pt x="470673" y="237099"/>
                        <a:pt x="470167" y="236930"/>
                      </a:cubicBezTo>
                      <a:cubicBezTo>
                        <a:pt x="469660" y="236930"/>
                        <a:pt x="466452" y="242499"/>
                        <a:pt x="463075" y="249249"/>
                      </a:cubicBezTo>
                      <a:cubicBezTo>
                        <a:pt x="453282" y="268149"/>
                        <a:pt x="435722" y="296668"/>
                        <a:pt x="420863" y="317930"/>
                      </a:cubicBezTo>
                      <a:cubicBezTo>
                        <a:pt x="407186" y="337168"/>
                        <a:pt x="384223" y="366868"/>
                        <a:pt x="382872" y="366868"/>
                      </a:cubicBezTo>
                      <a:cubicBezTo>
                        <a:pt x="382534" y="366868"/>
                        <a:pt x="385236" y="362480"/>
                        <a:pt x="388782" y="357249"/>
                      </a:cubicBezTo>
                      <a:cubicBezTo>
                        <a:pt x="405160" y="332780"/>
                        <a:pt x="426773" y="292280"/>
                        <a:pt x="438930" y="263087"/>
                      </a:cubicBezTo>
                      <a:cubicBezTo>
                        <a:pt x="447035" y="243512"/>
                        <a:pt x="454970" y="221743"/>
                        <a:pt x="454970" y="219043"/>
                      </a:cubicBezTo>
                      <a:cubicBezTo>
                        <a:pt x="454970" y="217862"/>
                        <a:pt x="450749" y="210774"/>
                        <a:pt x="445684" y="203349"/>
                      </a:cubicBezTo>
                      <a:cubicBezTo>
                        <a:pt x="440449" y="195924"/>
                        <a:pt x="431500" y="181918"/>
                        <a:pt x="425591" y="172130"/>
                      </a:cubicBezTo>
                      <a:lnTo>
                        <a:pt x="414953" y="154412"/>
                      </a:lnTo>
                      <a:lnTo>
                        <a:pt x="397055" y="178374"/>
                      </a:lnTo>
                      <a:cubicBezTo>
                        <a:pt x="370039" y="214318"/>
                        <a:pt x="359402" y="236762"/>
                        <a:pt x="356194" y="263255"/>
                      </a:cubicBezTo>
                      <a:lnTo>
                        <a:pt x="355012" y="273718"/>
                      </a:lnTo>
                      <a:lnTo>
                        <a:pt x="363792" y="276587"/>
                      </a:lnTo>
                      <a:cubicBezTo>
                        <a:pt x="368520" y="278105"/>
                        <a:pt x="372066" y="279793"/>
                        <a:pt x="371728" y="280130"/>
                      </a:cubicBezTo>
                      <a:cubicBezTo>
                        <a:pt x="371390" y="280637"/>
                        <a:pt x="369026" y="280130"/>
                        <a:pt x="366494" y="279118"/>
                      </a:cubicBezTo>
                      <a:cubicBezTo>
                        <a:pt x="363961" y="278274"/>
                        <a:pt x="360415" y="277430"/>
                        <a:pt x="358727" y="277430"/>
                      </a:cubicBezTo>
                      <a:cubicBezTo>
                        <a:pt x="355856" y="277430"/>
                        <a:pt x="355856" y="277937"/>
                        <a:pt x="358051" y="288062"/>
                      </a:cubicBezTo>
                      <a:cubicBezTo>
                        <a:pt x="361090" y="300549"/>
                        <a:pt x="366831" y="313880"/>
                        <a:pt x="373416" y="322487"/>
                      </a:cubicBezTo>
                      <a:cubicBezTo>
                        <a:pt x="377300" y="327887"/>
                        <a:pt x="377469" y="328393"/>
                        <a:pt x="374261" y="325524"/>
                      </a:cubicBezTo>
                      <a:cubicBezTo>
                        <a:pt x="367507" y="319787"/>
                        <a:pt x="355350" y="300043"/>
                        <a:pt x="350791" y="287218"/>
                      </a:cubicBezTo>
                      <a:cubicBezTo>
                        <a:pt x="348258" y="280468"/>
                        <a:pt x="346232" y="274730"/>
                        <a:pt x="346232" y="274562"/>
                      </a:cubicBezTo>
                      <a:cubicBezTo>
                        <a:pt x="345894" y="273887"/>
                        <a:pt x="288823" y="263930"/>
                        <a:pt x="287472" y="264268"/>
                      </a:cubicBezTo>
                      <a:cubicBezTo>
                        <a:pt x="284602" y="265280"/>
                        <a:pt x="318203" y="330418"/>
                        <a:pt x="333399" y="353368"/>
                      </a:cubicBezTo>
                      <a:cubicBezTo>
                        <a:pt x="346063" y="372437"/>
                        <a:pt x="344712" y="371593"/>
                        <a:pt x="327996" y="350330"/>
                      </a:cubicBezTo>
                      <a:close/>
                      <a:moveTo>
                        <a:pt x="1345648" y="306624"/>
                      </a:moveTo>
                      <a:cubicBezTo>
                        <a:pt x="1351727" y="298693"/>
                        <a:pt x="1356624" y="291437"/>
                        <a:pt x="1356624" y="290424"/>
                      </a:cubicBezTo>
                      <a:cubicBezTo>
                        <a:pt x="1356624" y="289580"/>
                        <a:pt x="1354091" y="285868"/>
                        <a:pt x="1350883" y="282493"/>
                      </a:cubicBezTo>
                      <a:lnTo>
                        <a:pt x="1345142" y="276080"/>
                      </a:lnTo>
                      <a:lnTo>
                        <a:pt x="1341427" y="286205"/>
                      </a:lnTo>
                      <a:cubicBezTo>
                        <a:pt x="1339401" y="291774"/>
                        <a:pt x="1335518" y="300212"/>
                        <a:pt x="1332816" y="304768"/>
                      </a:cubicBezTo>
                      <a:cubicBezTo>
                        <a:pt x="1330114" y="309324"/>
                        <a:pt x="1327919" y="313712"/>
                        <a:pt x="1327919" y="314724"/>
                      </a:cubicBezTo>
                      <a:cubicBezTo>
                        <a:pt x="1327919" y="317424"/>
                        <a:pt x="1331972" y="322824"/>
                        <a:pt x="1333323" y="321980"/>
                      </a:cubicBezTo>
                      <a:cubicBezTo>
                        <a:pt x="1334167" y="321474"/>
                        <a:pt x="1339739" y="314555"/>
                        <a:pt x="1345648" y="306624"/>
                      </a:cubicBezTo>
                      <a:close/>
                      <a:moveTo>
                        <a:pt x="1331296" y="295993"/>
                      </a:moveTo>
                      <a:cubicBezTo>
                        <a:pt x="1333154" y="289918"/>
                        <a:pt x="1334842" y="280974"/>
                        <a:pt x="1335011" y="275912"/>
                      </a:cubicBezTo>
                      <a:cubicBezTo>
                        <a:pt x="1335518" y="265787"/>
                        <a:pt x="1335855" y="266124"/>
                        <a:pt x="1320828" y="263255"/>
                      </a:cubicBezTo>
                      <a:lnTo>
                        <a:pt x="1314411" y="262074"/>
                      </a:lnTo>
                      <a:lnTo>
                        <a:pt x="1314411" y="268655"/>
                      </a:lnTo>
                      <a:cubicBezTo>
                        <a:pt x="1314411" y="277937"/>
                        <a:pt x="1316944" y="290255"/>
                        <a:pt x="1321165" y="301730"/>
                      </a:cubicBezTo>
                      <a:cubicBezTo>
                        <a:pt x="1325555" y="313037"/>
                        <a:pt x="1326231" y="312530"/>
                        <a:pt x="1331296" y="295993"/>
                      </a:cubicBezTo>
                      <a:close/>
                      <a:moveTo>
                        <a:pt x="1957219" y="283843"/>
                      </a:moveTo>
                      <a:cubicBezTo>
                        <a:pt x="1963467" y="274730"/>
                        <a:pt x="1968194" y="267137"/>
                        <a:pt x="1967688" y="266799"/>
                      </a:cubicBezTo>
                      <a:cubicBezTo>
                        <a:pt x="1967350" y="266462"/>
                        <a:pt x="1961440" y="265112"/>
                        <a:pt x="1954686" y="263593"/>
                      </a:cubicBezTo>
                      <a:lnTo>
                        <a:pt x="1942529" y="261062"/>
                      </a:lnTo>
                      <a:lnTo>
                        <a:pt x="1934931" y="274224"/>
                      </a:lnTo>
                      <a:lnTo>
                        <a:pt x="1927333" y="287387"/>
                      </a:lnTo>
                      <a:lnTo>
                        <a:pt x="1932736" y="298524"/>
                      </a:lnTo>
                      <a:lnTo>
                        <a:pt x="1938308" y="309662"/>
                      </a:lnTo>
                      <a:lnTo>
                        <a:pt x="1942192" y="304937"/>
                      </a:lnTo>
                      <a:cubicBezTo>
                        <a:pt x="1944218" y="302405"/>
                        <a:pt x="1951141" y="292787"/>
                        <a:pt x="1957219" y="283843"/>
                      </a:cubicBezTo>
                      <a:close/>
                      <a:moveTo>
                        <a:pt x="1662916" y="279118"/>
                      </a:moveTo>
                      <a:cubicBezTo>
                        <a:pt x="1668994" y="270005"/>
                        <a:pt x="1674060" y="261568"/>
                        <a:pt x="1674060" y="260724"/>
                      </a:cubicBezTo>
                      <a:cubicBezTo>
                        <a:pt x="1674060" y="259712"/>
                        <a:pt x="1669332" y="252624"/>
                        <a:pt x="1663591" y="244862"/>
                      </a:cubicBezTo>
                      <a:cubicBezTo>
                        <a:pt x="1657681" y="237099"/>
                        <a:pt x="1651772" y="228999"/>
                        <a:pt x="1650252" y="226805"/>
                      </a:cubicBezTo>
                      <a:lnTo>
                        <a:pt x="1647719" y="222755"/>
                      </a:lnTo>
                      <a:lnTo>
                        <a:pt x="1636575" y="232205"/>
                      </a:lnTo>
                      <a:cubicBezTo>
                        <a:pt x="1630497" y="237437"/>
                        <a:pt x="1624249" y="242330"/>
                        <a:pt x="1622730" y="243174"/>
                      </a:cubicBezTo>
                      <a:cubicBezTo>
                        <a:pt x="1620197" y="244524"/>
                        <a:pt x="1620703" y="246549"/>
                        <a:pt x="1627288" y="262412"/>
                      </a:cubicBezTo>
                      <a:cubicBezTo>
                        <a:pt x="1631341" y="272030"/>
                        <a:pt x="1637251" y="284855"/>
                        <a:pt x="1640121" y="290593"/>
                      </a:cubicBezTo>
                      <a:cubicBezTo>
                        <a:pt x="1645355" y="300887"/>
                        <a:pt x="1645693" y="301224"/>
                        <a:pt x="1648732" y="298524"/>
                      </a:cubicBezTo>
                      <a:cubicBezTo>
                        <a:pt x="1650421" y="297005"/>
                        <a:pt x="1656837" y="288230"/>
                        <a:pt x="1662916" y="279118"/>
                      </a:cubicBezTo>
                      <a:close/>
                      <a:moveTo>
                        <a:pt x="221790" y="281987"/>
                      </a:moveTo>
                      <a:cubicBezTo>
                        <a:pt x="226856" y="274393"/>
                        <a:pt x="233441" y="264099"/>
                        <a:pt x="236649" y="259374"/>
                      </a:cubicBezTo>
                      <a:lnTo>
                        <a:pt x="242221" y="250430"/>
                      </a:lnTo>
                      <a:lnTo>
                        <a:pt x="234116" y="246380"/>
                      </a:lnTo>
                      <a:cubicBezTo>
                        <a:pt x="229557" y="244018"/>
                        <a:pt x="223479" y="240137"/>
                        <a:pt x="220439" y="237605"/>
                      </a:cubicBezTo>
                      <a:cubicBezTo>
                        <a:pt x="217400" y="235243"/>
                        <a:pt x="214698" y="233555"/>
                        <a:pt x="214361" y="233893"/>
                      </a:cubicBezTo>
                      <a:cubicBezTo>
                        <a:pt x="212335" y="235918"/>
                        <a:pt x="206763" y="261905"/>
                        <a:pt x="206763" y="268993"/>
                      </a:cubicBezTo>
                      <a:cubicBezTo>
                        <a:pt x="206763" y="277768"/>
                        <a:pt x="209971" y="295993"/>
                        <a:pt x="211659" y="295993"/>
                      </a:cubicBezTo>
                      <a:cubicBezTo>
                        <a:pt x="212166" y="295993"/>
                        <a:pt x="216725" y="289749"/>
                        <a:pt x="221790" y="281987"/>
                      </a:cubicBezTo>
                      <a:close/>
                      <a:moveTo>
                        <a:pt x="649147" y="282155"/>
                      </a:moveTo>
                      <a:cubicBezTo>
                        <a:pt x="652693" y="274393"/>
                        <a:pt x="655563" y="267980"/>
                        <a:pt x="655225" y="267812"/>
                      </a:cubicBezTo>
                      <a:cubicBezTo>
                        <a:pt x="655056" y="267474"/>
                        <a:pt x="648471" y="268487"/>
                        <a:pt x="640535" y="269837"/>
                      </a:cubicBezTo>
                      <a:cubicBezTo>
                        <a:pt x="632768" y="271187"/>
                        <a:pt x="626183" y="272368"/>
                        <a:pt x="625846" y="272368"/>
                      </a:cubicBezTo>
                      <a:cubicBezTo>
                        <a:pt x="625339" y="272368"/>
                        <a:pt x="641380" y="295824"/>
                        <a:pt x="642055" y="295993"/>
                      </a:cubicBezTo>
                      <a:cubicBezTo>
                        <a:pt x="642393" y="295993"/>
                        <a:pt x="645601" y="289749"/>
                        <a:pt x="649147" y="282155"/>
                      </a:cubicBezTo>
                      <a:close/>
                      <a:moveTo>
                        <a:pt x="1840713" y="264774"/>
                      </a:moveTo>
                      <a:cubicBezTo>
                        <a:pt x="1839700" y="246043"/>
                        <a:pt x="1834466" y="230687"/>
                        <a:pt x="1821634" y="208749"/>
                      </a:cubicBezTo>
                      <a:cubicBezTo>
                        <a:pt x="1816568" y="200143"/>
                        <a:pt x="1812009" y="193055"/>
                        <a:pt x="1811503" y="193055"/>
                      </a:cubicBezTo>
                      <a:cubicBezTo>
                        <a:pt x="1811165" y="193055"/>
                        <a:pt x="1805593" y="196093"/>
                        <a:pt x="1799177" y="199974"/>
                      </a:cubicBezTo>
                      <a:lnTo>
                        <a:pt x="1787695" y="206724"/>
                      </a:lnTo>
                      <a:lnTo>
                        <a:pt x="1793773" y="218368"/>
                      </a:lnTo>
                      <a:cubicBezTo>
                        <a:pt x="1799008" y="228493"/>
                        <a:pt x="1800865" y="230518"/>
                        <a:pt x="1807788" y="233724"/>
                      </a:cubicBezTo>
                      <a:cubicBezTo>
                        <a:pt x="1817075" y="238112"/>
                        <a:pt x="1817750" y="239968"/>
                        <a:pt x="1808632" y="236087"/>
                      </a:cubicBezTo>
                      <a:cubicBezTo>
                        <a:pt x="1805086" y="234737"/>
                        <a:pt x="1802385" y="233893"/>
                        <a:pt x="1802385" y="234399"/>
                      </a:cubicBezTo>
                      <a:cubicBezTo>
                        <a:pt x="1802385" y="236424"/>
                        <a:pt x="1826868" y="275912"/>
                        <a:pt x="1834297" y="285699"/>
                      </a:cubicBezTo>
                      <a:lnTo>
                        <a:pt x="1838518" y="291437"/>
                      </a:lnTo>
                      <a:lnTo>
                        <a:pt x="1840038" y="285699"/>
                      </a:lnTo>
                      <a:cubicBezTo>
                        <a:pt x="1840882" y="282493"/>
                        <a:pt x="1841220" y="273212"/>
                        <a:pt x="1840713" y="264774"/>
                      </a:cubicBezTo>
                      <a:close/>
                      <a:moveTo>
                        <a:pt x="1366248" y="278274"/>
                      </a:moveTo>
                      <a:cubicBezTo>
                        <a:pt x="1369625" y="273043"/>
                        <a:pt x="1369794" y="272537"/>
                        <a:pt x="1367092" y="271693"/>
                      </a:cubicBezTo>
                      <a:cubicBezTo>
                        <a:pt x="1360845" y="270005"/>
                        <a:pt x="1351558" y="268824"/>
                        <a:pt x="1351558" y="269837"/>
                      </a:cubicBezTo>
                      <a:cubicBezTo>
                        <a:pt x="1351558" y="271355"/>
                        <a:pt x="1360338" y="284180"/>
                        <a:pt x="1361520" y="284180"/>
                      </a:cubicBezTo>
                      <a:cubicBezTo>
                        <a:pt x="1362027" y="284180"/>
                        <a:pt x="1364222" y="281480"/>
                        <a:pt x="1366248" y="278274"/>
                      </a:cubicBezTo>
                      <a:close/>
                      <a:moveTo>
                        <a:pt x="572489" y="252624"/>
                      </a:moveTo>
                      <a:lnTo>
                        <a:pt x="584478" y="232880"/>
                      </a:lnTo>
                      <a:lnTo>
                        <a:pt x="574178" y="217355"/>
                      </a:lnTo>
                      <a:lnTo>
                        <a:pt x="563878" y="201830"/>
                      </a:lnTo>
                      <a:lnTo>
                        <a:pt x="563034" y="222249"/>
                      </a:lnTo>
                      <a:cubicBezTo>
                        <a:pt x="562021" y="245874"/>
                        <a:pt x="560839" y="243005"/>
                        <a:pt x="557799" y="209930"/>
                      </a:cubicBezTo>
                      <a:cubicBezTo>
                        <a:pt x="556786" y="198287"/>
                        <a:pt x="554929" y="186980"/>
                        <a:pt x="553747" y="184618"/>
                      </a:cubicBezTo>
                      <a:cubicBezTo>
                        <a:pt x="551214" y="179893"/>
                        <a:pt x="524705" y="153230"/>
                        <a:pt x="523692" y="154412"/>
                      </a:cubicBezTo>
                      <a:cubicBezTo>
                        <a:pt x="522679" y="155424"/>
                        <a:pt x="517445" y="207399"/>
                        <a:pt x="517445" y="215668"/>
                      </a:cubicBezTo>
                      <a:cubicBezTo>
                        <a:pt x="517445" y="222080"/>
                        <a:pt x="527069" y="240474"/>
                        <a:pt x="545473" y="269330"/>
                      </a:cubicBezTo>
                      <a:lnTo>
                        <a:pt x="553409" y="281649"/>
                      </a:lnTo>
                      <a:lnTo>
                        <a:pt x="556955" y="276924"/>
                      </a:lnTo>
                      <a:cubicBezTo>
                        <a:pt x="558981" y="274393"/>
                        <a:pt x="565904" y="263424"/>
                        <a:pt x="572489" y="252624"/>
                      </a:cubicBezTo>
                      <a:close/>
                      <a:moveTo>
                        <a:pt x="1924463" y="263593"/>
                      </a:moveTo>
                      <a:lnTo>
                        <a:pt x="1926995" y="257349"/>
                      </a:lnTo>
                      <a:lnTo>
                        <a:pt x="1919397" y="254818"/>
                      </a:lnTo>
                      <a:cubicBezTo>
                        <a:pt x="1915345" y="253468"/>
                        <a:pt x="1912137" y="252793"/>
                        <a:pt x="1912474" y="253468"/>
                      </a:cubicBezTo>
                      <a:cubicBezTo>
                        <a:pt x="1912812" y="254143"/>
                        <a:pt x="1914500" y="258699"/>
                        <a:pt x="1916189" y="263593"/>
                      </a:cubicBezTo>
                      <a:cubicBezTo>
                        <a:pt x="1919904" y="273043"/>
                        <a:pt x="1920579" y="273043"/>
                        <a:pt x="1924463" y="263593"/>
                      </a:cubicBezTo>
                      <a:close/>
                      <a:moveTo>
                        <a:pt x="346232" y="253299"/>
                      </a:moveTo>
                      <a:cubicBezTo>
                        <a:pt x="346569" y="224105"/>
                        <a:pt x="355856" y="201155"/>
                        <a:pt x="385742" y="156099"/>
                      </a:cubicBezTo>
                      <a:lnTo>
                        <a:pt x="402796" y="130280"/>
                      </a:lnTo>
                      <a:lnTo>
                        <a:pt x="395198" y="112393"/>
                      </a:lnTo>
                      <a:cubicBezTo>
                        <a:pt x="391146" y="102437"/>
                        <a:pt x="387093" y="92312"/>
                        <a:pt x="386587" y="89780"/>
                      </a:cubicBezTo>
                      <a:cubicBezTo>
                        <a:pt x="385911" y="87080"/>
                        <a:pt x="384898" y="85055"/>
                        <a:pt x="384223" y="85055"/>
                      </a:cubicBezTo>
                      <a:cubicBezTo>
                        <a:pt x="383716" y="85055"/>
                        <a:pt x="379833" y="90793"/>
                        <a:pt x="375780" y="97712"/>
                      </a:cubicBezTo>
                      <a:cubicBezTo>
                        <a:pt x="371559" y="104630"/>
                        <a:pt x="364805" y="113574"/>
                        <a:pt x="360753" y="117455"/>
                      </a:cubicBezTo>
                      <a:cubicBezTo>
                        <a:pt x="356700" y="121505"/>
                        <a:pt x="353492" y="124037"/>
                        <a:pt x="353999" y="123024"/>
                      </a:cubicBezTo>
                      <a:cubicBezTo>
                        <a:pt x="354337" y="122180"/>
                        <a:pt x="357713" y="114924"/>
                        <a:pt x="361597" y="106993"/>
                      </a:cubicBezTo>
                      <a:cubicBezTo>
                        <a:pt x="371221" y="86743"/>
                        <a:pt x="377975" y="65649"/>
                        <a:pt x="376625" y="59574"/>
                      </a:cubicBezTo>
                      <a:cubicBezTo>
                        <a:pt x="376118" y="56705"/>
                        <a:pt x="373248" y="49112"/>
                        <a:pt x="370208" y="42362"/>
                      </a:cubicBezTo>
                      <a:cubicBezTo>
                        <a:pt x="367338" y="35612"/>
                        <a:pt x="363961" y="25993"/>
                        <a:pt x="362948" y="20930"/>
                      </a:cubicBezTo>
                      <a:lnTo>
                        <a:pt x="360922" y="11649"/>
                      </a:lnTo>
                      <a:lnTo>
                        <a:pt x="358895" y="24305"/>
                      </a:lnTo>
                      <a:cubicBezTo>
                        <a:pt x="348933" y="83705"/>
                        <a:pt x="324788" y="146312"/>
                        <a:pt x="291018" y="200143"/>
                      </a:cubicBezTo>
                      <a:cubicBezTo>
                        <a:pt x="283082" y="212630"/>
                        <a:pt x="282069" y="215330"/>
                        <a:pt x="281225" y="226299"/>
                      </a:cubicBezTo>
                      <a:cubicBezTo>
                        <a:pt x="279874" y="241318"/>
                        <a:pt x="277679" y="244355"/>
                        <a:pt x="277679" y="230855"/>
                      </a:cubicBezTo>
                      <a:cubicBezTo>
                        <a:pt x="277679" y="221743"/>
                        <a:pt x="277510" y="221237"/>
                        <a:pt x="275146" y="224612"/>
                      </a:cubicBezTo>
                      <a:cubicBezTo>
                        <a:pt x="273120" y="227480"/>
                        <a:pt x="273120" y="229168"/>
                        <a:pt x="274640" y="233724"/>
                      </a:cubicBezTo>
                      <a:cubicBezTo>
                        <a:pt x="275653" y="236930"/>
                        <a:pt x="277173" y="240137"/>
                        <a:pt x="277848" y="240980"/>
                      </a:cubicBezTo>
                      <a:cubicBezTo>
                        <a:pt x="278692" y="241993"/>
                        <a:pt x="279368" y="244187"/>
                        <a:pt x="279368" y="246212"/>
                      </a:cubicBezTo>
                      <a:cubicBezTo>
                        <a:pt x="279368" y="253974"/>
                        <a:pt x="283251" y="255999"/>
                        <a:pt x="311787" y="263255"/>
                      </a:cubicBezTo>
                      <a:cubicBezTo>
                        <a:pt x="326814" y="267137"/>
                        <a:pt x="340829" y="270512"/>
                        <a:pt x="342686" y="270512"/>
                      </a:cubicBezTo>
                      <a:cubicBezTo>
                        <a:pt x="345894" y="270680"/>
                        <a:pt x="346063" y="269499"/>
                        <a:pt x="346232" y="253299"/>
                      </a:cubicBezTo>
                      <a:close/>
                      <a:moveTo>
                        <a:pt x="1375872" y="263424"/>
                      </a:moveTo>
                      <a:cubicBezTo>
                        <a:pt x="1389212" y="240980"/>
                        <a:pt x="1402213" y="217355"/>
                        <a:pt x="1402213" y="215668"/>
                      </a:cubicBezTo>
                      <a:cubicBezTo>
                        <a:pt x="1402213" y="214487"/>
                        <a:pt x="1397147" y="209930"/>
                        <a:pt x="1390900" y="205543"/>
                      </a:cubicBezTo>
                      <a:cubicBezTo>
                        <a:pt x="1384484" y="201155"/>
                        <a:pt x="1374184" y="193393"/>
                        <a:pt x="1367937" y="188499"/>
                      </a:cubicBezTo>
                      <a:cubicBezTo>
                        <a:pt x="1354597" y="177868"/>
                        <a:pt x="1355611" y="177530"/>
                        <a:pt x="1343791" y="194912"/>
                      </a:cubicBezTo>
                      <a:lnTo>
                        <a:pt x="1335855" y="206555"/>
                      </a:lnTo>
                      <a:lnTo>
                        <a:pt x="1340414" y="221574"/>
                      </a:lnTo>
                      <a:cubicBezTo>
                        <a:pt x="1342947" y="230012"/>
                        <a:pt x="1345480" y="242837"/>
                        <a:pt x="1345986" y="250093"/>
                      </a:cubicBezTo>
                      <a:lnTo>
                        <a:pt x="1346999" y="263424"/>
                      </a:lnTo>
                      <a:lnTo>
                        <a:pt x="1357299" y="265955"/>
                      </a:lnTo>
                      <a:cubicBezTo>
                        <a:pt x="1371820" y="269668"/>
                        <a:pt x="1372327" y="269668"/>
                        <a:pt x="1375872" y="263424"/>
                      </a:cubicBezTo>
                      <a:close/>
                      <a:moveTo>
                        <a:pt x="660291" y="256674"/>
                      </a:moveTo>
                      <a:cubicBezTo>
                        <a:pt x="660460" y="256505"/>
                        <a:pt x="660966" y="254818"/>
                        <a:pt x="661642" y="252962"/>
                      </a:cubicBezTo>
                      <a:cubicBezTo>
                        <a:pt x="662486" y="250093"/>
                        <a:pt x="660797" y="248237"/>
                        <a:pt x="651848" y="242330"/>
                      </a:cubicBezTo>
                      <a:cubicBezTo>
                        <a:pt x="645939" y="238449"/>
                        <a:pt x="635470" y="230012"/>
                        <a:pt x="628378" y="223430"/>
                      </a:cubicBezTo>
                      <a:lnTo>
                        <a:pt x="615715" y="211618"/>
                      </a:lnTo>
                      <a:lnTo>
                        <a:pt x="613182" y="215668"/>
                      </a:lnTo>
                      <a:cubicBezTo>
                        <a:pt x="610649" y="219549"/>
                        <a:pt x="610649" y="219887"/>
                        <a:pt x="616728" y="224105"/>
                      </a:cubicBezTo>
                      <a:cubicBezTo>
                        <a:pt x="623988" y="229168"/>
                        <a:pt x="622469" y="230012"/>
                        <a:pt x="614533" y="225118"/>
                      </a:cubicBezTo>
                      <a:lnTo>
                        <a:pt x="609130" y="221743"/>
                      </a:lnTo>
                      <a:lnTo>
                        <a:pt x="605415" y="226805"/>
                      </a:lnTo>
                      <a:cubicBezTo>
                        <a:pt x="601194" y="232543"/>
                        <a:pt x="600856" y="231362"/>
                        <a:pt x="613857" y="253299"/>
                      </a:cubicBezTo>
                      <a:lnTo>
                        <a:pt x="622131" y="266968"/>
                      </a:lnTo>
                      <a:lnTo>
                        <a:pt x="641042" y="262074"/>
                      </a:lnTo>
                      <a:cubicBezTo>
                        <a:pt x="651342" y="259374"/>
                        <a:pt x="659953" y="257012"/>
                        <a:pt x="660291" y="256674"/>
                      </a:cubicBezTo>
                      <a:close/>
                      <a:moveTo>
                        <a:pt x="1565152" y="256337"/>
                      </a:moveTo>
                      <a:cubicBezTo>
                        <a:pt x="1579167" y="252287"/>
                        <a:pt x="1599766" y="244018"/>
                        <a:pt x="1599766" y="242499"/>
                      </a:cubicBezTo>
                      <a:cubicBezTo>
                        <a:pt x="1599766" y="242162"/>
                        <a:pt x="1596896" y="236087"/>
                        <a:pt x="1593350" y="228830"/>
                      </a:cubicBezTo>
                      <a:cubicBezTo>
                        <a:pt x="1589635" y="221743"/>
                        <a:pt x="1585076" y="211449"/>
                        <a:pt x="1582881" y="206218"/>
                      </a:cubicBezTo>
                      <a:cubicBezTo>
                        <a:pt x="1580686" y="200818"/>
                        <a:pt x="1578322" y="196430"/>
                        <a:pt x="1577816" y="196430"/>
                      </a:cubicBezTo>
                      <a:cubicBezTo>
                        <a:pt x="1577140" y="196430"/>
                        <a:pt x="1575283" y="199974"/>
                        <a:pt x="1573595" y="204530"/>
                      </a:cubicBezTo>
                      <a:cubicBezTo>
                        <a:pt x="1571906" y="208918"/>
                        <a:pt x="1565152" y="223093"/>
                        <a:pt x="1558567" y="236087"/>
                      </a:cubicBezTo>
                      <a:cubicBezTo>
                        <a:pt x="1551982" y="249080"/>
                        <a:pt x="1546410" y="260218"/>
                        <a:pt x="1546072" y="261062"/>
                      </a:cubicBezTo>
                      <a:cubicBezTo>
                        <a:pt x="1545734" y="261737"/>
                        <a:pt x="1546410" y="261905"/>
                        <a:pt x="1547761" y="261399"/>
                      </a:cubicBezTo>
                      <a:cubicBezTo>
                        <a:pt x="1548943" y="260893"/>
                        <a:pt x="1556878" y="258699"/>
                        <a:pt x="1565152" y="256337"/>
                      </a:cubicBezTo>
                      <a:close/>
                      <a:moveTo>
                        <a:pt x="1983391" y="242330"/>
                      </a:moveTo>
                      <a:cubicBezTo>
                        <a:pt x="1994366" y="223093"/>
                        <a:pt x="2008380" y="195755"/>
                        <a:pt x="2008380" y="193899"/>
                      </a:cubicBezTo>
                      <a:cubicBezTo>
                        <a:pt x="2008380" y="193224"/>
                        <a:pt x="2006354" y="194237"/>
                        <a:pt x="2003822" y="196093"/>
                      </a:cubicBezTo>
                      <a:cubicBezTo>
                        <a:pt x="2001120" y="197780"/>
                        <a:pt x="1991327" y="203687"/>
                        <a:pt x="1981702" y="208918"/>
                      </a:cubicBezTo>
                      <a:lnTo>
                        <a:pt x="1964311" y="218537"/>
                      </a:lnTo>
                      <a:lnTo>
                        <a:pt x="1955193" y="236762"/>
                      </a:lnTo>
                      <a:lnTo>
                        <a:pt x="1946075" y="254987"/>
                      </a:lnTo>
                      <a:lnTo>
                        <a:pt x="1958232" y="258530"/>
                      </a:lnTo>
                      <a:cubicBezTo>
                        <a:pt x="1964986" y="260387"/>
                        <a:pt x="1970727" y="262074"/>
                        <a:pt x="1971234" y="262074"/>
                      </a:cubicBezTo>
                      <a:cubicBezTo>
                        <a:pt x="1971740" y="262243"/>
                        <a:pt x="1977143" y="253299"/>
                        <a:pt x="1983391" y="242330"/>
                      </a:cubicBezTo>
                      <a:close/>
                      <a:moveTo>
                        <a:pt x="731714" y="251949"/>
                      </a:moveTo>
                      <a:cubicBezTo>
                        <a:pt x="734584" y="247224"/>
                        <a:pt x="736948" y="243174"/>
                        <a:pt x="736948" y="242668"/>
                      </a:cubicBezTo>
                      <a:cubicBezTo>
                        <a:pt x="736948" y="242330"/>
                        <a:pt x="731714" y="244693"/>
                        <a:pt x="725129" y="247899"/>
                      </a:cubicBezTo>
                      <a:cubicBezTo>
                        <a:pt x="718712" y="251105"/>
                        <a:pt x="712296" y="253805"/>
                        <a:pt x="710777" y="253805"/>
                      </a:cubicBezTo>
                      <a:cubicBezTo>
                        <a:pt x="703010" y="253805"/>
                        <a:pt x="713478" y="258868"/>
                        <a:pt x="724453" y="260387"/>
                      </a:cubicBezTo>
                      <a:cubicBezTo>
                        <a:pt x="725466" y="260387"/>
                        <a:pt x="728675" y="256674"/>
                        <a:pt x="731714" y="251949"/>
                      </a:cubicBezTo>
                      <a:close/>
                      <a:moveTo>
                        <a:pt x="1325893" y="251274"/>
                      </a:moveTo>
                      <a:cubicBezTo>
                        <a:pt x="1319815" y="243005"/>
                        <a:pt x="1317788" y="241993"/>
                        <a:pt x="1317788" y="246887"/>
                      </a:cubicBezTo>
                      <a:cubicBezTo>
                        <a:pt x="1317788" y="248743"/>
                        <a:pt x="1317282" y="251274"/>
                        <a:pt x="1316775" y="252793"/>
                      </a:cubicBezTo>
                      <a:cubicBezTo>
                        <a:pt x="1316100" y="254649"/>
                        <a:pt x="1317451" y="255830"/>
                        <a:pt x="1321503" y="257012"/>
                      </a:cubicBezTo>
                      <a:cubicBezTo>
                        <a:pt x="1331127" y="259712"/>
                        <a:pt x="1331634" y="259037"/>
                        <a:pt x="1325893" y="251274"/>
                      </a:cubicBezTo>
                      <a:close/>
                      <a:moveTo>
                        <a:pt x="1540838" y="229168"/>
                      </a:moveTo>
                      <a:cubicBezTo>
                        <a:pt x="1547592" y="209930"/>
                        <a:pt x="1557554" y="173143"/>
                        <a:pt x="1557554" y="167912"/>
                      </a:cubicBezTo>
                      <a:cubicBezTo>
                        <a:pt x="1557554" y="166224"/>
                        <a:pt x="1554177" y="161837"/>
                        <a:pt x="1550125" y="157955"/>
                      </a:cubicBezTo>
                      <a:lnTo>
                        <a:pt x="1542695" y="150868"/>
                      </a:lnTo>
                      <a:lnTo>
                        <a:pt x="1535772" y="163524"/>
                      </a:lnTo>
                      <a:cubicBezTo>
                        <a:pt x="1531889" y="170443"/>
                        <a:pt x="1523109" y="184618"/>
                        <a:pt x="1516186" y="194912"/>
                      </a:cubicBezTo>
                      <a:cubicBezTo>
                        <a:pt x="1509263" y="205374"/>
                        <a:pt x="1503522" y="214318"/>
                        <a:pt x="1503522" y="214993"/>
                      </a:cubicBezTo>
                      <a:cubicBezTo>
                        <a:pt x="1503522" y="215668"/>
                        <a:pt x="1509432" y="225962"/>
                        <a:pt x="1516524" y="237943"/>
                      </a:cubicBezTo>
                      <a:lnTo>
                        <a:pt x="1529525" y="259712"/>
                      </a:lnTo>
                      <a:lnTo>
                        <a:pt x="1531889" y="253805"/>
                      </a:lnTo>
                      <a:cubicBezTo>
                        <a:pt x="1533240" y="250599"/>
                        <a:pt x="1537292" y="239462"/>
                        <a:pt x="1540838" y="229168"/>
                      </a:cubicBezTo>
                      <a:close/>
                      <a:moveTo>
                        <a:pt x="1305800" y="238787"/>
                      </a:moveTo>
                      <a:lnTo>
                        <a:pt x="1307826" y="227143"/>
                      </a:lnTo>
                      <a:lnTo>
                        <a:pt x="1298202" y="212630"/>
                      </a:lnTo>
                      <a:cubicBezTo>
                        <a:pt x="1292123" y="203518"/>
                        <a:pt x="1287902" y="198624"/>
                        <a:pt x="1286720" y="199468"/>
                      </a:cubicBezTo>
                      <a:cubicBezTo>
                        <a:pt x="1275407" y="206555"/>
                        <a:pt x="1258691" y="218705"/>
                        <a:pt x="1258691" y="220055"/>
                      </a:cubicBezTo>
                      <a:cubicBezTo>
                        <a:pt x="1258691" y="224780"/>
                        <a:pt x="1294825" y="250262"/>
                        <a:pt x="1301917" y="250430"/>
                      </a:cubicBezTo>
                      <a:cubicBezTo>
                        <a:pt x="1302930" y="250430"/>
                        <a:pt x="1304618" y="245199"/>
                        <a:pt x="1305800" y="238787"/>
                      </a:cubicBezTo>
                      <a:close/>
                      <a:moveTo>
                        <a:pt x="1690100" y="235243"/>
                      </a:moveTo>
                      <a:cubicBezTo>
                        <a:pt x="1693477" y="229168"/>
                        <a:pt x="1699556" y="217355"/>
                        <a:pt x="1703608" y="208749"/>
                      </a:cubicBezTo>
                      <a:lnTo>
                        <a:pt x="1711206" y="193224"/>
                      </a:lnTo>
                      <a:lnTo>
                        <a:pt x="1707323" y="186474"/>
                      </a:lnTo>
                      <a:cubicBezTo>
                        <a:pt x="1704115" y="180905"/>
                        <a:pt x="1691451" y="169430"/>
                        <a:pt x="1688581" y="169430"/>
                      </a:cubicBezTo>
                      <a:cubicBezTo>
                        <a:pt x="1688243" y="169430"/>
                        <a:pt x="1685879" y="172974"/>
                        <a:pt x="1683346" y="177530"/>
                      </a:cubicBezTo>
                      <a:cubicBezTo>
                        <a:pt x="1680814" y="181918"/>
                        <a:pt x="1674566" y="191030"/>
                        <a:pt x="1669501" y="197949"/>
                      </a:cubicBezTo>
                      <a:lnTo>
                        <a:pt x="1660214" y="210268"/>
                      </a:lnTo>
                      <a:lnTo>
                        <a:pt x="1664098" y="218705"/>
                      </a:lnTo>
                      <a:cubicBezTo>
                        <a:pt x="1667306" y="225624"/>
                        <a:pt x="1669670" y="227987"/>
                        <a:pt x="1677437" y="231868"/>
                      </a:cubicBezTo>
                      <a:cubicBezTo>
                        <a:pt x="1687568" y="237268"/>
                        <a:pt x="1688074" y="238449"/>
                        <a:pt x="1678619" y="234399"/>
                      </a:cubicBezTo>
                      <a:cubicBezTo>
                        <a:pt x="1675242" y="233049"/>
                        <a:pt x="1672033" y="231868"/>
                        <a:pt x="1671527" y="231868"/>
                      </a:cubicBezTo>
                      <a:cubicBezTo>
                        <a:pt x="1671189" y="231868"/>
                        <a:pt x="1673047" y="235749"/>
                        <a:pt x="1675917" y="240474"/>
                      </a:cubicBezTo>
                      <a:cubicBezTo>
                        <a:pt x="1678956" y="245199"/>
                        <a:pt x="1681827" y="248405"/>
                        <a:pt x="1682671" y="247562"/>
                      </a:cubicBezTo>
                      <a:cubicBezTo>
                        <a:pt x="1683346" y="246887"/>
                        <a:pt x="1686723" y="241318"/>
                        <a:pt x="1690100" y="235243"/>
                      </a:cubicBezTo>
                      <a:close/>
                      <a:moveTo>
                        <a:pt x="1933749" y="240474"/>
                      </a:moveTo>
                      <a:cubicBezTo>
                        <a:pt x="1935100" y="236593"/>
                        <a:pt x="1935775" y="232880"/>
                        <a:pt x="1935269" y="232543"/>
                      </a:cubicBezTo>
                      <a:cubicBezTo>
                        <a:pt x="1934762" y="232037"/>
                        <a:pt x="1930710" y="233218"/>
                        <a:pt x="1926320" y="235074"/>
                      </a:cubicBezTo>
                      <a:cubicBezTo>
                        <a:pt x="1914669" y="240305"/>
                        <a:pt x="1915514" y="238280"/>
                        <a:pt x="1927502" y="232543"/>
                      </a:cubicBezTo>
                      <a:cubicBezTo>
                        <a:pt x="1934425" y="229337"/>
                        <a:pt x="1938477" y="226299"/>
                        <a:pt x="1939490" y="223430"/>
                      </a:cubicBezTo>
                      <a:cubicBezTo>
                        <a:pt x="1946075" y="206893"/>
                        <a:pt x="1958063" y="156099"/>
                        <a:pt x="1960427" y="134499"/>
                      </a:cubicBezTo>
                      <a:lnTo>
                        <a:pt x="1961440" y="124037"/>
                      </a:lnTo>
                      <a:lnTo>
                        <a:pt x="1954349" y="115937"/>
                      </a:lnTo>
                      <a:cubicBezTo>
                        <a:pt x="1950465" y="111549"/>
                        <a:pt x="1942192" y="99230"/>
                        <a:pt x="1936113" y="88937"/>
                      </a:cubicBezTo>
                      <a:cubicBezTo>
                        <a:pt x="1929866" y="78474"/>
                        <a:pt x="1924463" y="69868"/>
                        <a:pt x="1923956" y="69868"/>
                      </a:cubicBezTo>
                      <a:cubicBezTo>
                        <a:pt x="1921592" y="69868"/>
                        <a:pt x="1918722" y="82862"/>
                        <a:pt x="1913994" y="114755"/>
                      </a:cubicBezTo>
                      <a:cubicBezTo>
                        <a:pt x="1911123" y="133487"/>
                        <a:pt x="1908760" y="150699"/>
                        <a:pt x="1908760" y="153230"/>
                      </a:cubicBezTo>
                      <a:cubicBezTo>
                        <a:pt x="1908760" y="155593"/>
                        <a:pt x="1908084" y="157618"/>
                        <a:pt x="1907240" y="157618"/>
                      </a:cubicBezTo>
                      <a:cubicBezTo>
                        <a:pt x="1905551" y="157618"/>
                        <a:pt x="1904032" y="147324"/>
                        <a:pt x="1902512" y="125387"/>
                      </a:cubicBezTo>
                      <a:lnTo>
                        <a:pt x="1901499" y="108849"/>
                      </a:lnTo>
                      <a:lnTo>
                        <a:pt x="1891706" y="121843"/>
                      </a:lnTo>
                      <a:cubicBezTo>
                        <a:pt x="1884783" y="130618"/>
                        <a:pt x="1881744" y="136187"/>
                        <a:pt x="1881744" y="139562"/>
                      </a:cubicBezTo>
                      <a:cubicBezTo>
                        <a:pt x="1881744" y="153230"/>
                        <a:pt x="1899473" y="223599"/>
                        <a:pt x="1905383" y="233218"/>
                      </a:cubicBezTo>
                      <a:cubicBezTo>
                        <a:pt x="1908422" y="238280"/>
                        <a:pt x="1926320" y="249080"/>
                        <a:pt x="1929697" y="248068"/>
                      </a:cubicBezTo>
                      <a:cubicBezTo>
                        <a:pt x="1930710" y="247899"/>
                        <a:pt x="1932398" y="244524"/>
                        <a:pt x="1933749" y="240474"/>
                      </a:cubicBezTo>
                      <a:close/>
                      <a:moveTo>
                        <a:pt x="701321" y="240474"/>
                      </a:moveTo>
                      <a:cubicBezTo>
                        <a:pt x="705542" y="237605"/>
                        <a:pt x="712127" y="232374"/>
                        <a:pt x="715673" y="228662"/>
                      </a:cubicBezTo>
                      <a:cubicBezTo>
                        <a:pt x="722089" y="222080"/>
                        <a:pt x="722258" y="221574"/>
                        <a:pt x="719219" y="219380"/>
                      </a:cubicBezTo>
                      <a:cubicBezTo>
                        <a:pt x="717362" y="218030"/>
                        <a:pt x="715167" y="217355"/>
                        <a:pt x="713985" y="217862"/>
                      </a:cubicBezTo>
                      <a:cubicBezTo>
                        <a:pt x="711621" y="218705"/>
                        <a:pt x="690684" y="245368"/>
                        <a:pt x="692372" y="245368"/>
                      </a:cubicBezTo>
                      <a:cubicBezTo>
                        <a:pt x="693047" y="245368"/>
                        <a:pt x="697100" y="243174"/>
                        <a:pt x="701321" y="240474"/>
                      </a:cubicBezTo>
                      <a:close/>
                      <a:moveTo>
                        <a:pt x="690515" y="235918"/>
                      </a:moveTo>
                      <a:cubicBezTo>
                        <a:pt x="693047" y="231699"/>
                        <a:pt x="694567" y="227818"/>
                        <a:pt x="694229" y="227312"/>
                      </a:cubicBezTo>
                      <a:cubicBezTo>
                        <a:pt x="693723" y="226805"/>
                        <a:pt x="691359" y="230349"/>
                        <a:pt x="688995" y="235074"/>
                      </a:cubicBezTo>
                      <a:cubicBezTo>
                        <a:pt x="683423" y="245705"/>
                        <a:pt x="684436" y="246380"/>
                        <a:pt x="690515" y="235918"/>
                      </a:cubicBezTo>
                      <a:close/>
                      <a:moveTo>
                        <a:pt x="250326" y="236255"/>
                      </a:moveTo>
                      <a:cubicBezTo>
                        <a:pt x="251845" y="232712"/>
                        <a:pt x="251001" y="229337"/>
                        <a:pt x="244078" y="213305"/>
                      </a:cubicBezTo>
                      <a:lnTo>
                        <a:pt x="235973" y="194574"/>
                      </a:lnTo>
                      <a:lnTo>
                        <a:pt x="231752" y="200987"/>
                      </a:lnTo>
                      <a:cubicBezTo>
                        <a:pt x="222972" y="214318"/>
                        <a:pt x="221790" y="217524"/>
                        <a:pt x="224661" y="221405"/>
                      </a:cubicBezTo>
                      <a:cubicBezTo>
                        <a:pt x="227531" y="225455"/>
                        <a:pt x="245260" y="240305"/>
                        <a:pt x="247117" y="240305"/>
                      </a:cubicBezTo>
                      <a:cubicBezTo>
                        <a:pt x="247793" y="240305"/>
                        <a:pt x="249312" y="238449"/>
                        <a:pt x="250326" y="236255"/>
                      </a:cubicBezTo>
                      <a:close/>
                      <a:moveTo>
                        <a:pt x="675318" y="214318"/>
                      </a:moveTo>
                      <a:cubicBezTo>
                        <a:pt x="679877" y="199299"/>
                        <a:pt x="680890" y="193730"/>
                        <a:pt x="679371" y="192043"/>
                      </a:cubicBezTo>
                      <a:cubicBezTo>
                        <a:pt x="675318" y="186980"/>
                        <a:pt x="643406" y="163862"/>
                        <a:pt x="642899" y="165380"/>
                      </a:cubicBezTo>
                      <a:cubicBezTo>
                        <a:pt x="642562" y="166393"/>
                        <a:pt x="639016" y="172974"/>
                        <a:pt x="634963" y="180062"/>
                      </a:cubicBezTo>
                      <a:lnTo>
                        <a:pt x="627534" y="193224"/>
                      </a:lnTo>
                      <a:lnTo>
                        <a:pt x="637327" y="206218"/>
                      </a:lnTo>
                      <a:cubicBezTo>
                        <a:pt x="648978" y="221574"/>
                        <a:pt x="665694" y="237943"/>
                        <a:pt x="667720" y="235918"/>
                      </a:cubicBezTo>
                      <a:cubicBezTo>
                        <a:pt x="668564" y="235074"/>
                        <a:pt x="671941" y="225455"/>
                        <a:pt x="675318" y="214318"/>
                      </a:cubicBezTo>
                      <a:close/>
                      <a:moveTo>
                        <a:pt x="1480390" y="199637"/>
                      </a:moveTo>
                      <a:cubicBezTo>
                        <a:pt x="1474987" y="191537"/>
                        <a:pt x="1469921" y="184787"/>
                        <a:pt x="1469246" y="184787"/>
                      </a:cubicBezTo>
                      <a:cubicBezTo>
                        <a:pt x="1468570" y="184618"/>
                        <a:pt x="1465362" y="186643"/>
                        <a:pt x="1462154" y="189174"/>
                      </a:cubicBezTo>
                      <a:lnTo>
                        <a:pt x="1456582" y="193730"/>
                      </a:lnTo>
                      <a:lnTo>
                        <a:pt x="1461648" y="203855"/>
                      </a:lnTo>
                      <a:cubicBezTo>
                        <a:pt x="1464518" y="209593"/>
                        <a:pt x="1469415" y="218874"/>
                        <a:pt x="1472623" y="224780"/>
                      </a:cubicBezTo>
                      <a:lnTo>
                        <a:pt x="1478701" y="235412"/>
                      </a:lnTo>
                      <a:lnTo>
                        <a:pt x="1484442" y="224949"/>
                      </a:lnTo>
                      <a:lnTo>
                        <a:pt x="1490183" y="214487"/>
                      </a:lnTo>
                      <a:lnTo>
                        <a:pt x="1480390" y="199637"/>
                      </a:lnTo>
                      <a:close/>
                      <a:moveTo>
                        <a:pt x="1624925" y="222249"/>
                      </a:moveTo>
                      <a:cubicBezTo>
                        <a:pt x="1628808" y="217693"/>
                        <a:pt x="1631847" y="213812"/>
                        <a:pt x="1631847" y="213305"/>
                      </a:cubicBezTo>
                      <a:cubicBezTo>
                        <a:pt x="1631847" y="212630"/>
                        <a:pt x="1611248" y="200649"/>
                        <a:pt x="1606182" y="198455"/>
                      </a:cubicBezTo>
                      <a:cubicBezTo>
                        <a:pt x="1604832" y="197780"/>
                        <a:pt x="1608377" y="211449"/>
                        <a:pt x="1612599" y="223093"/>
                      </a:cubicBezTo>
                      <a:cubicBezTo>
                        <a:pt x="1614118" y="226974"/>
                        <a:pt x="1615807" y="230180"/>
                        <a:pt x="1616651" y="230180"/>
                      </a:cubicBezTo>
                      <a:cubicBezTo>
                        <a:pt x="1617495" y="230180"/>
                        <a:pt x="1621210" y="226637"/>
                        <a:pt x="1624925" y="222249"/>
                      </a:cubicBezTo>
                      <a:close/>
                      <a:moveTo>
                        <a:pt x="702334" y="214993"/>
                      </a:moveTo>
                      <a:cubicBezTo>
                        <a:pt x="703854" y="211955"/>
                        <a:pt x="704191" y="209762"/>
                        <a:pt x="703178" y="209087"/>
                      </a:cubicBezTo>
                      <a:cubicBezTo>
                        <a:pt x="701996" y="208243"/>
                        <a:pt x="696424" y="218030"/>
                        <a:pt x="696424" y="221237"/>
                      </a:cubicBezTo>
                      <a:cubicBezTo>
                        <a:pt x="696424" y="223093"/>
                        <a:pt x="700139" y="219380"/>
                        <a:pt x="702334" y="214993"/>
                      </a:cubicBezTo>
                      <a:close/>
                      <a:moveTo>
                        <a:pt x="725973" y="216512"/>
                      </a:moveTo>
                      <a:cubicBezTo>
                        <a:pt x="725298" y="215668"/>
                        <a:pt x="723778" y="214993"/>
                        <a:pt x="722258" y="214993"/>
                      </a:cubicBezTo>
                      <a:cubicBezTo>
                        <a:pt x="720063" y="214993"/>
                        <a:pt x="720063" y="215499"/>
                        <a:pt x="721752" y="217524"/>
                      </a:cubicBezTo>
                      <a:cubicBezTo>
                        <a:pt x="723947" y="220055"/>
                        <a:pt x="727661" y="219380"/>
                        <a:pt x="725973" y="216512"/>
                      </a:cubicBezTo>
                      <a:close/>
                      <a:moveTo>
                        <a:pt x="1760173" y="213980"/>
                      </a:moveTo>
                      <a:cubicBezTo>
                        <a:pt x="1760173" y="211787"/>
                        <a:pt x="1754938" y="213980"/>
                        <a:pt x="1753419" y="216849"/>
                      </a:cubicBezTo>
                      <a:cubicBezTo>
                        <a:pt x="1751561" y="220224"/>
                        <a:pt x="1751561" y="220224"/>
                        <a:pt x="1755782" y="217524"/>
                      </a:cubicBezTo>
                      <a:cubicBezTo>
                        <a:pt x="1758146" y="215837"/>
                        <a:pt x="1760173" y="214318"/>
                        <a:pt x="1760173" y="213980"/>
                      </a:cubicBezTo>
                      <a:close/>
                      <a:moveTo>
                        <a:pt x="594271" y="211449"/>
                      </a:moveTo>
                      <a:cubicBezTo>
                        <a:pt x="592582" y="208918"/>
                        <a:pt x="590050" y="209762"/>
                        <a:pt x="591063" y="212462"/>
                      </a:cubicBezTo>
                      <a:cubicBezTo>
                        <a:pt x="591738" y="213812"/>
                        <a:pt x="592751" y="214487"/>
                        <a:pt x="593595" y="213980"/>
                      </a:cubicBezTo>
                      <a:cubicBezTo>
                        <a:pt x="594440" y="213474"/>
                        <a:pt x="594777" y="212293"/>
                        <a:pt x="594271" y="211449"/>
                      </a:cubicBezTo>
                      <a:close/>
                      <a:moveTo>
                        <a:pt x="733740" y="208749"/>
                      </a:moveTo>
                      <a:cubicBezTo>
                        <a:pt x="735935" y="206218"/>
                        <a:pt x="735766" y="206218"/>
                        <a:pt x="732389" y="208074"/>
                      </a:cubicBezTo>
                      <a:cubicBezTo>
                        <a:pt x="728337" y="210099"/>
                        <a:pt x="727493" y="211618"/>
                        <a:pt x="730025" y="211618"/>
                      </a:cubicBezTo>
                      <a:cubicBezTo>
                        <a:pt x="730870" y="211618"/>
                        <a:pt x="732558" y="210437"/>
                        <a:pt x="733740" y="208749"/>
                      </a:cubicBezTo>
                      <a:close/>
                      <a:moveTo>
                        <a:pt x="1284019" y="191537"/>
                      </a:moveTo>
                      <a:cubicBezTo>
                        <a:pt x="1284019" y="191030"/>
                        <a:pt x="1283343" y="189680"/>
                        <a:pt x="1282668" y="188499"/>
                      </a:cubicBezTo>
                      <a:cubicBezTo>
                        <a:pt x="1281824" y="187149"/>
                        <a:pt x="1277940" y="190862"/>
                        <a:pt x="1271524" y="199299"/>
                      </a:cubicBezTo>
                      <a:lnTo>
                        <a:pt x="1261731" y="212124"/>
                      </a:lnTo>
                      <a:lnTo>
                        <a:pt x="1272875" y="202337"/>
                      </a:lnTo>
                      <a:cubicBezTo>
                        <a:pt x="1278953" y="197105"/>
                        <a:pt x="1284019" y="192212"/>
                        <a:pt x="1284019" y="191537"/>
                      </a:cubicBezTo>
                      <a:close/>
                      <a:moveTo>
                        <a:pt x="511535" y="156437"/>
                      </a:moveTo>
                      <a:cubicBezTo>
                        <a:pt x="510859" y="145974"/>
                        <a:pt x="509846" y="137368"/>
                        <a:pt x="509340" y="137368"/>
                      </a:cubicBezTo>
                      <a:cubicBezTo>
                        <a:pt x="508327" y="137368"/>
                        <a:pt x="500560" y="160824"/>
                        <a:pt x="497689" y="172468"/>
                      </a:cubicBezTo>
                      <a:cubicBezTo>
                        <a:pt x="497014" y="174999"/>
                        <a:pt x="499378" y="182255"/>
                        <a:pt x="504105" y="193562"/>
                      </a:cubicBezTo>
                      <a:lnTo>
                        <a:pt x="511535" y="210605"/>
                      </a:lnTo>
                      <a:lnTo>
                        <a:pt x="512041" y="193055"/>
                      </a:lnTo>
                      <a:cubicBezTo>
                        <a:pt x="512379" y="183268"/>
                        <a:pt x="512041" y="166730"/>
                        <a:pt x="511535" y="156437"/>
                      </a:cubicBezTo>
                      <a:close/>
                      <a:moveTo>
                        <a:pt x="1216817" y="199468"/>
                      </a:moveTo>
                      <a:cubicBezTo>
                        <a:pt x="1212427" y="193562"/>
                        <a:pt x="1206348" y="184955"/>
                        <a:pt x="1203309" y="180399"/>
                      </a:cubicBezTo>
                      <a:cubicBezTo>
                        <a:pt x="1197399" y="170949"/>
                        <a:pt x="1184398" y="143780"/>
                        <a:pt x="1184398" y="140912"/>
                      </a:cubicBezTo>
                      <a:cubicBezTo>
                        <a:pt x="1184398" y="139899"/>
                        <a:pt x="1183722" y="139055"/>
                        <a:pt x="1182709" y="139055"/>
                      </a:cubicBezTo>
                      <a:cubicBezTo>
                        <a:pt x="1181865" y="139055"/>
                        <a:pt x="1181021" y="142262"/>
                        <a:pt x="1181021" y="146312"/>
                      </a:cubicBezTo>
                      <a:cubicBezTo>
                        <a:pt x="1181021" y="150193"/>
                        <a:pt x="1180514" y="156268"/>
                        <a:pt x="1180008" y="159643"/>
                      </a:cubicBezTo>
                      <a:cubicBezTo>
                        <a:pt x="1178995" y="165887"/>
                        <a:pt x="1179163" y="166224"/>
                        <a:pt x="1200776" y="187993"/>
                      </a:cubicBezTo>
                      <a:cubicBezTo>
                        <a:pt x="1212933" y="199974"/>
                        <a:pt x="1223233" y="209930"/>
                        <a:pt x="1223908" y="209930"/>
                      </a:cubicBezTo>
                      <a:cubicBezTo>
                        <a:pt x="1224415" y="209930"/>
                        <a:pt x="1221376" y="205205"/>
                        <a:pt x="1216817" y="199468"/>
                      </a:cubicBezTo>
                      <a:close/>
                      <a:moveTo>
                        <a:pt x="1766589" y="206555"/>
                      </a:moveTo>
                      <a:cubicBezTo>
                        <a:pt x="1764394" y="203180"/>
                        <a:pt x="1761861" y="201999"/>
                        <a:pt x="1761861" y="204530"/>
                      </a:cubicBezTo>
                      <a:cubicBezTo>
                        <a:pt x="1761861" y="206218"/>
                        <a:pt x="1765576" y="209930"/>
                        <a:pt x="1767264" y="209930"/>
                      </a:cubicBezTo>
                      <a:cubicBezTo>
                        <a:pt x="1768108" y="209930"/>
                        <a:pt x="1767771" y="208412"/>
                        <a:pt x="1766589" y="206555"/>
                      </a:cubicBezTo>
                      <a:close/>
                      <a:moveTo>
                        <a:pt x="600012" y="201830"/>
                      </a:moveTo>
                      <a:lnTo>
                        <a:pt x="603389" y="195249"/>
                      </a:lnTo>
                      <a:lnTo>
                        <a:pt x="597648" y="186643"/>
                      </a:lnTo>
                      <a:cubicBezTo>
                        <a:pt x="591569" y="177868"/>
                        <a:pt x="576204" y="147830"/>
                        <a:pt x="574009" y="141080"/>
                      </a:cubicBezTo>
                      <a:cubicBezTo>
                        <a:pt x="573165" y="137874"/>
                        <a:pt x="572489" y="137537"/>
                        <a:pt x="570463" y="139224"/>
                      </a:cubicBezTo>
                      <a:cubicBezTo>
                        <a:pt x="566917" y="142093"/>
                        <a:pt x="565735" y="139899"/>
                        <a:pt x="568606" y="135343"/>
                      </a:cubicBezTo>
                      <a:cubicBezTo>
                        <a:pt x="570632" y="131968"/>
                        <a:pt x="570463" y="130449"/>
                        <a:pt x="567930" y="123024"/>
                      </a:cubicBezTo>
                      <a:lnTo>
                        <a:pt x="564891" y="114587"/>
                      </a:lnTo>
                      <a:lnTo>
                        <a:pt x="565060" y="131968"/>
                      </a:lnTo>
                      <a:cubicBezTo>
                        <a:pt x="565060" y="148337"/>
                        <a:pt x="565567" y="150530"/>
                        <a:pt x="572320" y="168418"/>
                      </a:cubicBezTo>
                      <a:cubicBezTo>
                        <a:pt x="576204" y="178880"/>
                        <a:pt x="580425" y="189343"/>
                        <a:pt x="581607" y="191537"/>
                      </a:cubicBezTo>
                      <a:cubicBezTo>
                        <a:pt x="583464" y="195080"/>
                        <a:pt x="594946" y="208243"/>
                        <a:pt x="596297" y="208243"/>
                      </a:cubicBezTo>
                      <a:cubicBezTo>
                        <a:pt x="596466" y="208243"/>
                        <a:pt x="598154" y="205374"/>
                        <a:pt x="600012" y="201830"/>
                      </a:cubicBezTo>
                      <a:close/>
                      <a:moveTo>
                        <a:pt x="1403057" y="203687"/>
                      </a:moveTo>
                      <a:cubicBezTo>
                        <a:pt x="1402551" y="200987"/>
                        <a:pt x="1400693" y="182593"/>
                        <a:pt x="1398667" y="162680"/>
                      </a:cubicBezTo>
                      <a:cubicBezTo>
                        <a:pt x="1396810" y="142768"/>
                        <a:pt x="1394952" y="126230"/>
                        <a:pt x="1394784" y="125893"/>
                      </a:cubicBezTo>
                      <a:cubicBezTo>
                        <a:pt x="1394446" y="125724"/>
                        <a:pt x="1392082" y="128762"/>
                        <a:pt x="1389549" y="132643"/>
                      </a:cubicBezTo>
                      <a:cubicBezTo>
                        <a:pt x="1387016" y="136693"/>
                        <a:pt x="1379925" y="146649"/>
                        <a:pt x="1373846" y="154749"/>
                      </a:cubicBezTo>
                      <a:lnTo>
                        <a:pt x="1362871" y="169768"/>
                      </a:lnTo>
                      <a:lnTo>
                        <a:pt x="1382120" y="189005"/>
                      </a:lnTo>
                      <a:cubicBezTo>
                        <a:pt x="1392757" y="199468"/>
                        <a:pt x="1401875" y="208243"/>
                        <a:pt x="1402551" y="208243"/>
                      </a:cubicBezTo>
                      <a:cubicBezTo>
                        <a:pt x="1403226" y="208243"/>
                        <a:pt x="1403395" y="206218"/>
                        <a:pt x="1403057" y="203687"/>
                      </a:cubicBezTo>
                      <a:close/>
                      <a:moveTo>
                        <a:pt x="1441048" y="196768"/>
                      </a:moveTo>
                      <a:cubicBezTo>
                        <a:pt x="1441048" y="196093"/>
                        <a:pt x="1440373" y="194574"/>
                        <a:pt x="1439528" y="193393"/>
                      </a:cubicBezTo>
                      <a:cubicBezTo>
                        <a:pt x="1438515" y="191705"/>
                        <a:pt x="1436658" y="193562"/>
                        <a:pt x="1432775" y="199974"/>
                      </a:cubicBezTo>
                      <a:lnTo>
                        <a:pt x="1427203" y="208749"/>
                      </a:lnTo>
                      <a:lnTo>
                        <a:pt x="1434125" y="203349"/>
                      </a:lnTo>
                      <a:cubicBezTo>
                        <a:pt x="1438009" y="200312"/>
                        <a:pt x="1441048" y="197274"/>
                        <a:pt x="1441048" y="196768"/>
                      </a:cubicBezTo>
                      <a:close/>
                      <a:moveTo>
                        <a:pt x="156783" y="194068"/>
                      </a:moveTo>
                      <a:cubicBezTo>
                        <a:pt x="165563" y="174830"/>
                        <a:pt x="165563" y="175674"/>
                        <a:pt x="158641" y="161837"/>
                      </a:cubicBezTo>
                      <a:lnTo>
                        <a:pt x="152393" y="149180"/>
                      </a:lnTo>
                      <a:lnTo>
                        <a:pt x="136690" y="162343"/>
                      </a:lnTo>
                      <a:cubicBezTo>
                        <a:pt x="128079" y="169430"/>
                        <a:pt x="120818" y="175843"/>
                        <a:pt x="120818" y="176518"/>
                      </a:cubicBezTo>
                      <a:cubicBezTo>
                        <a:pt x="120650" y="177699"/>
                        <a:pt x="149354" y="206555"/>
                        <a:pt x="150536" y="206555"/>
                      </a:cubicBezTo>
                      <a:cubicBezTo>
                        <a:pt x="150874" y="206555"/>
                        <a:pt x="153744" y="200987"/>
                        <a:pt x="156783" y="194068"/>
                      </a:cubicBezTo>
                      <a:close/>
                      <a:moveTo>
                        <a:pt x="1628133" y="192718"/>
                      </a:moveTo>
                      <a:cubicBezTo>
                        <a:pt x="1623405" y="184955"/>
                        <a:pt x="1614794" y="169093"/>
                        <a:pt x="1609053" y="157112"/>
                      </a:cubicBezTo>
                      <a:cubicBezTo>
                        <a:pt x="1603143" y="145299"/>
                        <a:pt x="1597909" y="136187"/>
                        <a:pt x="1597571" y="137030"/>
                      </a:cubicBezTo>
                      <a:cubicBezTo>
                        <a:pt x="1594701" y="141587"/>
                        <a:pt x="1594532" y="152387"/>
                        <a:pt x="1597402" y="165380"/>
                      </a:cubicBezTo>
                      <a:cubicBezTo>
                        <a:pt x="1600104" y="179049"/>
                        <a:pt x="1600779" y="180230"/>
                        <a:pt x="1608040" y="186305"/>
                      </a:cubicBezTo>
                      <a:cubicBezTo>
                        <a:pt x="1616989" y="193899"/>
                        <a:pt x="1633874" y="206218"/>
                        <a:pt x="1635562" y="206387"/>
                      </a:cubicBezTo>
                      <a:cubicBezTo>
                        <a:pt x="1636069" y="206555"/>
                        <a:pt x="1632860" y="200312"/>
                        <a:pt x="1628133" y="192718"/>
                      </a:cubicBezTo>
                      <a:close/>
                      <a:moveTo>
                        <a:pt x="1981027" y="199637"/>
                      </a:moveTo>
                      <a:cubicBezTo>
                        <a:pt x="1986261" y="195924"/>
                        <a:pt x="1996899" y="187824"/>
                        <a:pt x="2004497" y="181580"/>
                      </a:cubicBezTo>
                      <a:lnTo>
                        <a:pt x="2018511" y="170274"/>
                      </a:lnTo>
                      <a:lnTo>
                        <a:pt x="2024252" y="152555"/>
                      </a:lnTo>
                      <a:cubicBezTo>
                        <a:pt x="2027460" y="142768"/>
                        <a:pt x="2029824" y="134499"/>
                        <a:pt x="2029487" y="134162"/>
                      </a:cubicBezTo>
                      <a:cubicBezTo>
                        <a:pt x="2028980" y="133824"/>
                        <a:pt x="2026110" y="135849"/>
                        <a:pt x="2022733" y="138887"/>
                      </a:cubicBezTo>
                      <a:cubicBezTo>
                        <a:pt x="2014966" y="145637"/>
                        <a:pt x="2013952" y="145468"/>
                        <a:pt x="2019356" y="138380"/>
                      </a:cubicBezTo>
                      <a:cubicBezTo>
                        <a:pt x="2025941" y="129774"/>
                        <a:pt x="2029149" y="118299"/>
                        <a:pt x="2028136" y="107162"/>
                      </a:cubicBezTo>
                      <a:cubicBezTo>
                        <a:pt x="2027292" y="98049"/>
                        <a:pt x="2024083" y="88430"/>
                        <a:pt x="2021888" y="88430"/>
                      </a:cubicBezTo>
                      <a:cubicBezTo>
                        <a:pt x="2021382" y="88430"/>
                        <a:pt x="2019187" y="91805"/>
                        <a:pt x="2017329" y="95855"/>
                      </a:cubicBezTo>
                      <a:cubicBezTo>
                        <a:pt x="2015303" y="99905"/>
                        <a:pt x="2010238" y="107330"/>
                        <a:pt x="2006185" y="112393"/>
                      </a:cubicBezTo>
                      <a:cubicBezTo>
                        <a:pt x="1999938" y="120155"/>
                        <a:pt x="1997743" y="124880"/>
                        <a:pt x="1993353" y="140068"/>
                      </a:cubicBezTo>
                      <a:cubicBezTo>
                        <a:pt x="1988456" y="157449"/>
                        <a:pt x="1978325" y="186305"/>
                        <a:pt x="1972247" y="200312"/>
                      </a:cubicBezTo>
                      <a:cubicBezTo>
                        <a:pt x="1970727" y="203687"/>
                        <a:pt x="1969883" y="206555"/>
                        <a:pt x="1970558" y="206555"/>
                      </a:cubicBezTo>
                      <a:cubicBezTo>
                        <a:pt x="1971065" y="206555"/>
                        <a:pt x="1975793" y="203518"/>
                        <a:pt x="1981027" y="199637"/>
                      </a:cubicBezTo>
                      <a:close/>
                      <a:moveTo>
                        <a:pt x="272445" y="191537"/>
                      </a:moveTo>
                      <a:cubicBezTo>
                        <a:pt x="278017" y="178205"/>
                        <a:pt x="278017" y="178037"/>
                        <a:pt x="276835" y="160149"/>
                      </a:cubicBezTo>
                      <a:cubicBezTo>
                        <a:pt x="276159" y="150362"/>
                        <a:pt x="275484" y="142430"/>
                        <a:pt x="275146" y="142768"/>
                      </a:cubicBezTo>
                      <a:cubicBezTo>
                        <a:pt x="268730" y="149855"/>
                        <a:pt x="255898" y="169262"/>
                        <a:pt x="256404" y="171118"/>
                      </a:cubicBezTo>
                      <a:cubicBezTo>
                        <a:pt x="256742" y="172468"/>
                        <a:pt x="258768" y="180737"/>
                        <a:pt x="260963" y="189343"/>
                      </a:cubicBezTo>
                      <a:cubicBezTo>
                        <a:pt x="262989" y="197780"/>
                        <a:pt x="265184" y="204868"/>
                        <a:pt x="265691" y="204868"/>
                      </a:cubicBezTo>
                      <a:cubicBezTo>
                        <a:pt x="266197" y="204868"/>
                        <a:pt x="269237" y="198793"/>
                        <a:pt x="272445" y="191537"/>
                      </a:cubicBezTo>
                      <a:close/>
                      <a:moveTo>
                        <a:pt x="736948" y="195080"/>
                      </a:moveTo>
                      <a:cubicBezTo>
                        <a:pt x="746741" y="187655"/>
                        <a:pt x="750794" y="183099"/>
                        <a:pt x="755015" y="175337"/>
                      </a:cubicBezTo>
                      <a:cubicBezTo>
                        <a:pt x="758054" y="169768"/>
                        <a:pt x="760587" y="164368"/>
                        <a:pt x="760587" y="163355"/>
                      </a:cubicBezTo>
                      <a:cubicBezTo>
                        <a:pt x="760587" y="160149"/>
                        <a:pt x="753664" y="153062"/>
                        <a:pt x="752820" y="155424"/>
                      </a:cubicBezTo>
                      <a:cubicBezTo>
                        <a:pt x="751131" y="159305"/>
                        <a:pt x="729857" y="193899"/>
                        <a:pt x="725804" y="199468"/>
                      </a:cubicBezTo>
                      <a:cubicBezTo>
                        <a:pt x="723440" y="202337"/>
                        <a:pt x="722258" y="204868"/>
                        <a:pt x="722934" y="204868"/>
                      </a:cubicBezTo>
                      <a:cubicBezTo>
                        <a:pt x="723609" y="204699"/>
                        <a:pt x="730025" y="200312"/>
                        <a:pt x="736948" y="195080"/>
                      </a:cubicBezTo>
                      <a:close/>
                      <a:moveTo>
                        <a:pt x="842816" y="194574"/>
                      </a:moveTo>
                      <a:cubicBezTo>
                        <a:pt x="839777" y="189512"/>
                        <a:pt x="834543" y="180737"/>
                        <a:pt x="831335" y="174999"/>
                      </a:cubicBezTo>
                      <a:cubicBezTo>
                        <a:pt x="828295" y="169093"/>
                        <a:pt x="825256" y="164368"/>
                        <a:pt x="824750" y="164368"/>
                      </a:cubicBezTo>
                      <a:cubicBezTo>
                        <a:pt x="824243" y="164368"/>
                        <a:pt x="820866" y="167237"/>
                        <a:pt x="817489" y="170780"/>
                      </a:cubicBezTo>
                      <a:lnTo>
                        <a:pt x="811073" y="177362"/>
                      </a:lnTo>
                      <a:lnTo>
                        <a:pt x="821710" y="185630"/>
                      </a:lnTo>
                      <a:cubicBezTo>
                        <a:pt x="834036" y="195418"/>
                        <a:pt x="847375" y="204699"/>
                        <a:pt x="848051" y="204024"/>
                      </a:cubicBezTo>
                      <a:cubicBezTo>
                        <a:pt x="848388" y="203687"/>
                        <a:pt x="846025" y="199468"/>
                        <a:pt x="842816" y="194574"/>
                      </a:cubicBezTo>
                      <a:close/>
                      <a:moveTo>
                        <a:pt x="215374" y="191030"/>
                      </a:moveTo>
                      <a:cubicBezTo>
                        <a:pt x="218244" y="185124"/>
                        <a:pt x="222128" y="178374"/>
                        <a:pt x="223816" y="176012"/>
                      </a:cubicBezTo>
                      <a:cubicBezTo>
                        <a:pt x="227193" y="171118"/>
                        <a:pt x="227362" y="171793"/>
                        <a:pt x="214361" y="131462"/>
                      </a:cubicBezTo>
                      <a:lnTo>
                        <a:pt x="212166" y="124712"/>
                      </a:lnTo>
                      <a:lnTo>
                        <a:pt x="207945" y="133993"/>
                      </a:lnTo>
                      <a:cubicBezTo>
                        <a:pt x="205581" y="139055"/>
                        <a:pt x="200515" y="149012"/>
                        <a:pt x="196632" y="155930"/>
                      </a:cubicBezTo>
                      <a:lnTo>
                        <a:pt x="189709" y="168587"/>
                      </a:lnTo>
                      <a:lnTo>
                        <a:pt x="193255" y="176012"/>
                      </a:lnTo>
                      <a:cubicBezTo>
                        <a:pt x="197307" y="184449"/>
                        <a:pt x="207945" y="201493"/>
                        <a:pt x="209295" y="201493"/>
                      </a:cubicBezTo>
                      <a:cubicBezTo>
                        <a:pt x="209633" y="201493"/>
                        <a:pt x="212503" y="196768"/>
                        <a:pt x="215374" y="191030"/>
                      </a:cubicBezTo>
                      <a:close/>
                      <a:moveTo>
                        <a:pt x="464595" y="186812"/>
                      </a:moveTo>
                      <a:lnTo>
                        <a:pt x="467972" y="171962"/>
                      </a:lnTo>
                      <a:lnTo>
                        <a:pt x="461218" y="158462"/>
                      </a:lnTo>
                      <a:cubicBezTo>
                        <a:pt x="457503" y="151037"/>
                        <a:pt x="452100" y="139393"/>
                        <a:pt x="449061" y="132812"/>
                      </a:cubicBezTo>
                      <a:lnTo>
                        <a:pt x="443658" y="120493"/>
                      </a:lnTo>
                      <a:lnTo>
                        <a:pt x="438423" y="127074"/>
                      </a:lnTo>
                      <a:lnTo>
                        <a:pt x="433020" y="133824"/>
                      </a:lnTo>
                      <a:lnTo>
                        <a:pt x="438254" y="149518"/>
                      </a:lnTo>
                      <a:cubicBezTo>
                        <a:pt x="441294" y="158124"/>
                        <a:pt x="446528" y="172130"/>
                        <a:pt x="450243" y="180399"/>
                      </a:cubicBezTo>
                      <a:cubicBezTo>
                        <a:pt x="453957" y="188837"/>
                        <a:pt x="457334" y="196937"/>
                        <a:pt x="457841" y="198624"/>
                      </a:cubicBezTo>
                      <a:cubicBezTo>
                        <a:pt x="459529" y="204193"/>
                        <a:pt x="461218" y="201324"/>
                        <a:pt x="464595" y="186812"/>
                      </a:cubicBezTo>
                      <a:close/>
                      <a:moveTo>
                        <a:pt x="1417072" y="184449"/>
                      </a:moveTo>
                      <a:lnTo>
                        <a:pt x="1423826" y="168080"/>
                      </a:lnTo>
                      <a:lnTo>
                        <a:pt x="1417072" y="155762"/>
                      </a:lnTo>
                      <a:cubicBezTo>
                        <a:pt x="1413357" y="148843"/>
                        <a:pt x="1409980" y="142937"/>
                        <a:pt x="1409642" y="142599"/>
                      </a:cubicBezTo>
                      <a:cubicBezTo>
                        <a:pt x="1409305" y="142262"/>
                        <a:pt x="1408967" y="155424"/>
                        <a:pt x="1408967" y="171962"/>
                      </a:cubicBezTo>
                      <a:cubicBezTo>
                        <a:pt x="1408967" y="188499"/>
                        <a:pt x="1409305" y="201662"/>
                        <a:pt x="1409642" y="201324"/>
                      </a:cubicBezTo>
                      <a:cubicBezTo>
                        <a:pt x="1409980" y="200987"/>
                        <a:pt x="1413357" y="193393"/>
                        <a:pt x="1417072" y="184449"/>
                      </a:cubicBezTo>
                      <a:close/>
                      <a:moveTo>
                        <a:pt x="1506562" y="179218"/>
                      </a:moveTo>
                      <a:cubicBezTo>
                        <a:pt x="1516861" y="153905"/>
                        <a:pt x="1524291" y="132305"/>
                        <a:pt x="1523109" y="131124"/>
                      </a:cubicBezTo>
                      <a:cubicBezTo>
                        <a:pt x="1522602" y="130618"/>
                        <a:pt x="1520069" y="132812"/>
                        <a:pt x="1517537" y="135849"/>
                      </a:cubicBezTo>
                      <a:cubicBezTo>
                        <a:pt x="1515004" y="139055"/>
                        <a:pt x="1506393" y="148505"/>
                        <a:pt x="1498288" y="156774"/>
                      </a:cubicBezTo>
                      <a:lnTo>
                        <a:pt x="1483429" y="171962"/>
                      </a:lnTo>
                      <a:lnTo>
                        <a:pt x="1489508" y="185968"/>
                      </a:lnTo>
                      <a:cubicBezTo>
                        <a:pt x="1492716" y="193562"/>
                        <a:pt x="1496093" y="199805"/>
                        <a:pt x="1496768" y="199805"/>
                      </a:cubicBezTo>
                      <a:cubicBezTo>
                        <a:pt x="1497444" y="199805"/>
                        <a:pt x="1501834" y="190524"/>
                        <a:pt x="1506562" y="179218"/>
                      </a:cubicBezTo>
                      <a:close/>
                      <a:moveTo>
                        <a:pt x="725973" y="161837"/>
                      </a:moveTo>
                      <a:cubicBezTo>
                        <a:pt x="735935" y="134837"/>
                        <a:pt x="737117" y="129943"/>
                        <a:pt x="734078" y="125555"/>
                      </a:cubicBezTo>
                      <a:cubicBezTo>
                        <a:pt x="731545" y="121843"/>
                        <a:pt x="731038" y="122518"/>
                        <a:pt x="724960" y="143443"/>
                      </a:cubicBezTo>
                      <a:cubicBezTo>
                        <a:pt x="721414" y="155424"/>
                        <a:pt x="716011" y="172130"/>
                        <a:pt x="712803" y="180737"/>
                      </a:cubicBezTo>
                      <a:cubicBezTo>
                        <a:pt x="708919" y="191030"/>
                        <a:pt x="707568" y="196430"/>
                        <a:pt x="708919" y="196937"/>
                      </a:cubicBezTo>
                      <a:cubicBezTo>
                        <a:pt x="710945" y="197612"/>
                        <a:pt x="717531" y="184280"/>
                        <a:pt x="725973" y="161837"/>
                      </a:cubicBezTo>
                      <a:close/>
                      <a:moveTo>
                        <a:pt x="1795631" y="190018"/>
                      </a:moveTo>
                      <a:cubicBezTo>
                        <a:pt x="1799852" y="186643"/>
                        <a:pt x="1803567" y="183774"/>
                        <a:pt x="1803736" y="183605"/>
                      </a:cubicBezTo>
                      <a:cubicBezTo>
                        <a:pt x="1804580" y="182930"/>
                        <a:pt x="1790397" y="164368"/>
                        <a:pt x="1789046" y="164368"/>
                      </a:cubicBezTo>
                      <a:cubicBezTo>
                        <a:pt x="1788539" y="164368"/>
                        <a:pt x="1785500" y="168418"/>
                        <a:pt x="1782461" y="173480"/>
                      </a:cubicBezTo>
                      <a:lnTo>
                        <a:pt x="1777057" y="182593"/>
                      </a:lnTo>
                      <a:lnTo>
                        <a:pt x="1780434" y="190524"/>
                      </a:lnTo>
                      <a:cubicBezTo>
                        <a:pt x="1784149" y="199130"/>
                        <a:pt x="1783811" y="199130"/>
                        <a:pt x="1795631" y="190018"/>
                      </a:cubicBezTo>
                      <a:close/>
                      <a:moveTo>
                        <a:pt x="1254301" y="158799"/>
                      </a:moveTo>
                      <a:lnTo>
                        <a:pt x="1259198" y="144455"/>
                      </a:lnTo>
                      <a:lnTo>
                        <a:pt x="1251600" y="125893"/>
                      </a:lnTo>
                      <a:cubicBezTo>
                        <a:pt x="1245352" y="111043"/>
                        <a:pt x="1215297" y="58730"/>
                        <a:pt x="1213777" y="60249"/>
                      </a:cubicBezTo>
                      <a:cubicBezTo>
                        <a:pt x="1213609" y="60418"/>
                        <a:pt x="1214791" y="67505"/>
                        <a:pt x="1216648" y="75774"/>
                      </a:cubicBezTo>
                      <a:cubicBezTo>
                        <a:pt x="1220531" y="94168"/>
                        <a:pt x="1226779" y="112899"/>
                        <a:pt x="1233364" y="126399"/>
                      </a:cubicBezTo>
                      <a:cubicBezTo>
                        <a:pt x="1236066" y="131968"/>
                        <a:pt x="1237923" y="136693"/>
                        <a:pt x="1237585" y="137030"/>
                      </a:cubicBezTo>
                      <a:cubicBezTo>
                        <a:pt x="1236741" y="137874"/>
                        <a:pt x="1220869" y="118468"/>
                        <a:pt x="1213102" y="106993"/>
                      </a:cubicBezTo>
                      <a:cubicBezTo>
                        <a:pt x="1203140" y="92312"/>
                        <a:pt x="1200776" y="93324"/>
                        <a:pt x="1204660" y="111043"/>
                      </a:cubicBezTo>
                      <a:cubicBezTo>
                        <a:pt x="1210569" y="138043"/>
                        <a:pt x="1222558" y="168249"/>
                        <a:pt x="1235559" y="189680"/>
                      </a:cubicBezTo>
                      <a:lnTo>
                        <a:pt x="1239105" y="195418"/>
                      </a:lnTo>
                      <a:lnTo>
                        <a:pt x="1244339" y="184280"/>
                      </a:lnTo>
                      <a:cubicBezTo>
                        <a:pt x="1247041" y="178037"/>
                        <a:pt x="1251600" y="166562"/>
                        <a:pt x="1254301" y="158799"/>
                      </a:cubicBezTo>
                      <a:close/>
                      <a:moveTo>
                        <a:pt x="1745989" y="174999"/>
                      </a:moveTo>
                      <a:cubicBezTo>
                        <a:pt x="1745145" y="174155"/>
                        <a:pt x="1738222" y="185968"/>
                        <a:pt x="1738222" y="188499"/>
                      </a:cubicBezTo>
                      <a:cubicBezTo>
                        <a:pt x="1738222" y="189680"/>
                        <a:pt x="1740248" y="187149"/>
                        <a:pt x="1742443" y="183099"/>
                      </a:cubicBezTo>
                      <a:cubicBezTo>
                        <a:pt x="1744807" y="179049"/>
                        <a:pt x="1746496" y="175337"/>
                        <a:pt x="1745989" y="174999"/>
                      </a:cubicBezTo>
                      <a:close/>
                      <a:moveTo>
                        <a:pt x="1660552" y="168924"/>
                      </a:moveTo>
                      <a:lnTo>
                        <a:pt x="1668656" y="152049"/>
                      </a:lnTo>
                      <a:lnTo>
                        <a:pt x="1657344" y="139224"/>
                      </a:lnTo>
                      <a:cubicBezTo>
                        <a:pt x="1643329" y="123193"/>
                        <a:pt x="1633874" y="110874"/>
                        <a:pt x="1625938" y="97712"/>
                      </a:cubicBezTo>
                      <a:lnTo>
                        <a:pt x="1619859" y="87587"/>
                      </a:lnTo>
                      <a:lnTo>
                        <a:pt x="1620872" y="94337"/>
                      </a:lnTo>
                      <a:cubicBezTo>
                        <a:pt x="1623743" y="110537"/>
                        <a:pt x="1634042" y="147155"/>
                        <a:pt x="1640459" y="163862"/>
                      </a:cubicBezTo>
                      <a:cubicBezTo>
                        <a:pt x="1644173" y="173818"/>
                        <a:pt x="1647719" y="183437"/>
                        <a:pt x="1648226" y="184955"/>
                      </a:cubicBezTo>
                      <a:cubicBezTo>
                        <a:pt x="1649745" y="189849"/>
                        <a:pt x="1652109" y="186643"/>
                        <a:pt x="1660552" y="168924"/>
                      </a:cubicBezTo>
                      <a:close/>
                      <a:moveTo>
                        <a:pt x="1337713" y="161330"/>
                      </a:moveTo>
                      <a:cubicBezTo>
                        <a:pt x="1335349" y="158630"/>
                        <a:pt x="1334842" y="158799"/>
                        <a:pt x="1325555" y="167237"/>
                      </a:cubicBezTo>
                      <a:lnTo>
                        <a:pt x="1317957" y="174493"/>
                      </a:lnTo>
                      <a:lnTo>
                        <a:pt x="1321503" y="180568"/>
                      </a:lnTo>
                      <a:lnTo>
                        <a:pt x="1325049" y="186474"/>
                      </a:lnTo>
                      <a:lnTo>
                        <a:pt x="1332309" y="174999"/>
                      </a:lnTo>
                      <a:cubicBezTo>
                        <a:pt x="1337713" y="166393"/>
                        <a:pt x="1339063" y="163018"/>
                        <a:pt x="1337713" y="161330"/>
                      </a:cubicBezTo>
                      <a:close/>
                      <a:moveTo>
                        <a:pt x="1460297" y="168587"/>
                      </a:moveTo>
                      <a:cubicBezTo>
                        <a:pt x="1458608" y="165212"/>
                        <a:pt x="1456582" y="162005"/>
                        <a:pt x="1455907" y="161668"/>
                      </a:cubicBezTo>
                      <a:cubicBezTo>
                        <a:pt x="1455231" y="161162"/>
                        <a:pt x="1453205" y="163693"/>
                        <a:pt x="1451348" y="167237"/>
                      </a:cubicBezTo>
                      <a:cubicBezTo>
                        <a:pt x="1448477" y="173143"/>
                        <a:pt x="1448309" y="174324"/>
                        <a:pt x="1450504" y="179555"/>
                      </a:cubicBezTo>
                      <a:lnTo>
                        <a:pt x="1453036" y="185293"/>
                      </a:lnTo>
                      <a:lnTo>
                        <a:pt x="1458271" y="179893"/>
                      </a:lnTo>
                      <a:lnTo>
                        <a:pt x="1463674" y="174662"/>
                      </a:lnTo>
                      <a:lnTo>
                        <a:pt x="1460297" y="168587"/>
                      </a:lnTo>
                      <a:close/>
                      <a:moveTo>
                        <a:pt x="687813" y="166562"/>
                      </a:moveTo>
                      <a:cubicBezTo>
                        <a:pt x="692541" y="141080"/>
                        <a:pt x="694736" y="123362"/>
                        <a:pt x="696424" y="97037"/>
                      </a:cubicBezTo>
                      <a:lnTo>
                        <a:pt x="698113" y="69362"/>
                      </a:lnTo>
                      <a:lnTo>
                        <a:pt x="692710" y="57718"/>
                      </a:lnTo>
                      <a:lnTo>
                        <a:pt x="687475" y="46074"/>
                      </a:lnTo>
                      <a:lnTo>
                        <a:pt x="681903" y="65987"/>
                      </a:lnTo>
                      <a:cubicBezTo>
                        <a:pt x="675149" y="90624"/>
                        <a:pt x="666200" y="116105"/>
                        <a:pt x="658602" y="132812"/>
                      </a:cubicBezTo>
                      <a:lnTo>
                        <a:pt x="652861" y="145637"/>
                      </a:lnTo>
                      <a:lnTo>
                        <a:pt x="656407" y="150362"/>
                      </a:lnTo>
                      <a:cubicBezTo>
                        <a:pt x="660460" y="155762"/>
                        <a:pt x="683085" y="177699"/>
                        <a:pt x="684774" y="177868"/>
                      </a:cubicBezTo>
                      <a:cubicBezTo>
                        <a:pt x="685280" y="177868"/>
                        <a:pt x="686631" y="172805"/>
                        <a:pt x="687813" y="166562"/>
                      </a:cubicBezTo>
                      <a:close/>
                      <a:moveTo>
                        <a:pt x="1856416" y="166899"/>
                      </a:moveTo>
                      <a:cubicBezTo>
                        <a:pt x="1855403" y="164368"/>
                        <a:pt x="1854221" y="162680"/>
                        <a:pt x="1853715" y="163018"/>
                      </a:cubicBezTo>
                      <a:cubicBezTo>
                        <a:pt x="1853377" y="163524"/>
                        <a:pt x="1853884" y="165887"/>
                        <a:pt x="1854897" y="168418"/>
                      </a:cubicBezTo>
                      <a:cubicBezTo>
                        <a:pt x="1857598" y="174155"/>
                        <a:pt x="1858780" y="172974"/>
                        <a:pt x="1856416" y="166899"/>
                      </a:cubicBezTo>
                      <a:close/>
                      <a:moveTo>
                        <a:pt x="614026" y="134330"/>
                      </a:moveTo>
                      <a:cubicBezTo>
                        <a:pt x="609467" y="129099"/>
                        <a:pt x="603389" y="121337"/>
                        <a:pt x="600518" y="117287"/>
                      </a:cubicBezTo>
                      <a:cubicBezTo>
                        <a:pt x="597479" y="113237"/>
                        <a:pt x="595115" y="110705"/>
                        <a:pt x="595115" y="111718"/>
                      </a:cubicBezTo>
                      <a:cubicBezTo>
                        <a:pt x="595115" y="117624"/>
                        <a:pt x="609130" y="159980"/>
                        <a:pt x="613182" y="166562"/>
                      </a:cubicBezTo>
                      <a:cubicBezTo>
                        <a:pt x="613857" y="167574"/>
                        <a:pt x="616052" y="163018"/>
                        <a:pt x="618416" y="156268"/>
                      </a:cubicBezTo>
                      <a:lnTo>
                        <a:pt x="622469" y="144118"/>
                      </a:lnTo>
                      <a:lnTo>
                        <a:pt x="614026" y="134330"/>
                      </a:lnTo>
                      <a:close/>
                      <a:moveTo>
                        <a:pt x="813099" y="153399"/>
                      </a:moveTo>
                      <a:cubicBezTo>
                        <a:pt x="815125" y="150530"/>
                        <a:pt x="813268" y="151712"/>
                        <a:pt x="808878" y="156437"/>
                      </a:cubicBezTo>
                      <a:cubicBezTo>
                        <a:pt x="804657" y="160993"/>
                        <a:pt x="801111" y="165549"/>
                        <a:pt x="801111" y="166562"/>
                      </a:cubicBezTo>
                      <a:cubicBezTo>
                        <a:pt x="801280" y="168755"/>
                        <a:pt x="807358" y="161837"/>
                        <a:pt x="813099" y="153399"/>
                      </a:cubicBezTo>
                      <a:close/>
                      <a:moveTo>
                        <a:pt x="1823829" y="165887"/>
                      </a:moveTo>
                      <a:cubicBezTo>
                        <a:pt x="1825348" y="164368"/>
                        <a:pt x="1824842" y="162005"/>
                        <a:pt x="1821971" y="156099"/>
                      </a:cubicBezTo>
                      <a:cubicBezTo>
                        <a:pt x="1819776" y="151880"/>
                        <a:pt x="1816230" y="143612"/>
                        <a:pt x="1814204" y="137874"/>
                      </a:cubicBezTo>
                      <a:cubicBezTo>
                        <a:pt x="1812178" y="131968"/>
                        <a:pt x="1809645" y="127749"/>
                        <a:pt x="1808801" y="128255"/>
                      </a:cubicBezTo>
                      <a:cubicBezTo>
                        <a:pt x="1807957" y="128930"/>
                        <a:pt x="1805762" y="131630"/>
                        <a:pt x="1804073" y="134330"/>
                      </a:cubicBezTo>
                      <a:lnTo>
                        <a:pt x="1801034" y="139562"/>
                      </a:lnTo>
                      <a:lnTo>
                        <a:pt x="1810321" y="153568"/>
                      </a:lnTo>
                      <a:cubicBezTo>
                        <a:pt x="1815555" y="161330"/>
                        <a:pt x="1820283" y="167743"/>
                        <a:pt x="1820958" y="167743"/>
                      </a:cubicBezTo>
                      <a:cubicBezTo>
                        <a:pt x="1821465" y="167743"/>
                        <a:pt x="1822816" y="166899"/>
                        <a:pt x="1823829" y="165887"/>
                      </a:cubicBezTo>
                      <a:close/>
                      <a:moveTo>
                        <a:pt x="1321165" y="149180"/>
                      </a:moveTo>
                      <a:cubicBezTo>
                        <a:pt x="1322178" y="147324"/>
                        <a:pt x="1320490" y="144287"/>
                        <a:pt x="1315425" y="138380"/>
                      </a:cubicBezTo>
                      <a:lnTo>
                        <a:pt x="1308333" y="130112"/>
                      </a:lnTo>
                      <a:lnTo>
                        <a:pt x="1304787" y="139562"/>
                      </a:lnTo>
                      <a:lnTo>
                        <a:pt x="1301410" y="148843"/>
                      </a:lnTo>
                      <a:lnTo>
                        <a:pt x="1305800" y="155930"/>
                      </a:lnTo>
                      <a:lnTo>
                        <a:pt x="1310190" y="162849"/>
                      </a:lnTo>
                      <a:lnTo>
                        <a:pt x="1314918" y="157280"/>
                      </a:lnTo>
                      <a:cubicBezTo>
                        <a:pt x="1317620" y="154243"/>
                        <a:pt x="1320321" y="150530"/>
                        <a:pt x="1321165" y="149180"/>
                      </a:cubicBezTo>
                      <a:close/>
                      <a:moveTo>
                        <a:pt x="1726909" y="152893"/>
                      </a:moveTo>
                      <a:cubicBezTo>
                        <a:pt x="1728429" y="147662"/>
                        <a:pt x="1729780" y="142599"/>
                        <a:pt x="1729780" y="141587"/>
                      </a:cubicBezTo>
                      <a:cubicBezTo>
                        <a:pt x="1729611" y="139562"/>
                        <a:pt x="1715259" y="103787"/>
                        <a:pt x="1714077" y="102605"/>
                      </a:cubicBezTo>
                      <a:cubicBezTo>
                        <a:pt x="1712557" y="100918"/>
                        <a:pt x="1709180" y="118974"/>
                        <a:pt x="1710193" y="123530"/>
                      </a:cubicBezTo>
                      <a:cubicBezTo>
                        <a:pt x="1712895" y="134499"/>
                        <a:pt x="1722013" y="162680"/>
                        <a:pt x="1722857" y="162680"/>
                      </a:cubicBezTo>
                      <a:cubicBezTo>
                        <a:pt x="1723363" y="162680"/>
                        <a:pt x="1725221" y="158293"/>
                        <a:pt x="1726909" y="152893"/>
                      </a:cubicBezTo>
                      <a:close/>
                      <a:moveTo>
                        <a:pt x="126559" y="147662"/>
                      </a:moveTo>
                      <a:cubicBezTo>
                        <a:pt x="145470" y="127580"/>
                        <a:pt x="144626" y="129437"/>
                        <a:pt x="141080" y="116949"/>
                      </a:cubicBezTo>
                      <a:cubicBezTo>
                        <a:pt x="137535" y="104968"/>
                        <a:pt x="138548" y="104293"/>
                        <a:pt x="131118" y="123024"/>
                      </a:cubicBezTo>
                      <a:cubicBezTo>
                        <a:pt x="129261" y="127749"/>
                        <a:pt x="124871" y="137705"/>
                        <a:pt x="121156" y="145468"/>
                      </a:cubicBezTo>
                      <a:cubicBezTo>
                        <a:pt x="117441" y="153062"/>
                        <a:pt x="114740" y="159305"/>
                        <a:pt x="115078" y="159305"/>
                      </a:cubicBezTo>
                      <a:cubicBezTo>
                        <a:pt x="115415" y="159305"/>
                        <a:pt x="120650" y="154074"/>
                        <a:pt x="126559" y="147662"/>
                      </a:cubicBezTo>
                      <a:close/>
                      <a:moveTo>
                        <a:pt x="857506" y="147155"/>
                      </a:moveTo>
                      <a:cubicBezTo>
                        <a:pt x="856831" y="142262"/>
                        <a:pt x="855818" y="136693"/>
                        <a:pt x="855142" y="134837"/>
                      </a:cubicBezTo>
                      <a:cubicBezTo>
                        <a:pt x="853960" y="131968"/>
                        <a:pt x="853623" y="131799"/>
                        <a:pt x="852610" y="134162"/>
                      </a:cubicBezTo>
                      <a:cubicBezTo>
                        <a:pt x="851597" y="136862"/>
                        <a:pt x="856155" y="155930"/>
                        <a:pt x="857844" y="155930"/>
                      </a:cubicBezTo>
                      <a:cubicBezTo>
                        <a:pt x="858351" y="155930"/>
                        <a:pt x="858182" y="151880"/>
                        <a:pt x="857506" y="147155"/>
                      </a:cubicBezTo>
                      <a:close/>
                      <a:moveTo>
                        <a:pt x="1493898" y="133824"/>
                      </a:moveTo>
                      <a:lnTo>
                        <a:pt x="1508757" y="111718"/>
                      </a:lnTo>
                      <a:lnTo>
                        <a:pt x="1505717" y="107162"/>
                      </a:lnTo>
                      <a:cubicBezTo>
                        <a:pt x="1504198" y="104799"/>
                        <a:pt x="1499639" y="97205"/>
                        <a:pt x="1495586" y="90287"/>
                      </a:cubicBezTo>
                      <a:cubicBezTo>
                        <a:pt x="1491534" y="83030"/>
                        <a:pt x="1488157" y="78812"/>
                        <a:pt x="1487650" y="80162"/>
                      </a:cubicBezTo>
                      <a:cubicBezTo>
                        <a:pt x="1487313" y="81512"/>
                        <a:pt x="1485962" y="85562"/>
                        <a:pt x="1484949" y="89274"/>
                      </a:cubicBezTo>
                      <a:cubicBezTo>
                        <a:pt x="1483767" y="92987"/>
                        <a:pt x="1479883" y="103955"/>
                        <a:pt x="1476169" y="113574"/>
                      </a:cubicBezTo>
                      <a:lnTo>
                        <a:pt x="1469246" y="131124"/>
                      </a:lnTo>
                      <a:lnTo>
                        <a:pt x="1473129" y="143443"/>
                      </a:lnTo>
                      <a:cubicBezTo>
                        <a:pt x="1475324" y="150362"/>
                        <a:pt x="1477519" y="155930"/>
                        <a:pt x="1478026" y="155930"/>
                      </a:cubicBezTo>
                      <a:cubicBezTo>
                        <a:pt x="1478533" y="155930"/>
                        <a:pt x="1485793" y="145974"/>
                        <a:pt x="1493898" y="133824"/>
                      </a:cubicBezTo>
                      <a:close/>
                      <a:moveTo>
                        <a:pt x="1167682" y="104630"/>
                      </a:moveTo>
                      <a:lnTo>
                        <a:pt x="1166162" y="68349"/>
                      </a:lnTo>
                      <a:lnTo>
                        <a:pt x="1160590" y="58562"/>
                      </a:lnTo>
                      <a:lnTo>
                        <a:pt x="1154849" y="48774"/>
                      </a:lnTo>
                      <a:lnTo>
                        <a:pt x="1151303" y="84212"/>
                      </a:lnTo>
                      <a:lnTo>
                        <a:pt x="1147758" y="119649"/>
                      </a:lnTo>
                      <a:lnTo>
                        <a:pt x="1158057" y="135512"/>
                      </a:lnTo>
                      <a:cubicBezTo>
                        <a:pt x="1170552" y="154918"/>
                        <a:pt x="1170046" y="156437"/>
                        <a:pt x="1167682" y="104630"/>
                      </a:cubicBezTo>
                      <a:close/>
                      <a:moveTo>
                        <a:pt x="1351052" y="146312"/>
                      </a:moveTo>
                      <a:cubicBezTo>
                        <a:pt x="1352065" y="144624"/>
                        <a:pt x="1356793" y="137537"/>
                        <a:pt x="1361689" y="130618"/>
                      </a:cubicBezTo>
                      <a:cubicBezTo>
                        <a:pt x="1370132" y="118299"/>
                        <a:pt x="1369456" y="118805"/>
                        <a:pt x="1353922" y="136862"/>
                      </a:cubicBezTo>
                      <a:cubicBezTo>
                        <a:pt x="1346999" y="145130"/>
                        <a:pt x="1344804" y="149180"/>
                        <a:pt x="1347844" y="149180"/>
                      </a:cubicBezTo>
                      <a:cubicBezTo>
                        <a:pt x="1348519" y="149180"/>
                        <a:pt x="1349870" y="147830"/>
                        <a:pt x="1351052" y="146312"/>
                      </a:cubicBezTo>
                      <a:close/>
                      <a:moveTo>
                        <a:pt x="1770303" y="138212"/>
                      </a:moveTo>
                      <a:cubicBezTo>
                        <a:pt x="1770303" y="137030"/>
                        <a:pt x="1769290" y="135174"/>
                        <a:pt x="1767940" y="134162"/>
                      </a:cubicBezTo>
                      <a:cubicBezTo>
                        <a:pt x="1766082" y="132643"/>
                        <a:pt x="1765238" y="133149"/>
                        <a:pt x="1764056" y="136862"/>
                      </a:cubicBezTo>
                      <a:cubicBezTo>
                        <a:pt x="1763212" y="139393"/>
                        <a:pt x="1762874" y="143105"/>
                        <a:pt x="1763212" y="144962"/>
                      </a:cubicBezTo>
                      <a:cubicBezTo>
                        <a:pt x="1763887" y="147999"/>
                        <a:pt x="1764056" y="147999"/>
                        <a:pt x="1767095" y="144287"/>
                      </a:cubicBezTo>
                      <a:cubicBezTo>
                        <a:pt x="1768953" y="142093"/>
                        <a:pt x="1770303" y="139393"/>
                        <a:pt x="1770303" y="138212"/>
                      </a:cubicBezTo>
                      <a:close/>
                      <a:moveTo>
                        <a:pt x="295915" y="124374"/>
                      </a:moveTo>
                      <a:cubicBezTo>
                        <a:pt x="298785" y="113912"/>
                        <a:pt x="300811" y="105305"/>
                        <a:pt x="300643" y="105305"/>
                      </a:cubicBezTo>
                      <a:cubicBezTo>
                        <a:pt x="300305" y="105305"/>
                        <a:pt x="298279" y="108174"/>
                        <a:pt x="295915" y="111718"/>
                      </a:cubicBezTo>
                      <a:cubicBezTo>
                        <a:pt x="292707" y="116443"/>
                        <a:pt x="291356" y="121337"/>
                        <a:pt x="290512" y="131462"/>
                      </a:cubicBezTo>
                      <a:cubicBezTo>
                        <a:pt x="289836" y="138887"/>
                        <a:pt x="289667" y="144455"/>
                        <a:pt x="290174" y="144118"/>
                      </a:cubicBezTo>
                      <a:cubicBezTo>
                        <a:pt x="290512" y="143612"/>
                        <a:pt x="293213" y="134668"/>
                        <a:pt x="295915" y="124374"/>
                      </a:cubicBezTo>
                      <a:close/>
                      <a:moveTo>
                        <a:pt x="1844766" y="128762"/>
                      </a:moveTo>
                      <a:cubicBezTo>
                        <a:pt x="1842909" y="121843"/>
                        <a:pt x="1840207" y="110199"/>
                        <a:pt x="1838518" y="102943"/>
                      </a:cubicBezTo>
                      <a:cubicBezTo>
                        <a:pt x="1836492" y="93324"/>
                        <a:pt x="1835310" y="90455"/>
                        <a:pt x="1834128" y="92312"/>
                      </a:cubicBezTo>
                      <a:cubicBezTo>
                        <a:pt x="1832609" y="95349"/>
                        <a:pt x="1835648" y="112224"/>
                        <a:pt x="1841558" y="131968"/>
                      </a:cubicBezTo>
                      <a:cubicBezTo>
                        <a:pt x="1846286" y="148168"/>
                        <a:pt x="1849156" y="145299"/>
                        <a:pt x="1844766" y="128762"/>
                      </a:cubicBezTo>
                      <a:close/>
                      <a:moveTo>
                        <a:pt x="1556878" y="132980"/>
                      </a:moveTo>
                      <a:cubicBezTo>
                        <a:pt x="1555190" y="127918"/>
                        <a:pt x="1554177" y="127074"/>
                        <a:pt x="1553333" y="129268"/>
                      </a:cubicBezTo>
                      <a:cubicBezTo>
                        <a:pt x="1552657" y="130787"/>
                        <a:pt x="1553501" y="133993"/>
                        <a:pt x="1555190" y="136524"/>
                      </a:cubicBezTo>
                      <a:cubicBezTo>
                        <a:pt x="1559074" y="142430"/>
                        <a:pt x="1559749" y="141080"/>
                        <a:pt x="1556878" y="132980"/>
                      </a:cubicBezTo>
                      <a:close/>
                      <a:moveTo>
                        <a:pt x="178058" y="129437"/>
                      </a:moveTo>
                      <a:cubicBezTo>
                        <a:pt x="178058" y="120999"/>
                        <a:pt x="177721" y="120155"/>
                        <a:pt x="175694" y="122180"/>
                      </a:cubicBezTo>
                      <a:cubicBezTo>
                        <a:pt x="173668" y="124205"/>
                        <a:pt x="173499" y="126062"/>
                        <a:pt x="175188" y="131968"/>
                      </a:cubicBezTo>
                      <a:cubicBezTo>
                        <a:pt x="176201" y="135849"/>
                        <a:pt x="177214" y="139055"/>
                        <a:pt x="177552" y="139055"/>
                      </a:cubicBezTo>
                      <a:cubicBezTo>
                        <a:pt x="177889" y="139055"/>
                        <a:pt x="178058" y="134668"/>
                        <a:pt x="178058" y="129437"/>
                      </a:cubicBezTo>
                      <a:close/>
                      <a:moveTo>
                        <a:pt x="769198" y="127074"/>
                      </a:moveTo>
                      <a:cubicBezTo>
                        <a:pt x="767679" y="123362"/>
                        <a:pt x="767510" y="123362"/>
                        <a:pt x="767510" y="126568"/>
                      </a:cubicBezTo>
                      <a:cubicBezTo>
                        <a:pt x="767341" y="128424"/>
                        <a:pt x="767848" y="130618"/>
                        <a:pt x="768523" y="131124"/>
                      </a:cubicBezTo>
                      <a:cubicBezTo>
                        <a:pt x="770549" y="133149"/>
                        <a:pt x="770887" y="131124"/>
                        <a:pt x="769198" y="127074"/>
                      </a:cubicBezTo>
                      <a:close/>
                      <a:moveTo>
                        <a:pt x="1429229" y="110199"/>
                      </a:moveTo>
                      <a:cubicBezTo>
                        <a:pt x="1427371" y="103280"/>
                        <a:pt x="1426358" y="100749"/>
                        <a:pt x="1426865" y="104462"/>
                      </a:cubicBezTo>
                      <a:cubicBezTo>
                        <a:pt x="1428047" y="113574"/>
                        <a:pt x="1430917" y="124374"/>
                        <a:pt x="1431930" y="123530"/>
                      </a:cubicBezTo>
                      <a:cubicBezTo>
                        <a:pt x="1432268" y="123024"/>
                        <a:pt x="1431086" y="117118"/>
                        <a:pt x="1429229" y="110199"/>
                      </a:cubicBezTo>
                      <a:close/>
                      <a:moveTo>
                        <a:pt x="1952829" y="78474"/>
                      </a:moveTo>
                      <a:cubicBezTo>
                        <a:pt x="1946244" y="72230"/>
                        <a:pt x="1940841" y="67505"/>
                        <a:pt x="1940841" y="68180"/>
                      </a:cubicBezTo>
                      <a:cubicBezTo>
                        <a:pt x="1940841" y="71218"/>
                        <a:pt x="1949621" y="94168"/>
                        <a:pt x="1955193" y="106149"/>
                      </a:cubicBezTo>
                      <a:lnTo>
                        <a:pt x="1961609" y="119649"/>
                      </a:lnTo>
                      <a:lnTo>
                        <a:pt x="1963298" y="104968"/>
                      </a:lnTo>
                      <a:lnTo>
                        <a:pt x="1964817" y="90118"/>
                      </a:lnTo>
                      <a:lnTo>
                        <a:pt x="1952829" y="78474"/>
                      </a:lnTo>
                      <a:close/>
                      <a:moveTo>
                        <a:pt x="623819" y="78812"/>
                      </a:moveTo>
                      <a:cubicBezTo>
                        <a:pt x="617234" y="72737"/>
                        <a:pt x="609805" y="64299"/>
                        <a:pt x="607441" y="60249"/>
                      </a:cubicBezTo>
                      <a:cubicBezTo>
                        <a:pt x="605077" y="56199"/>
                        <a:pt x="602882" y="53162"/>
                        <a:pt x="602544" y="53499"/>
                      </a:cubicBezTo>
                      <a:cubicBezTo>
                        <a:pt x="600687" y="55187"/>
                        <a:pt x="623144" y="102437"/>
                        <a:pt x="629560" y="110199"/>
                      </a:cubicBezTo>
                      <a:cubicBezTo>
                        <a:pt x="630911" y="112055"/>
                        <a:pt x="631924" y="110030"/>
                        <a:pt x="633613" y="101424"/>
                      </a:cubicBezTo>
                      <a:lnTo>
                        <a:pt x="635808" y="90287"/>
                      </a:lnTo>
                      <a:lnTo>
                        <a:pt x="623819" y="78812"/>
                      </a:lnTo>
                      <a:close/>
                      <a:moveTo>
                        <a:pt x="477765" y="94337"/>
                      </a:moveTo>
                      <a:cubicBezTo>
                        <a:pt x="477259" y="92480"/>
                        <a:pt x="475570" y="89105"/>
                        <a:pt x="473713" y="86912"/>
                      </a:cubicBezTo>
                      <a:cubicBezTo>
                        <a:pt x="470673" y="83030"/>
                        <a:pt x="470673" y="83199"/>
                        <a:pt x="473375" y="96868"/>
                      </a:cubicBezTo>
                      <a:cubicBezTo>
                        <a:pt x="475908" y="110705"/>
                        <a:pt x="476077" y="110874"/>
                        <a:pt x="477427" y="104293"/>
                      </a:cubicBezTo>
                      <a:cubicBezTo>
                        <a:pt x="478103" y="100749"/>
                        <a:pt x="478272" y="96193"/>
                        <a:pt x="477765" y="94337"/>
                      </a:cubicBezTo>
                      <a:close/>
                      <a:moveTo>
                        <a:pt x="2008212" y="93493"/>
                      </a:moveTo>
                      <a:cubicBezTo>
                        <a:pt x="2011757" y="84380"/>
                        <a:pt x="2012771" y="80330"/>
                        <a:pt x="2011420" y="78812"/>
                      </a:cubicBezTo>
                      <a:cubicBezTo>
                        <a:pt x="2008212" y="74930"/>
                        <a:pt x="2007199" y="76449"/>
                        <a:pt x="2005172" y="88093"/>
                      </a:cubicBezTo>
                      <a:cubicBezTo>
                        <a:pt x="2004159" y="94337"/>
                        <a:pt x="2002808" y="101255"/>
                        <a:pt x="2002302" y="103618"/>
                      </a:cubicBezTo>
                      <a:cubicBezTo>
                        <a:pt x="2000276" y="111043"/>
                        <a:pt x="2002977" y="106487"/>
                        <a:pt x="2008212" y="93493"/>
                      </a:cubicBezTo>
                      <a:close/>
                      <a:moveTo>
                        <a:pt x="101570" y="101593"/>
                      </a:moveTo>
                      <a:cubicBezTo>
                        <a:pt x="101063" y="100243"/>
                        <a:pt x="100557" y="100749"/>
                        <a:pt x="100557" y="102605"/>
                      </a:cubicBezTo>
                      <a:cubicBezTo>
                        <a:pt x="100388" y="104462"/>
                        <a:pt x="100894" y="105474"/>
                        <a:pt x="101401" y="104799"/>
                      </a:cubicBezTo>
                      <a:cubicBezTo>
                        <a:pt x="101907" y="104293"/>
                        <a:pt x="102076" y="102774"/>
                        <a:pt x="101570" y="101593"/>
                      </a:cubicBezTo>
                      <a:close/>
                      <a:moveTo>
                        <a:pt x="780342" y="98218"/>
                      </a:moveTo>
                      <a:cubicBezTo>
                        <a:pt x="779836" y="96868"/>
                        <a:pt x="779329" y="97374"/>
                        <a:pt x="779329" y="99230"/>
                      </a:cubicBezTo>
                      <a:cubicBezTo>
                        <a:pt x="779160" y="101087"/>
                        <a:pt x="779667" y="102099"/>
                        <a:pt x="780173" y="101424"/>
                      </a:cubicBezTo>
                      <a:cubicBezTo>
                        <a:pt x="780680" y="100918"/>
                        <a:pt x="780849" y="99399"/>
                        <a:pt x="780342" y="98218"/>
                      </a:cubicBezTo>
                      <a:close/>
                      <a:moveTo>
                        <a:pt x="1788201" y="75605"/>
                      </a:moveTo>
                      <a:lnTo>
                        <a:pt x="1788877" y="69024"/>
                      </a:lnTo>
                      <a:lnTo>
                        <a:pt x="1786344" y="76618"/>
                      </a:lnTo>
                      <a:cubicBezTo>
                        <a:pt x="1783305" y="85730"/>
                        <a:pt x="1783305" y="86237"/>
                        <a:pt x="1785500" y="84043"/>
                      </a:cubicBezTo>
                      <a:cubicBezTo>
                        <a:pt x="1786513" y="83030"/>
                        <a:pt x="1787695" y="79318"/>
                        <a:pt x="1788201" y="75605"/>
                      </a:cubicBezTo>
                      <a:close/>
                      <a:moveTo>
                        <a:pt x="845011" y="64468"/>
                      </a:moveTo>
                      <a:cubicBezTo>
                        <a:pt x="845011" y="56537"/>
                        <a:pt x="842310" y="57887"/>
                        <a:pt x="840284" y="66662"/>
                      </a:cubicBezTo>
                      <a:cubicBezTo>
                        <a:pt x="839102" y="71387"/>
                        <a:pt x="838257" y="76449"/>
                        <a:pt x="838257" y="77968"/>
                      </a:cubicBezTo>
                      <a:cubicBezTo>
                        <a:pt x="838426" y="82693"/>
                        <a:pt x="844843" y="69530"/>
                        <a:pt x="845011" y="64468"/>
                      </a:cubicBezTo>
                      <a:close/>
                      <a:moveTo>
                        <a:pt x="422045" y="50462"/>
                      </a:moveTo>
                      <a:cubicBezTo>
                        <a:pt x="416473" y="26330"/>
                        <a:pt x="416304" y="25993"/>
                        <a:pt x="417317" y="41180"/>
                      </a:cubicBezTo>
                      <a:cubicBezTo>
                        <a:pt x="417824" y="50462"/>
                        <a:pt x="419174" y="56537"/>
                        <a:pt x="420863" y="58562"/>
                      </a:cubicBezTo>
                      <a:cubicBezTo>
                        <a:pt x="422214" y="60080"/>
                        <a:pt x="423565" y="61262"/>
                        <a:pt x="423902" y="60924"/>
                      </a:cubicBezTo>
                      <a:cubicBezTo>
                        <a:pt x="424240" y="60755"/>
                        <a:pt x="423396" y="56030"/>
                        <a:pt x="422045" y="50462"/>
                      </a:cubicBezTo>
                      <a:close/>
                    </a:path>
                  </a:pathLst>
                </a:custGeom>
                <a:grpFill/>
                <a:ln w="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13"/>
                </a:p>
              </p:txBody>
            </p:sp>
            <p:sp>
              <p:nvSpPr>
                <p:cNvPr id="17" name="grass">
                  <a:extLst>
                    <a:ext uri="{FF2B5EF4-FFF2-40B4-BE49-F238E27FC236}">
                      <a16:creationId xmlns:a16="http://schemas.microsoft.com/office/drawing/2014/main" id="{1292844E-7A89-F953-890F-712CC28184B8}"/>
                    </a:ext>
                  </a:extLst>
                </p:cNvPr>
                <p:cNvSpPr/>
                <p:nvPr/>
              </p:nvSpPr>
              <p:spPr>
                <a:xfrm flipV="1">
                  <a:off x="5084259" y="5699953"/>
                  <a:ext cx="1210848" cy="208052"/>
                </a:xfrm>
                <a:custGeom>
                  <a:avLst/>
                  <a:gdLst>
                    <a:gd name="connsiteX0" fmla="*/ 327996 w 2152619"/>
                    <a:gd name="connsiteY0" fmla="*/ 350330 h 369871"/>
                    <a:gd name="connsiteX1" fmla="*/ 278186 w 2152619"/>
                    <a:gd name="connsiteY1" fmla="*/ 278105 h 369871"/>
                    <a:gd name="connsiteX2" fmla="*/ 260794 w 2152619"/>
                    <a:gd name="connsiteY2" fmla="*/ 257180 h 369871"/>
                    <a:gd name="connsiteX3" fmla="*/ 253871 w 2152619"/>
                    <a:gd name="connsiteY3" fmla="*/ 255493 h 369871"/>
                    <a:gd name="connsiteX4" fmla="*/ 240532 w 2152619"/>
                    <a:gd name="connsiteY4" fmla="*/ 270343 h 369871"/>
                    <a:gd name="connsiteX5" fmla="*/ 220608 w 2152619"/>
                    <a:gd name="connsiteY5" fmla="*/ 292787 h 369871"/>
                    <a:gd name="connsiteX6" fmla="*/ 221284 w 2152619"/>
                    <a:gd name="connsiteY6" fmla="*/ 317087 h 369871"/>
                    <a:gd name="connsiteX7" fmla="*/ 215036 w 2152619"/>
                    <a:gd name="connsiteY7" fmla="*/ 312699 h 369871"/>
                    <a:gd name="connsiteX8" fmla="*/ 207776 w 2152619"/>
                    <a:gd name="connsiteY8" fmla="*/ 304430 h 369871"/>
                    <a:gd name="connsiteX9" fmla="*/ 192579 w 2152619"/>
                    <a:gd name="connsiteY9" fmla="*/ 309493 h 369871"/>
                    <a:gd name="connsiteX10" fmla="*/ 178565 w 2152619"/>
                    <a:gd name="connsiteY10" fmla="*/ 313880 h 369871"/>
                    <a:gd name="connsiteX11" fmla="*/ 191904 w 2152619"/>
                    <a:gd name="connsiteY11" fmla="*/ 307468 h 369871"/>
                    <a:gd name="connsiteX12" fmla="*/ 205581 w 2152619"/>
                    <a:gd name="connsiteY12" fmla="*/ 299199 h 369871"/>
                    <a:gd name="connsiteX13" fmla="*/ 201528 w 2152619"/>
                    <a:gd name="connsiteY13" fmla="*/ 286712 h 369871"/>
                    <a:gd name="connsiteX14" fmla="*/ 197476 w 2152619"/>
                    <a:gd name="connsiteY14" fmla="*/ 257180 h 369871"/>
                    <a:gd name="connsiteX15" fmla="*/ 199840 w 2152619"/>
                    <a:gd name="connsiteY15" fmla="*/ 229843 h 369871"/>
                    <a:gd name="connsiteX16" fmla="*/ 202035 w 2152619"/>
                    <a:gd name="connsiteY16" fmla="*/ 221912 h 369871"/>
                    <a:gd name="connsiteX17" fmla="*/ 195787 w 2152619"/>
                    <a:gd name="connsiteY17" fmla="*/ 215499 h 369871"/>
                    <a:gd name="connsiteX18" fmla="*/ 182786 w 2152619"/>
                    <a:gd name="connsiteY18" fmla="*/ 200312 h 369871"/>
                    <a:gd name="connsiteX19" fmla="*/ 175526 w 2152619"/>
                    <a:gd name="connsiteY19" fmla="*/ 191368 h 369871"/>
                    <a:gd name="connsiteX20" fmla="*/ 167421 w 2152619"/>
                    <a:gd name="connsiteY20" fmla="*/ 203012 h 369871"/>
                    <a:gd name="connsiteX21" fmla="*/ 159654 w 2152619"/>
                    <a:gd name="connsiteY21" fmla="*/ 214824 h 369871"/>
                    <a:gd name="connsiteX22" fmla="*/ 167927 w 2152619"/>
                    <a:gd name="connsiteY22" fmla="*/ 220899 h 369871"/>
                    <a:gd name="connsiteX23" fmla="*/ 176370 w 2152619"/>
                    <a:gd name="connsiteY23" fmla="*/ 227818 h 369871"/>
                    <a:gd name="connsiteX24" fmla="*/ 165057 w 2152619"/>
                    <a:gd name="connsiteY24" fmla="*/ 221405 h 369871"/>
                    <a:gd name="connsiteX25" fmla="*/ 158134 w 2152619"/>
                    <a:gd name="connsiteY25" fmla="*/ 216680 h 369871"/>
                    <a:gd name="connsiteX26" fmla="*/ 152562 w 2152619"/>
                    <a:gd name="connsiteY26" fmla="*/ 223937 h 369871"/>
                    <a:gd name="connsiteX27" fmla="*/ 134158 w 2152619"/>
                    <a:gd name="connsiteY27" fmla="*/ 246043 h 369871"/>
                    <a:gd name="connsiteX28" fmla="*/ 124195 w 2152619"/>
                    <a:gd name="connsiteY28" fmla="*/ 252962 h 369871"/>
                    <a:gd name="connsiteX29" fmla="*/ 147328 w 2152619"/>
                    <a:gd name="connsiteY29" fmla="*/ 211449 h 369871"/>
                    <a:gd name="connsiteX30" fmla="*/ 128586 w 2152619"/>
                    <a:gd name="connsiteY30" fmla="*/ 196599 h 369871"/>
                    <a:gd name="connsiteX31" fmla="*/ 110350 w 2152619"/>
                    <a:gd name="connsiteY31" fmla="*/ 182930 h 369871"/>
                    <a:gd name="connsiteX32" fmla="*/ 103765 w 2152619"/>
                    <a:gd name="connsiteY32" fmla="*/ 187149 h 369871"/>
                    <a:gd name="connsiteX33" fmla="*/ 84347 w 2152619"/>
                    <a:gd name="connsiteY33" fmla="*/ 211112 h 369871"/>
                    <a:gd name="connsiteX34" fmla="*/ 22211 w 2152619"/>
                    <a:gd name="connsiteY34" fmla="*/ 291774 h 369871"/>
                    <a:gd name="connsiteX35" fmla="*/ 1105 w 2152619"/>
                    <a:gd name="connsiteY35" fmla="*/ 311180 h 369871"/>
                    <a:gd name="connsiteX36" fmla="*/ 45850 w 2152619"/>
                    <a:gd name="connsiteY36" fmla="*/ 244524 h 369871"/>
                    <a:gd name="connsiteX37" fmla="*/ 62059 w 2152619"/>
                    <a:gd name="connsiteY37" fmla="*/ 211955 h 369871"/>
                    <a:gd name="connsiteX38" fmla="*/ 2793 w 2152619"/>
                    <a:gd name="connsiteY38" fmla="*/ 238618 h 369871"/>
                    <a:gd name="connsiteX39" fmla="*/ 16808 w 2152619"/>
                    <a:gd name="connsiteY39" fmla="*/ 230518 h 369871"/>
                    <a:gd name="connsiteX40" fmla="*/ 58682 w 2152619"/>
                    <a:gd name="connsiteY40" fmla="*/ 205037 h 369871"/>
                    <a:gd name="connsiteX41" fmla="*/ 80464 w 2152619"/>
                    <a:gd name="connsiteY41" fmla="*/ 173143 h 369871"/>
                    <a:gd name="connsiteX42" fmla="*/ 85360 w 2152619"/>
                    <a:gd name="connsiteY42" fmla="*/ 160655 h 369871"/>
                    <a:gd name="connsiteX43" fmla="*/ 73710 w 2152619"/>
                    <a:gd name="connsiteY43" fmla="*/ 147830 h 369871"/>
                    <a:gd name="connsiteX44" fmla="*/ 14613 w 2152619"/>
                    <a:gd name="connsiteY44" fmla="*/ 52655 h 369871"/>
                    <a:gd name="connsiteX45" fmla="*/ 4144 w 2152619"/>
                    <a:gd name="connsiteY45" fmla="*/ 3887 h 369871"/>
                    <a:gd name="connsiteX46" fmla="*/ 4144 w 2152619"/>
                    <a:gd name="connsiteY46" fmla="*/ -2863 h 369871"/>
                    <a:gd name="connsiteX47" fmla="*/ 21366 w 2152619"/>
                    <a:gd name="connsiteY47" fmla="*/ -2357 h 369871"/>
                    <a:gd name="connsiteX48" fmla="*/ 38420 w 2152619"/>
                    <a:gd name="connsiteY48" fmla="*/ -1851 h 369871"/>
                    <a:gd name="connsiteX49" fmla="*/ 38083 w 2152619"/>
                    <a:gd name="connsiteY49" fmla="*/ 10805 h 369871"/>
                    <a:gd name="connsiteX50" fmla="*/ 50408 w 2152619"/>
                    <a:gd name="connsiteY50" fmla="*/ 68349 h 369871"/>
                    <a:gd name="connsiteX51" fmla="*/ 87893 w 2152619"/>
                    <a:gd name="connsiteY51" fmla="*/ 135343 h 369871"/>
                    <a:gd name="connsiteX52" fmla="*/ 91608 w 2152619"/>
                    <a:gd name="connsiteY52" fmla="*/ 139899 h 369871"/>
                    <a:gd name="connsiteX53" fmla="*/ 93634 w 2152619"/>
                    <a:gd name="connsiteY53" fmla="*/ 134837 h 369871"/>
                    <a:gd name="connsiteX54" fmla="*/ 93127 w 2152619"/>
                    <a:gd name="connsiteY54" fmla="*/ 125555 h 369871"/>
                    <a:gd name="connsiteX55" fmla="*/ 85867 w 2152619"/>
                    <a:gd name="connsiteY55" fmla="*/ 91299 h 369871"/>
                    <a:gd name="connsiteX56" fmla="*/ 86880 w 2152619"/>
                    <a:gd name="connsiteY56" fmla="*/ 81343 h 369871"/>
                    <a:gd name="connsiteX57" fmla="*/ 77931 w 2152619"/>
                    <a:gd name="connsiteY57" fmla="*/ 71387 h 369871"/>
                    <a:gd name="connsiteX58" fmla="*/ 49564 w 2152619"/>
                    <a:gd name="connsiteY58" fmla="*/ 6418 h 369871"/>
                    <a:gd name="connsiteX59" fmla="*/ 49058 w 2152619"/>
                    <a:gd name="connsiteY59" fmla="*/ -1851 h 369871"/>
                    <a:gd name="connsiteX60" fmla="*/ 63748 w 2152619"/>
                    <a:gd name="connsiteY60" fmla="*/ -2357 h 369871"/>
                    <a:gd name="connsiteX61" fmla="*/ 78437 w 2152619"/>
                    <a:gd name="connsiteY61" fmla="*/ -2357 h 369871"/>
                    <a:gd name="connsiteX62" fmla="*/ 76749 w 2152619"/>
                    <a:gd name="connsiteY62" fmla="*/ 3887 h 369871"/>
                    <a:gd name="connsiteX63" fmla="*/ 89413 w 2152619"/>
                    <a:gd name="connsiteY63" fmla="*/ 62612 h 369871"/>
                    <a:gd name="connsiteX64" fmla="*/ 100725 w 2152619"/>
                    <a:gd name="connsiteY64" fmla="*/ 57887 h 369871"/>
                    <a:gd name="connsiteX65" fmla="*/ 109506 w 2152619"/>
                    <a:gd name="connsiteY65" fmla="*/ 49449 h 369871"/>
                    <a:gd name="connsiteX66" fmla="*/ 109843 w 2152619"/>
                    <a:gd name="connsiteY66" fmla="*/ 23799 h 369871"/>
                    <a:gd name="connsiteX67" fmla="*/ 110350 w 2152619"/>
                    <a:gd name="connsiteY67" fmla="*/ -1851 h 369871"/>
                    <a:gd name="connsiteX68" fmla="*/ 138379 w 2152619"/>
                    <a:gd name="connsiteY68" fmla="*/ -2357 h 369871"/>
                    <a:gd name="connsiteX69" fmla="*/ 166408 w 2152619"/>
                    <a:gd name="connsiteY69" fmla="*/ -2695 h 369871"/>
                    <a:gd name="connsiteX70" fmla="*/ 165057 w 2152619"/>
                    <a:gd name="connsiteY70" fmla="*/ 10299 h 369871"/>
                    <a:gd name="connsiteX71" fmla="*/ 165732 w 2152619"/>
                    <a:gd name="connsiteY71" fmla="*/ 86743 h 369871"/>
                    <a:gd name="connsiteX72" fmla="*/ 167252 w 2152619"/>
                    <a:gd name="connsiteY72" fmla="*/ 94337 h 369871"/>
                    <a:gd name="connsiteX73" fmla="*/ 172655 w 2152619"/>
                    <a:gd name="connsiteY73" fmla="*/ 85055 h 369871"/>
                    <a:gd name="connsiteX74" fmla="*/ 178734 w 2152619"/>
                    <a:gd name="connsiteY74" fmla="*/ 70712 h 369871"/>
                    <a:gd name="connsiteX75" fmla="*/ 183461 w 2152619"/>
                    <a:gd name="connsiteY75" fmla="*/ 9624 h 369871"/>
                    <a:gd name="connsiteX76" fmla="*/ 183124 w 2152619"/>
                    <a:gd name="connsiteY76" fmla="*/ -2695 h 369871"/>
                    <a:gd name="connsiteX77" fmla="*/ 217062 w 2152619"/>
                    <a:gd name="connsiteY77" fmla="*/ -2695 h 369871"/>
                    <a:gd name="connsiteX78" fmla="*/ 251001 w 2152619"/>
                    <a:gd name="connsiteY78" fmla="*/ -2695 h 369871"/>
                    <a:gd name="connsiteX79" fmla="*/ 250157 w 2152619"/>
                    <a:gd name="connsiteY79" fmla="*/ 5405 h 369871"/>
                    <a:gd name="connsiteX80" fmla="*/ 246949 w 2152619"/>
                    <a:gd name="connsiteY80" fmla="*/ 101424 h 369871"/>
                    <a:gd name="connsiteX81" fmla="*/ 250326 w 2152619"/>
                    <a:gd name="connsiteY81" fmla="*/ 131799 h 369871"/>
                    <a:gd name="connsiteX82" fmla="*/ 264002 w 2152619"/>
                    <a:gd name="connsiteY82" fmla="*/ 115768 h 369871"/>
                    <a:gd name="connsiteX83" fmla="*/ 276159 w 2152619"/>
                    <a:gd name="connsiteY83" fmla="*/ 97205 h 369871"/>
                    <a:gd name="connsiteX84" fmla="*/ 275146 w 2152619"/>
                    <a:gd name="connsiteY84" fmla="*/ 71387 h 369871"/>
                    <a:gd name="connsiteX85" fmla="*/ 264171 w 2152619"/>
                    <a:gd name="connsiteY85" fmla="*/ 3212 h 369871"/>
                    <a:gd name="connsiteX86" fmla="*/ 262483 w 2152619"/>
                    <a:gd name="connsiteY86" fmla="*/ -2020 h 369871"/>
                    <a:gd name="connsiteX87" fmla="*/ 282745 w 2152619"/>
                    <a:gd name="connsiteY87" fmla="*/ -2695 h 369871"/>
                    <a:gd name="connsiteX88" fmla="*/ 303006 w 2152619"/>
                    <a:gd name="connsiteY88" fmla="*/ -2695 h 369871"/>
                    <a:gd name="connsiteX89" fmla="*/ 303006 w 2152619"/>
                    <a:gd name="connsiteY89" fmla="*/ 2030 h 369871"/>
                    <a:gd name="connsiteX90" fmla="*/ 301149 w 2152619"/>
                    <a:gd name="connsiteY90" fmla="*/ 24980 h 369871"/>
                    <a:gd name="connsiteX91" fmla="*/ 300136 w 2152619"/>
                    <a:gd name="connsiteY91" fmla="*/ 44049 h 369871"/>
                    <a:gd name="connsiteX92" fmla="*/ 307228 w 2152619"/>
                    <a:gd name="connsiteY92" fmla="*/ 8612 h 369871"/>
                    <a:gd name="connsiteX93" fmla="*/ 308410 w 2152619"/>
                    <a:gd name="connsiteY93" fmla="*/ -2695 h 369871"/>
                    <a:gd name="connsiteX94" fmla="*/ 462906 w 2152619"/>
                    <a:gd name="connsiteY94" fmla="*/ -2695 h 369871"/>
                    <a:gd name="connsiteX95" fmla="*/ 616390 w 2152619"/>
                    <a:gd name="connsiteY95" fmla="*/ 5 h 369871"/>
                    <a:gd name="connsiteX96" fmla="*/ 616221 w 2152619"/>
                    <a:gd name="connsiteY96" fmla="*/ 28018 h 369871"/>
                    <a:gd name="connsiteX97" fmla="*/ 623988 w 2152619"/>
                    <a:gd name="connsiteY97" fmla="*/ 55524 h 369871"/>
                    <a:gd name="connsiteX98" fmla="*/ 637834 w 2152619"/>
                    <a:gd name="connsiteY98" fmla="*/ 74930 h 369871"/>
                    <a:gd name="connsiteX99" fmla="*/ 642055 w 2152619"/>
                    <a:gd name="connsiteY99" fmla="*/ 10130 h 369871"/>
                    <a:gd name="connsiteX100" fmla="*/ 641549 w 2152619"/>
                    <a:gd name="connsiteY100" fmla="*/ -1851 h 369871"/>
                    <a:gd name="connsiteX101" fmla="*/ 693723 w 2152619"/>
                    <a:gd name="connsiteY101" fmla="*/ -2357 h 369871"/>
                    <a:gd name="connsiteX102" fmla="*/ 745897 w 2152619"/>
                    <a:gd name="connsiteY102" fmla="*/ -2695 h 369871"/>
                    <a:gd name="connsiteX103" fmla="*/ 744884 w 2152619"/>
                    <a:gd name="connsiteY103" fmla="*/ 21605 h 369871"/>
                    <a:gd name="connsiteX104" fmla="*/ 741169 w 2152619"/>
                    <a:gd name="connsiteY104" fmla="*/ 65818 h 369871"/>
                    <a:gd name="connsiteX105" fmla="*/ 741676 w 2152619"/>
                    <a:gd name="connsiteY105" fmla="*/ 90455 h 369871"/>
                    <a:gd name="connsiteX106" fmla="*/ 744884 w 2152619"/>
                    <a:gd name="connsiteY106" fmla="*/ 95518 h 369871"/>
                    <a:gd name="connsiteX107" fmla="*/ 746910 w 2152619"/>
                    <a:gd name="connsiteY107" fmla="*/ 83030 h 369871"/>
                    <a:gd name="connsiteX108" fmla="*/ 751976 w 2152619"/>
                    <a:gd name="connsiteY108" fmla="*/ 16712 h 369871"/>
                    <a:gd name="connsiteX109" fmla="*/ 751469 w 2152619"/>
                    <a:gd name="connsiteY109" fmla="*/ -1851 h 369871"/>
                    <a:gd name="connsiteX110" fmla="*/ 805332 w 2152619"/>
                    <a:gd name="connsiteY110" fmla="*/ -1851 h 369871"/>
                    <a:gd name="connsiteX111" fmla="*/ 859026 w 2152619"/>
                    <a:gd name="connsiteY111" fmla="*/ -1851 h 369871"/>
                    <a:gd name="connsiteX112" fmla="*/ 859026 w 2152619"/>
                    <a:gd name="connsiteY112" fmla="*/ 10805 h 369871"/>
                    <a:gd name="connsiteX113" fmla="*/ 858857 w 2152619"/>
                    <a:gd name="connsiteY113" fmla="*/ 23462 h 369871"/>
                    <a:gd name="connsiteX114" fmla="*/ 860714 w 2152619"/>
                    <a:gd name="connsiteY114" fmla="*/ 10468 h 369871"/>
                    <a:gd name="connsiteX115" fmla="*/ 862403 w 2152619"/>
                    <a:gd name="connsiteY115" fmla="*/ -2695 h 369871"/>
                    <a:gd name="connsiteX116" fmla="*/ 916266 w 2152619"/>
                    <a:gd name="connsiteY116" fmla="*/ -2695 h 369871"/>
                    <a:gd name="connsiteX117" fmla="*/ 969960 w 2152619"/>
                    <a:gd name="connsiteY117" fmla="*/ -2695 h 369871"/>
                    <a:gd name="connsiteX118" fmla="*/ 969960 w 2152619"/>
                    <a:gd name="connsiteY118" fmla="*/ 3718 h 369871"/>
                    <a:gd name="connsiteX119" fmla="*/ 966583 w 2152619"/>
                    <a:gd name="connsiteY119" fmla="*/ 23799 h 369871"/>
                    <a:gd name="connsiteX120" fmla="*/ 974856 w 2152619"/>
                    <a:gd name="connsiteY120" fmla="*/ 75605 h 369871"/>
                    <a:gd name="connsiteX121" fmla="*/ 1040370 w 2152619"/>
                    <a:gd name="connsiteY121" fmla="*/ 177868 h 369871"/>
                    <a:gd name="connsiteX122" fmla="*/ 1037837 w 2152619"/>
                    <a:gd name="connsiteY122" fmla="*/ 170105 h 369871"/>
                    <a:gd name="connsiteX123" fmla="*/ 1014705 w 2152619"/>
                    <a:gd name="connsiteY123" fmla="*/ 78305 h 369871"/>
                    <a:gd name="connsiteX124" fmla="*/ 1008795 w 2152619"/>
                    <a:gd name="connsiteY124" fmla="*/ 4562 h 369871"/>
                    <a:gd name="connsiteX125" fmla="*/ 1008795 w 2152619"/>
                    <a:gd name="connsiteY125" fmla="*/ -2695 h 369871"/>
                    <a:gd name="connsiteX126" fmla="*/ 1037162 w 2152619"/>
                    <a:gd name="connsiteY126" fmla="*/ -2695 h 369871"/>
                    <a:gd name="connsiteX127" fmla="*/ 1065697 w 2152619"/>
                    <a:gd name="connsiteY127" fmla="*/ -2695 h 369871"/>
                    <a:gd name="connsiteX128" fmla="*/ 1066710 w 2152619"/>
                    <a:gd name="connsiteY128" fmla="*/ 17218 h 369871"/>
                    <a:gd name="connsiteX129" fmla="*/ 1091869 w 2152619"/>
                    <a:gd name="connsiteY129" fmla="*/ 110874 h 369871"/>
                    <a:gd name="connsiteX130" fmla="*/ 1094064 w 2152619"/>
                    <a:gd name="connsiteY130" fmla="*/ 121168 h 369871"/>
                    <a:gd name="connsiteX131" fmla="*/ 1067217 w 2152619"/>
                    <a:gd name="connsiteY131" fmla="*/ 83874 h 369871"/>
                    <a:gd name="connsiteX132" fmla="*/ 1058099 w 2152619"/>
                    <a:gd name="connsiteY132" fmla="*/ 69193 h 369871"/>
                    <a:gd name="connsiteX133" fmla="*/ 1057423 w 2152619"/>
                    <a:gd name="connsiteY133" fmla="*/ 85562 h 369871"/>
                    <a:gd name="connsiteX134" fmla="*/ 1063840 w 2152619"/>
                    <a:gd name="connsiteY134" fmla="*/ 113405 h 369871"/>
                    <a:gd name="connsiteX135" fmla="*/ 1063333 w 2152619"/>
                    <a:gd name="connsiteY135" fmla="*/ 120155 h 369871"/>
                    <a:gd name="connsiteX136" fmla="*/ 1061982 w 2152619"/>
                    <a:gd name="connsiteY136" fmla="*/ 139562 h 369871"/>
                    <a:gd name="connsiteX137" fmla="*/ 1087310 w 2152619"/>
                    <a:gd name="connsiteY137" fmla="*/ 238280 h 369871"/>
                    <a:gd name="connsiteX138" fmla="*/ 1102506 w 2152619"/>
                    <a:gd name="connsiteY138" fmla="*/ 272368 h 369871"/>
                    <a:gd name="connsiteX139" fmla="*/ 1177644 w 2152619"/>
                    <a:gd name="connsiteY139" fmla="*/ 253468 h 369871"/>
                    <a:gd name="connsiteX140" fmla="*/ 1225259 w 2152619"/>
                    <a:gd name="connsiteY140" fmla="*/ 223768 h 369871"/>
                    <a:gd name="connsiteX141" fmla="*/ 1228130 w 2152619"/>
                    <a:gd name="connsiteY141" fmla="*/ 217693 h 369871"/>
                    <a:gd name="connsiteX142" fmla="*/ 1217323 w 2152619"/>
                    <a:gd name="connsiteY142" fmla="*/ 210437 h 369871"/>
                    <a:gd name="connsiteX143" fmla="*/ 1192840 w 2152619"/>
                    <a:gd name="connsiteY143" fmla="*/ 192549 h 369871"/>
                    <a:gd name="connsiteX144" fmla="*/ 1177982 w 2152619"/>
                    <a:gd name="connsiteY144" fmla="*/ 182762 h 369871"/>
                    <a:gd name="connsiteX145" fmla="*/ 1174436 w 2152619"/>
                    <a:gd name="connsiteY145" fmla="*/ 214318 h 369871"/>
                    <a:gd name="connsiteX146" fmla="*/ 1171565 w 2152619"/>
                    <a:gd name="connsiteY146" fmla="*/ 244524 h 369871"/>
                    <a:gd name="connsiteX147" fmla="*/ 1170214 w 2152619"/>
                    <a:gd name="connsiteY147" fmla="*/ 209087 h 369871"/>
                    <a:gd name="connsiteX148" fmla="*/ 1168864 w 2152619"/>
                    <a:gd name="connsiteY148" fmla="*/ 173649 h 369871"/>
                    <a:gd name="connsiteX149" fmla="*/ 1157720 w 2152619"/>
                    <a:gd name="connsiteY149" fmla="*/ 162343 h 369871"/>
                    <a:gd name="connsiteX150" fmla="*/ 1145394 w 2152619"/>
                    <a:gd name="connsiteY150" fmla="*/ 150868 h 369871"/>
                    <a:gd name="connsiteX151" fmla="*/ 1138133 w 2152619"/>
                    <a:gd name="connsiteY151" fmla="*/ 221743 h 369871"/>
                    <a:gd name="connsiteX152" fmla="*/ 1134925 w 2152619"/>
                    <a:gd name="connsiteY152" fmla="*/ 235243 h 369871"/>
                    <a:gd name="connsiteX153" fmla="*/ 1129353 w 2152619"/>
                    <a:gd name="connsiteY153" fmla="*/ 175337 h 369871"/>
                    <a:gd name="connsiteX154" fmla="*/ 1124625 w 2152619"/>
                    <a:gd name="connsiteY154" fmla="*/ 126399 h 369871"/>
                    <a:gd name="connsiteX155" fmla="*/ 1114157 w 2152619"/>
                    <a:gd name="connsiteY155" fmla="*/ 111212 h 369871"/>
                    <a:gd name="connsiteX156" fmla="*/ 1073802 w 2152619"/>
                    <a:gd name="connsiteY156" fmla="*/ 6249 h 369871"/>
                    <a:gd name="connsiteX157" fmla="*/ 1072789 w 2152619"/>
                    <a:gd name="connsiteY157" fmla="*/ -2695 h 369871"/>
                    <a:gd name="connsiteX158" fmla="*/ 1090687 w 2152619"/>
                    <a:gd name="connsiteY158" fmla="*/ -2695 h 369871"/>
                    <a:gd name="connsiteX159" fmla="*/ 1108416 w 2152619"/>
                    <a:gd name="connsiteY159" fmla="*/ -2695 h 369871"/>
                    <a:gd name="connsiteX160" fmla="*/ 1108416 w 2152619"/>
                    <a:gd name="connsiteY160" fmla="*/ 13843 h 369871"/>
                    <a:gd name="connsiteX161" fmla="*/ 1111793 w 2152619"/>
                    <a:gd name="connsiteY161" fmla="*/ 44387 h 369871"/>
                    <a:gd name="connsiteX162" fmla="*/ 1117702 w 2152619"/>
                    <a:gd name="connsiteY162" fmla="*/ 56368 h 369871"/>
                    <a:gd name="connsiteX163" fmla="*/ 1111793 w 2152619"/>
                    <a:gd name="connsiteY163" fmla="*/ -1345 h 369871"/>
                    <a:gd name="connsiteX164" fmla="*/ 1224077 w 2152619"/>
                    <a:gd name="connsiteY164" fmla="*/ -2695 h 369871"/>
                    <a:gd name="connsiteX165" fmla="*/ 1336362 w 2152619"/>
                    <a:gd name="connsiteY165" fmla="*/ -1345 h 369871"/>
                    <a:gd name="connsiteX166" fmla="*/ 1332141 w 2152619"/>
                    <a:gd name="connsiteY166" fmla="*/ 16712 h 369871"/>
                    <a:gd name="connsiteX167" fmla="*/ 1324542 w 2152619"/>
                    <a:gd name="connsiteY167" fmla="*/ 58055 h 369871"/>
                    <a:gd name="connsiteX168" fmla="*/ 1318802 w 2152619"/>
                    <a:gd name="connsiteY168" fmla="*/ 92312 h 369871"/>
                    <a:gd name="connsiteX169" fmla="*/ 1316606 w 2152619"/>
                    <a:gd name="connsiteY169" fmla="*/ 101930 h 369871"/>
                    <a:gd name="connsiteX170" fmla="*/ 1324880 w 2152619"/>
                    <a:gd name="connsiteY170" fmla="*/ 115093 h 369871"/>
                    <a:gd name="connsiteX171" fmla="*/ 1334336 w 2152619"/>
                    <a:gd name="connsiteY171" fmla="*/ 128424 h 369871"/>
                    <a:gd name="connsiteX172" fmla="*/ 1370807 w 2152619"/>
                    <a:gd name="connsiteY172" fmla="*/ 62780 h 369871"/>
                    <a:gd name="connsiteX173" fmla="*/ 1375028 w 2152619"/>
                    <a:gd name="connsiteY173" fmla="*/ 51305 h 369871"/>
                    <a:gd name="connsiteX174" fmla="*/ 1370976 w 2152619"/>
                    <a:gd name="connsiteY174" fmla="*/ 31562 h 369871"/>
                    <a:gd name="connsiteX175" fmla="*/ 1365910 w 2152619"/>
                    <a:gd name="connsiteY175" fmla="*/ 4562 h 369871"/>
                    <a:gd name="connsiteX176" fmla="*/ 1364728 w 2152619"/>
                    <a:gd name="connsiteY176" fmla="*/ -2695 h 369871"/>
                    <a:gd name="connsiteX177" fmla="*/ 1442230 w 2152619"/>
                    <a:gd name="connsiteY177" fmla="*/ -2695 h 369871"/>
                    <a:gd name="connsiteX178" fmla="*/ 1519901 w 2152619"/>
                    <a:gd name="connsiteY178" fmla="*/ -2695 h 369871"/>
                    <a:gd name="connsiteX179" fmla="*/ 1519732 w 2152619"/>
                    <a:gd name="connsiteY179" fmla="*/ 26499 h 369871"/>
                    <a:gd name="connsiteX180" fmla="*/ 1521927 w 2152619"/>
                    <a:gd name="connsiteY180" fmla="*/ 68855 h 369871"/>
                    <a:gd name="connsiteX181" fmla="*/ 1526823 w 2152619"/>
                    <a:gd name="connsiteY181" fmla="*/ 77293 h 369871"/>
                    <a:gd name="connsiteX182" fmla="*/ 1534253 w 2152619"/>
                    <a:gd name="connsiteY182" fmla="*/ 59237 h 369871"/>
                    <a:gd name="connsiteX183" fmla="*/ 1538980 w 2152619"/>
                    <a:gd name="connsiteY183" fmla="*/ 21774 h 369871"/>
                    <a:gd name="connsiteX184" fmla="*/ 1538980 w 2152619"/>
                    <a:gd name="connsiteY184" fmla="*/ -2695 h 369871"/>
                    <a:gd name="connsiteX185" fmla="*/ 1581868 w 2152619"/>
                    <a:gd name="connsiteY185" fmla="*/ -2695 h 369871"/>
                    <a:gd name="connsiteX186" fmla="*/ 1624925 w 2152619"/>
                    <a:gd name="connsiteY186" fmla="*/ -2695 h 369871"/>
                    <a:gd name="connsiteX187" fmla="*/ 1624587 w 2152619"/>
                    <a:gd name="connsiteY187" fmla="*/ 14687 h 369871"/>
                    <a:gd name="connsiteX188" fmla="*/ 1629821 w 2152619"/>
                    <a:gd name="connsiteY188" fmla="*/ 47930 h 369871"/>
                    <a:gd name="connsiteX189" fmla="*/ 1672371 w 2152619"/>
                    <a:gd name="connsiteY189" fmla="*/ 125555 h 369871"/>
                    <a:gd name="connsiteX190" fmla="*/ 1675917 w 2152619"/>
                    <a:gd name="connsiteY190" fmla="*/ 129774 h 369871"/>
                    <a:gd name="connsiteX191" fmla="*/ 1675242 w 2152619"/>
                    <a:gd name="connsiteY191" fmla="*/ 124712 h 369871"/>
                    <a:gd name="connsiteX192" fmla="*/ 1667306 w 2152619"/>
                    <a:gd name="connsiteY192" fmla="*/ 100243 h 369871"/>
                    <a:gd name="connsiteX193" fmla="*/ 1644849 w 2152619"/>
                    <a:gd name="connsiteY193" fmla="*/ 4393 h 369871"/>
                    <a:gd name="connsiteX194" fmla="*/ 1644005 w 2152619"/>
                    <a:gd name="connsiteY194" fmla="*/ -2695 h 369871"/>
                    <a:gd name="connsiteX195" fmla="*/ 1693815 w 2152619"/>
                    <a:gd name="connsiteY195" fmla="*/ -2357 h 369871"/>
                    <a:gd name="connsiteX196" fmla="*/ 1743794 w 2152619"/>
                    <a:gd name="connsiteY196" fmla="*/ -1851 h 369871"/>
                    <a:gd name="connsiteX197" fmla="*/ 1743457 w 2152619"/>
                    <a:gd name="connsiteY197" fmla="*/ 12493 h 369871"/>
                    <a:gd name="connsiteX198" fmla="*/ 1745652 w 2152619"/>
                    <a:gd name="connsiteY198" fmla="*/ 35274 h 369871"/>
                    <a:gd name="connsiteX199" fmla="*/ 1748184 w 2152619"/>
                    <a:gd name="connsiteY199" fmla="*/ 20593 h 369871"/>
                    <a:gd name="connsiteX200" fmla="*/ 1748353 w 2152619"/>
                    <a:gd name="connsiteY200" fmla="*/ -2695 h 369871"/>
                    <a:gd name="connsiteX201" fmla="*/ 1815217 w 2152619"/>
                    <a:gd name="connsiteY201" fmla="*/ -2695 h 369871"/>
                    <a:gd name="connsiteX202" fmla="*/ 1882250 w 2152619"/>
                    <a:gd name="connsiteY202" fmla="*/ -2695 h 369871"/>
                    <a:gd name="connsiteX203" fmla="*/ 1880900 w 2152619"/>
                    <a:gd name="connsiteY203" fmla="*/ 6080 h 369871"/>
                    <a:gd name="connsiteX204" fmla="*/ 1878029 w 2152619"/>
                    <a:gd name="connsiteY204" fmla="*/ 101930 h 369871"/>
                    <a:gd name="connsiteX205" fmla="*/ 1900993 w 2152619"/>
                    <a:gd name="connsiteY205" fmla="*/ 57887 h 369871"/>
                    <a:gd name="connsiteX206" fmla="*/ 1906227 w 2152619"/>
                    <a:gd name="connsiteY206" fmla="*/ 10805 h 369871"/>
                    <a:gd name="connsiteX207" fmla="*/ 1903694 w 2152619"/>
                    <a:gd name="connsiteY207" fmla="*/ -501 h 369871"/>
                    <a:gd name="connsiteX208" fmla="*/ 1925644 w 2152619"/>
                    <a:gd name="connsiteY208" fmla="*/ -2695 h 369871"/>
                    <a:gd name="connsiteX209" fmla="*/ 1945738 w 2152619"/>
                    <a:gd name="connsiteY209" fmla="*/ 8105 h 369871"/>
                    <a:gd name="connsiteX210" fmla="*/ 1961778 w 2152619"/>
                    <a:gd name="connsiteY210" fmla="*/ 69024 h 369871"/>
                    <a:gd name="connsiteX211" fmla="*/ 1964311 w 2152619"/>
                    <a:gd name="connsiteY211" fmla="*/ 59743 h 369871"/>
                    <a:gd name="connsiteX212" fmla="*/ 1960090 w 2152619"/>
                    <a:gd name="connsiteY212" fmla="*/ 5405 h 369871"/>
                    <a:gd name="connsiteX213" fmla="*/ 1958908 w 2152619"/>
                    <a:gd name="connsiteY213" fmla="*/ -2695 h 369871"/>
                    <a:gd name="connsiteX214" fmla="*/ 2029318 w 2152619"/>
                    <a:gd name="connsiteY214" fmla="*/ -2695 h 369871"/>
                    <a:gd name="connsiteX215" fmla="*/ 2099559 w 2152619"/>
                    <a:gd name="connsiteY215" fmla="*/ -2695 h 369871"/>
                    <a:gd name="connsiteX216" fmla="*/ 2098546 w 2152619"/>
                    <a:gd name="connsiteY216" fmla="*/ 4562 h 369871"/>
                    <a:gd name="connsiteX217" fmla="*/ 2080985 w 2152619"/>
                    <a:gd name="connsiteY217" fmla="*/ 85730 h 369871"/>
                    <a:gd name="connsiteX218" fmla="*/ 2076258 w 2152619"/>
                    <a:gd name="connsiteY218" fmla="*/ 102943 h 369871"/>
                    <a:gd name="connsiteX219" fmla="*/ 2086726 w 2152619"/>
                    <a:gd name="connsiteY219" fmla="*/ 85055 h 369871"/>
                    <a:gd name="connsiteX220" fmla="*/ 2109521 w 2152619"/>
                    <a:gd name="connsiteY220" fmla="*/ 20930 h 369871"/>
                    <a:gd name="connsiteX221" fmla="*/ 2112391 w 2152619"/>
                    <a:gd name="connsiteY221" fmla="*/ 2874 h 369871"/>
                    <a:gd name="connsiteX222" fmla="*/ 2113236 w 2152619"/>
                    <a:gd name="connsiteY222" fmla="*/ -2695 h 369871"/>
                    <a:gd name="connsiteX223" fmla="*/ 2130121 w 2152619"/>
                    <a:gd name="connsiteY223" fmla="*/ -2695 h 369871"/>
                    <a:gd name="connsiteX224" fmla="*/ 2146837 w 2152619"/>
                    <a:gd name="connsiteY224" fmla="*/ -2695 h 369871"/>
                    <a:gd name="connsiteX225" fmla="*/ 2145824 w 2152619"/>
                    <a:gd name="connsiteY225" fmla="*/ 2030 h 369871"/>
                    <a:gd name="connsiteX226" fmla="*/ 2119145 w 2152619"/>
                    <a:gd name="connsiteY226" fmla="*/ 74930 h 369871"/>
                    <a:gd name="connsiteX227" fmla="*/ 2081492 w 2152619"/>
                    <a:gd name="connsiteY227" fmla="*/ 132305 h 369871"/>
                    <a:gd name="connsiteX228" fmla="*/ 2074232 w 2152619"/>
                    <a:gd name="connsiteY228" fmla="*/ 140405 h 369871"/>
                    <a:gd name="connsiteX229" fmla="*/ 2079466 w 2152619"/>
                    <a:gd name="connsiteY229" fmla="*/ 155424 h 369871"/>
                    <a:gd name="connsiteX230" fmla="*/ 2132653 w 2152619"/>
                    <a:gd name="connsiteY230" fmla="*/ 260049 h 369871"/>
                    <a:gd name="connsiteX231" fmla="*/ 2123198 w 2152619"/>
                    <a:gd name="connsiteY231" fmla="*/ 252624 h 369871"/>
                    <a:gd name="connsiteX232" fmla="*/ 2068322 w 2152619"/>
                    <a:gd name="connsiteY232" fmla="*/ 177868 h 369871"/>
                    <a:gd name="connsiteX233" fmla="*/ 2055827 w 2152619"/>
                    <a:gd name="connsiteY233" fmla="*/ 159305 h 369871"/>
                    <a:gd name="connsiteX234" fmla="*/ 2038098 w 2152619"/>
                    <a:gd name="connsiteY234" fmla="*/ 182930 h 369871"/>
                    <a:gd name="connsiteX235" fmla="*/ 1997068 w 2152619"/>
                    <a:gd name="connsiteY235" fmla="*/ 245030 h 369871"/>
                    <a:gd name="connsiteX236" fmla="*/ 1983391 w 2152619"/>
                    <a:gd name="connsiteY236" fmla="*/ 264605 h 369871"/>
                    <a:gd name="connsiteX237" fmla="*/ 2006692 w 2152619"/>
                    <a:gd name="connsiteY237" fmla="*/ 270512 h 369871"/>
                    <a:gd name="connsiteX238" fmla="*/ 2034552 w 2152619"/>
                    <a:gd name="connsiteY238" fmla="*/ 278443 h 369871"/>
                    <a:gd name="connsiteX239" fmla="*/ 2036241 w 2152619"/>
                    <a:gd name="connsiteY239" fmla="*/ 279793 h 369871"/>
                    <a:gd name="connsiteX240" fmla="*/ 1987105 w 2152619"/>
                    <a:gd name="connsiteY240" fmla="*/ 270005 h 369871"/>
                    <a:gd name="connsiteX241" fmla="*/ 1972584 w 2152619"/>
                    <a:gd name="connsiteY241" fmla="*/ 276080 h 369871"/>
                    <a:gd name="connsiteX242" fmla="*/ 1953673 w 2152619"/>
                    <a:gd name="connsiteY242" fmla="*/ 297680 h 369871"/>
                    <a:gd name="connsiteX243" fmla="*/ 1940841 w 2152619"/>
                    <a:gd name="connsiteY243" fmla="*/ 313374 h 369871"/>
                    <a:gd name="connsiteX244" fmla="*/ 1964817 w 2152619"/>
                    <a:gd name="connsiteY244" fmla="*/ 355055 h 369871"/>
                    <a:gd name="connsiteX245" fmla="*/ 1948946 w 2152619"/>
                    <a:gd name="connsiteY245" fmla="*/ 337843 h 369871"/>
                    <a:gd name="connsiteX246" fmla="*/ 1934425 w 2152619"/>
                    <a:gd name="connsiteY246" fmla="*/ 319618 h 369871"/>
                    <a:gd name="connsiteX247" fmla="*/ 1929359 w 2152619"/>
                    <a:gd name="connsiteY247" fmla="*/ 323499 h 369871"/>
                    <a:gd name="connsiteX248" fmla="*/ 1925138 w 2152619"/>
                    <a:gd name="connsiteY248" fmla="*/ 327212 h 369871"/>
                    <a:gd name="connsiteX249" fmla="*/ 1929021 w 2152619"/>
                    <a:gd name="connsiteY249" fmla="*/ 321812 h 369871"/>
                    <a:gd name="connsiteX250" fmla="*/ 1932905 w 2152619"/>
                    <a:gd name="connsiteY250" fmla="*/ 316412 h 369871"/>
                    <a:gd name="connsiteX251" fmla="*/ 1926658 w 2152619"/>
                    <a:gd name="connsiteY251" fmla="*/ 306962 h 369871"/>
                    <a:gd name="connsiteX252" fmla="*/ 1920579 w 2152619"/>
                    <a:gd name="connsiteY252" fmla="*/ 297680 h 369871"/>
                    <a:gd name="connsiteX253" fmla="*/ 1911630 w 2152619"/>
                    <a:gd name="connsiteY253" fmla="*/ 310674 h 369871"/>
                    <a:gd name="connsiteX254" fmla="*/ 1868911 w 2152619"/>
                    <a:gd name="connsiteY254" fmla="*/ 366868 h 369871"/>
                    <a:gd name="connsiteX255" fmla="*/ 1874652 w 2152619"/>
                    <a:gd name="connsiteY255" fmla="*/ 357249 h 369871"/>
                    <a:gd name="connsiteX256" fmla="*/ 1907747 w 2152619"/>
                    <a:gd name="connsiteY256" fmla="*/ 299705 h 369871"/>
                    <a:gd name="connsiteX257" fmla="*/ 1913825 w 2152619"/>
                    <a:gd name="connsiteY257" fmla="*/ 287555 h 369871"/>
                    <a:gd name="connsiteX258" fmla="*/ 1905383 w 2152619"/>
                    <a:gd name="connsiteY258" fmla="*/ 273212 h 369871"/>
                    <a:gd name="connsiteX259" fmla="*/ 1892550 w 2152619"/>
                    <a:gd name="connsiteY259" fmla="*/ 250093 h 369871"/>
                    <a:gd name="connsiteX260" fmla="*/ 1869249 w 2152619"/>
                    <a:gd name="connsiteY260" fmla="*/ 222587 h 369871"/>
                    <a:gd name="connsiteX261" fmla="*/ 1841895 w 2152619"/>
                    <a:gd name="connsiteY261" fmla="*/ 191199 h 369871"/>
                    <a:gd name="connsiteX262" fmla="*/ 1830920 w 2152619"/>
                    <a:gd name="connsiteY262" fmla="*/ 179555 h 369871"/>
                    <a:gd name="connsiteX263" fmla="*/ 1836492 w 2152619"/>
                    <a:gd name="connsiteY263" fmla="*/ 197612 h 369871"/>
                    <a:gd name="connsiteX264" fmla="*/ 1847467 w 2152619"/>
                    <a:gd name="connsiteY264" fmla="*/ 285699 h 369871"/>
                    <a:gd name="connsiteX265" fmla="*/ 1860300 w 2152619"/>
                    <a:gd name="connsiteY265" fmla="*/ 307130 h 369871"/>
                    <a:gd name="connsiteX266" fmla="*/ 1870937 w 2152619"/>
                    <a:gd name="connsiteY266" fmla="*/ 312362 h 369871"/>
                    <a:gd name="connsiteX267" fmla="*/ 1843415 w 2152619"/>
                    <a:gd name="connsiteY267" fmla="*/ 302405 h 369871"/>
                    <a:gd name="connsiteX268" fmla="*/ 1835648 w 2152619"/>
                    <a:gd name="connsiteY268" fmla="*/ 309830 h 369871"/>
                    <a:gd name="connsiteX269" fmla="*/ 1825179 w 2152619"/>
                    <a:gd name="connsiteY269" fmla="*/ 323837 h 369871"/>
                    <a:gd name="connsiteX270" fmla="*/ 1820620 w 2152619"/>
                    <a:gd name="connsiteY270" fmla="*/ 328899 h 369871"/>
                    <a:gd name="connsiteX271" fmla="*/ 1824335 w 2152619"/>
                    <a:gd name="connsiteY271" fmla="*/ 322655 h 369871"/>
                    <a:gd name="connsiteX272" fmla="*/ 1826699 w 2152619"/>
                    <a:gd name="connsiteY272" fmla="*/ 314387 h 369871"/>
                    <a:gd name="connsiteX273" fmla="*/ 1827374 w 2152619"/>
                    <a:gd name="connsiteY273" fmla="*/ 313543 h 369871"/>
                    <a:gd name="connsiteX274" fmla="*/ 1836155 w 2152619"/>
                    <a:gd name="connsiteY274" fmla="*/ 299199 h 369871"/>
                    <a:gd name="connsiteX275" fmla="*/ 1826361 w 2152619"/>
                    <a:gd name="connsiteY275" fmla="*/ 286037 h 369871"/>
                    <a:gd name="connsiteX276" fmla="*/ 1783305 w 2152619"/>
                    <a:gd name="connsiteY276" fmla="*/ 231530 h 369871"/>
                    <a:gd name="connsiteX277" fmla="*/ 1757978 w 2152619"/>
                    <a:gd name="connsiteY277" fmla="*/ 222080 h 369871"/>
                    <a:gd name="connsiteX278" fmla="*/ 1750379 w 2152619"/>
                    <a:gd name="connsiteY278" fmla="*/ 225962 h 369871"/>
                    <a:gd name="connsiteX279" fmla="*/ 1760510 w 2152619"/>
                    <a:gd name="connsiteY279" fmla="*/ 243680 h 369871"/>
                    <a:gd name="connsiteX280" fmla="*/ 1797657 w 2152619"/>
                    <a:gd name="connsiteY280" fmla="*/ 298862 h 369871"/>
                    <a:gd name="connsiteX281" fmla="*/ 1813022 w 2152619"/>
                    <a:gd name="connsiteY281" fmla="*/ 306962 h 369871"/>
                    <a:gd name="connsiteX282" fmla="*/ 1823829 w 2152619"/>
                    <a:gd name="connsiteY282" fmla="*/ 312362 h 369871"/>
                    <a:gd name="connsiteX283" fmla="*/ 1808970 w 2152619"/>
                    <a:gd name="connsiteY283" fmla="*/ 307637 h 369871"/>
                    <a:gd name="connsiteX284" fmla="*/ 1787188 w 2152619"/>
                    <a:gd name="connsiteY284" fmla="*/ 294474 h 369871"/>
                    <a:gd name="connsiteX285" fmla="*/ 1743625 w 2152619"/>
                    <a:gd name="connsiteY285" fmla="*/ 241487 h 369871"/>
                    <a:gd name="connsiteX286" fmla="*/ 1739235 w 2152619"/>
                    <a:gd name="connsiteY286" fmla="*/ 234905 h 369871"/>
                    <a:gd name="connsiteX287" fmla="*/ 1736365 w 2152619"/>
                    <a:gd name="connsiteY287" fmla="*/ 238955 h 369871"/>
                    <a:gd name="connsiteX288" fmla="*/ 1731299 w 2152619"/>
                    <a:gd name="connsiteY288" fmla="*/ 253637 h 369871"/>
                    <a:gd name="connsiteX289" fmla="*/ 1744638 w 2152619"/>
                    <a:gd name="connsiteY289" fmla="*/ 318943 h 369871"/>
                    <a:gd name="connsiteX290" fmla="*/ 1750042 w 2152619"/>
                    <a:gd name="connsiteY290" fmla="*/ 327212 h 369871"/>
                    <a:gd name="connsiteX291" fmla="*/ 1743625 w 2152619"/>
                    <a:gd name="connsiteY291" fmla="*/ 320124 h 369871"/>
                    <a:gd name="connsiteX292" fmla="*/ 1719649 w 2152619"/>
                    <a:gd name="connsiteY292" fmla="*/ 266124 h 369871"/>
                    <a:gd name="connsiteX293" fmla="*/ 1714246 w 2152619"/>
                    <a:gd name="connsiteY293" fmla="*/ 264437 h 369871"/>
                    <a:gd name="connsiteX294" fmla="*/ 1716610 w 2152619"/>
                    <a:gd name="connsiteY294" fmla="*/ 258530 h 369871"/>
                    <a:gd name="connsiteX295" fmla="*/ 1719649 w 2152619"/>
                    <a:gd name="connsiteY295" fmla="*/ 246718 h 369871"/>
                    <a:gd name="connsiteX296" fmla="*/ 1722688 w 2152619"/>
                    <a:gd name="connsiteY296" fmla="*/ 228493 h 369871"/>
                    <a:gd name="connsiteX297" fmla="*/ 1717960 w 2152619"/>
                    <a:gd name="connsiteY297" fmla="*/ 219212 h 369871"/>
                    <a:gd name="connsiteX298" fmla="*/ 1701075 w 2152619"/>
                    <a:gd name="connsiteY298" fmla="*/ 243005 h 369871"/>
                    <a:gd name="connsiteX299" fmla="*/ 1687736 w 2152619"/>
                    <a:gd name="connsiteY299" fmla="*/ 260893 h 369871"/>
                    <a:gd name="connsiteX300" fmla="*/ 1698036 w 2152619"/>
                    <a:gd name="connsiteY300" fmla="*/ 276249 h 369871"/>
                    <a:gd name="connsiteX301" fmla="*/ 1721675 w 2152619"/>
                    <a:gd name="connsiteY301" fmla="*/ 309324 h 369871"/>
                    <a:gd name="connsiteX302" fmla="*/ 1735014 w 2152619"/>
                    <a:gd name="connsiteY302" fmla="*/ 327212 h 369871"/>
                    <a:gd name="connsiteX303" fmla="*/ 1721168 w 2152619"/>
                    <a:gd name="connsiteY303" fmla="*/ 312868 h 369871"/>
                    <a:gd name="connsiteX304" fmla="*/ 1694659 w 2152619"/>
                    <a:gd name="connsiteY304" fmla="*/ 283674 h 369871"/>
                    <a:gd name="connsiteX305" fmla="*/ 1681827 w 2152619"/>
                    <a:gd name="connsiteY305" fmla="*/ 268655 h 369871"/>
                    <a:gd name="connsiteX306" fmla="*/ 1672540 w 2152619"/>
                    <a:gd name="connsiteY306" fmla="*/ 279455 h 369871"/>
                    <a:gd name="connsiteX307" fmla="*/ 1648732 w 2152619"/>
                    <a:gd name="connsiteY307" fmla="*/ 303080 h 369871"/>
                    <a:gd name="connsiteX308" fmla="*/ 1675242 w 2152619"/>
                    <a:gd name="connsiteY308" fmla="*/ 353030 h 369871"/>
                    <a:gd name="connsiteX309" fmla="*/ 1682671 w 2152619"/>
                    <a:gd name="connsiteY309" fmla="*/ 366024 h 369871"/>
                    <a:gd name="connsiteX310" fmla="*/ 1659539 w 2152619"/>
                    <a:gd name="connsiteY310" fmla="*/ 336493 h 369871"/>
                    <a:gd name="connsiteX311" fmla="*/ 1636744 w 2152619"/>
                    <a:gd name="connsiteY311" fmla="*/ 307805 h 369871"/>
                    <a:gd name="connsiteX312" fmla="*/ 1629652 w 2152619"/>
                    <a:gd name="connsiteY312" fmla="*/ 310337 h 369871"/>
                    <a:gd name="connsiteX313" fmla="*/ 1628808 w 2152619"/>
                    <a:gd name="connsiteY313" fmla="*/ 308987 h 369871"/>
                    <a:gd name="connsiteX314" fmla="*/ 1636913 w 2152619"/>
                    <a:gd name="connsiteY314" fmla="*/ 305274 h 369871"/>
                    <a:gd name="connsiteX315" fmla="*/ 1627795 w 2152619"/>
                    <a:gd name="connsiteY315" fmla="*/ 290930 h 369871"/>
                    <a:gd name="connsiteX316" fmla="*/ 1611923 w 2152619"/>
                    <a:gd name="connsiteY316" fmla="*/ 264605 h 369871"/>
                    <a:gd name="connsiteX317" fmla="*/ 1605000 w 2152619"/>
                    <a:gd name="connsiteY317" fmla="*/ 252624 h 369871"/>
                    <a:gd name="connsiteX318" fmla="*/ 1591324 w 2152619"/>
                    <a:gd name="connsiteY318" fmla="*/ 256505 h 369871"/>
                    <a:gd name="connsiteX319" fmla="*/ 1560424 w 2152619"/>
                    <a:gd name="connsiteY319" fmla="*/ 263930 h 369871"/>
                    <a:gd name="connsiteX320" fmla="*/ 1541007 w 2152619"/>
                    <a:gd name="connsiteY320" fmla="*/ 270174 h 369871"/>
                    <a:gd name="connsiteX321" fmla="*/ 1525979 w 2152619"/>
                    <a:gd name="connsiteY321" fmla="*/ 293462 h 369871"/>
                    <a:gd name="connsiteX322" fmla="*/ 1493898 w 2152619"/>
                    <a:gd name="connsiteY322" fmla="*/ 339362 h 369871"/>
                    <a:gd name="connsiteX323" fmla="*/ 1477688 w 2152619"/>
                    <a:gd name="connsiteY323" fmla="*/ 357418 h 369871"/>
                    <a:gd name="connsiteX324" fmla="*/ 1523446 w 2152619"/>
                    <a:gd name="connsiteY324" fmla="*/ 271524 h 369871"/>
                    <a:gd name="connsiteX325" fmla="*/ 1480728 w 2152619"/>
                    <a:gd name="connsiteY325" fmla="*/ 279793 h 369871"/>
                    <a:gd name="connsiteX326" fmla="*/ 1483092 w 2152619"/>
                    <a:gd name="connsiteY326" fmla="*/ 278274 h 369871"/>
                    <a:gd name="connsiteX327" fmla="*/ 1506730 w 2152619"/>
                    <a:gd name="connsiteY327" fmla="*/ 271187 h 369871"/>
                    <a:gd name="connsiteX328" fmla="*/ 1526655 w 2152619"/>
                    <a:gd name="connsiteY328" fmla="*/ 264268 h 369871"/>
                    <a:gd name="connsiteX329" fmla="*/ 1515342 w 2152619"/>
                    <a:gd name="connsiteY329" fmla="*/ 246043 h 369871"/>
                    <a:gd name="connsiteX330" fmla="*/ 1499470 w 2152619"/>
                    <a:gd name="connsiteY330" fmla="*/ 226468 h 369871"/>
                    <a:gd name="connsiteX331" fmla="*/ 1495417 w 2152619"/>
                    <a:gd name="connsiteY331" fmla="*/ 224274 h 369871"/>
                    <a:gd name="connsiteX332" fmla="*/ 1483260 w 2152619"/>
                    <a:gd name="connsiteY332" fmla="*/ 241655 h 369871"/>
                    <a:gd name="connsiteX333" fmla="*/ 1490859 w 2152619"/>
                    <a:gd name="connsiteY333" fmla="*/ 254818 h 369871"/>
                    <a:gd name="connsiteX334" fmla="*/ 1497950 w 2152619"/>
                    <a:gd name="connsiteY334" fmla="*/ 266630 h 369871"/>
                    <a:gd name="connsiteX335" fmla="*/ 1488157 w 2152619"/>
                    <a:gd name="connsiteY335" fmla="*/ 256337 h 369871"/>
                    <a:gd name="connsiteX336" fmla="*/ 1479039 w 2152619"/>
                    <a:gd name="connsiteY336" fmla="*/ 245368 h 369871"/>
                    <a:gd name="connsiteX337" fmla="*/ 1468402 w 2152619"/>
                    <a:gd name="connsiteY337" fmla="*/ 256674 h 369871"/>
                    <a:gd name="connsiteX338" fmla="*/ 1457764 w 2152619"/>
                    <a:gd name="connsiteY338" fmla="*/ 268149 h 369871"/>
                    <a:gd name="connsiteX339" fmla="*/ 1466375 w 2152619"/>
                    <a:gd name="connsiteY339" fmla="*/ 254987 h 369871"/>
                    <a:gd name="connsiteX340" fmla="*/ 1472792 w 2152619"/>
                    <a:gd name="connsiteY340" fmla="*/ 238618 h 369871"/>
                    <a:gd name="connsiteX341" fmla="*/ 1458102 w 2152619"/>
                    <a:gd name="connsiteY341" fmla="*/ 218705 h 369871"/>
                    <a:gd name="connsiteX342" fmla="*/ 1445438 w 2152619"/>
                    <a:gd name="connsiteY342" fmla="*/ 201830 h 369871"/>
                    <a:gd name="connsiteX343" fmla="*/ 1433112 w 2152619"/>
                    <a:gd name="connsiteY343" fmla="*/ 210268 h 369871"/>
                    <a:gd name="connsiteX344" fmla="*/ 1419942 w 2152619"/>
                    <a:gd name="connsiteY344" fmla="*/ 220055 h 369871"/>
                    <a:gd name="connsiteX345" fmla="*/ 1423488 w 2152619"/>
                    <a:gd name="connsiteY345" fmla="*/ 224949 h 369871"/>
                    <a:gd name="connsiteX346" fmla="*/ 1421799 w 2152619"/>
                    <a:gd name="connsiteY346" fmla="*/ 225962 h 369871"/>
                    <a:gd name="connsiteX347" fmla="*/ 1404408 w 2152619"/>
                    <a:gd name="connsiteY347" fmla="*/ 241824 h 369871"/>
                    <a:gd name="connsiteX348" fmla="*/ 1391575 w 2152619"/>
                    <a:gd name="connsiteY348" fmla="*/ 258530 h 369871"/>
                    <a:gd name="connsiteX349" fmla="*/ 1382289 w 2152619"/>
                    <a:gd name="connsiteY349" fmla="*/ 271355 h 369871"/>
                    <a:gd name="connsiteX350" fmla="*/ 1395290 w 2152619"/>
                    <a:gd name="connsiteY350" fmla="*/ 275574 h 369871"/>
                    <a:gd name="connsiteX351" fmla="*/ 1407109 w 2152619"/>
                    <a:gd name="connsiteY351" fmla="*/ 279962 h 369871"/>
                    <a:gd name="connsiteX352" fmla="*/ 1393770 w 2152619"/>
                    <a:gd name="connsiteY352" fmla="*/ 277262 h 369871"/>
                    <a:gd name="connsiteX353" fmla="*/ 1380094 w 2152619"/>
                    <a:gd name="connsiteY353" fmla="*/ 274055 h 369871"/>
                    <a:gd name="connsiteX354" fmla="*/ 1371989 w 2152619"/>
                    <a:gd name="connsiteY354" fmla="*/ 282493 h 369871"/>
                    <a:gd name="connsiteX355" fmla="*/ 1365066 w 2152619"/>
                    <a:gd name="connsiteY355" fmla="*/ 290762 h 369871"/>
                    <a:gd name="connsiteX356" fmla="*/ 1378574 w 2152619"/>
                    <a:gd name="connsiteY356" fmla="*/ 308987 h 369871"/>
                    <a:gd name="connsiteX357" fmla="*/ 1392251 w 2152619"/>
                    <a:gd name="connsiteY357" fmla="*/ 327212 h 369871"/>
                    <a:gd name="connsiteX358" fmla="*/ 1376886 w 2152619"/>
                    <a:gd name="connsiteY358" fmla="*/ 311180 h 369871"/>
                    <a:gd name="connsiteX359" fmla="*/ 1361520 w 2152619"/>
                    <a:gd name="connsiteY359" fmla="*/ 295149 h 369871"/>
                    <a:gd name="connsiteX360" fmla="*/ 1348012 w 2152619"/>
                    <a:gd name="connsiteY360" fmla="*/ 309324 h 369871"/>
                    <a:gd name="connsiteX361" fmla="*/ 1335349 w 2152619"/>
                    <a:gd name="connsiteY361" fmla="*/ 325693 h 369871"/>
                    <a:gd name="connsiteX362" fmla="*/ 1328932 w 2152619"/>
                    <a:gd name="connsiteY362" fmla="*/ 321137 h 369871"/>
                    <a:gd name="connsiteX363" fmla="*/ 1325893 w 2152619"/>
                    <a:gd name="connsiteY363" fmla="*/ 316074 h 369871"/>
                    <a:gd name="connsiteX364" fmla="*/ 1320152 w 2152619"/>
                    <a:gd name="connsiteY364" fmla="*/ 322487 h 369871"/>
                    <a:gd name="connsiteX365" fmla="*/ 1314243 w 2152619"/>
                    <a:gd name="connsiteY365" fmla="*/ 328899 h 369871"/>
                    <a:gd name="connsiteX366" fmla="*/ 1318802 w 2152619"/>
                    <a:gd name="connsiteY366" fmla="*/ 321643 h 369871"/>
                    <a:gd name="connsiteX367" fmla="*/ 1320490 w 2152619"/>
                    <a:gd name="connsiteY367" fmla="*/ 309830 h 369871"/>
                    <a:gd name="connsiteX368" fmla="*/ 1304281 w 2152619"/>
                    <a:gd name="connsiteY368" fmla="*/ 263762 h 369871"/>
                    <a:gd name="connsiteX369" fmla="*/ 1293474 w 2152619"/>
                    <a:gd name="connsiteY369" fmla="*/ 256505 h 369871"/>
                    <a:gd name="connsiteX370" fmla="*/ 1253119 w 2152619"/>
                    <a:gd name="connsiteY370" fmla="*/ 236255 h 369871"/>
                    <a:gd name="connsiteX371" fmla="*/ 1244001 w 2152619"/>
                    <a:gd name="connsiteY371" fmla="*/ 230180 h 369871"/>
                    <a:gd name="connsiteX372" fmla="*/ 1216141 w 2152619"/>
                    <a:gd name="connsiteY372" fmla="*/ 261399 h 369871"/>
                    <a:gd name="connsiteX373" fmla="*/ 1165149 w 2152619"/>
                    <a:gd name="connsiteY373" fmla="*/ 308312 h 369871"/>
                    <a:gd name="connsiteX374" fmla="*/ 1151135 w 2152619"/>
                    <a:gd name="connsiteY374" fmla="*/ 312362 h 369871"/>
                    <a:gd name="connsiteX375" fmla="*/ 1162447 w 2152619"/>
                    <a:gd name="connsiteY375" fmla="*/ 306962 h 369871"/>
                    <a:gd name="connsiteX376" fmla="*/ 1196386 w 2152619"/>
                    <a:gd name="connsiteY376" fmla="*/ 273212 h 369871"/>
                    <a:gd name="connsiteX377" fmla="*/ 1207024 w 2152619"/>
                    <a:gd name="connsiteY377" fmla="*/ 252793 h 369871"/>
                    <a:gd name="connsiteX378" fmla="*/ 1140497 w 2152619"/>
                    <a:gd name="connsiteY378" fmla="*/ 268149 h 369871"/>
                    <a:gd name="connsiteX379" fmla="*/ 1104701 w 2152619"/>
                    <a:gd name="connsiteY379" fmla="*/ 275068 h 369871"/>
                    <a:gd name="connsiteX380" fmla="*/ 1110273 w 2152619"/>
                    <a:gd name="connsiteY380" fmla="*/ 293124 h 369871"/>
                    <a:gd name="connsiteX381" fmla="*/ 1145900 w 2152619"/>
                    <a:gd name="connsiteY381" fmla="*/ 355899 h 369871"/>
                    <a:gd name="connsiteX382" fmla="*/ 1147251 w 2152619"/>
                    <a:gd name="connsiteY382" fmla="*/ 360118 h 369871"/>
                    <a:gd name="connsiteX383" fmla="*/ 1100649 w 2152619"/>
                    <a:gd name="connsiteY383" fmla="*/ 296668 h 369871"/>
                    <a:gd name="connsiteX384" fmla="*/ 1084946 w 2152619"/>
                    <a:gd name="connsiteY384" fmla="*/ 279793 h 369871"/>
                    <a:gd name="connsiteX385" fmla="*/ 1084270 w 2152619"/>
                    <a:gd name="connsiteY385" fmla="*/ 278612 h 369871"/>
                    <a:gd name="connsiteX386" fmla="*/ 1088154 w 2152619"/>
                    <a:gd name="connsiteY386" fmla="*/ 276587 h 369871"/>
                    <a:gd name="connsiteX387" fmla="*/ 1084439 w 2152619"/>
                    <a:gd name="connsiteY387" fmla="*/ 270680 h 369871"/>
                    <a:gd name="connsiteX388" fmla="*/ 1073126 w 2152619"/>
                    <a:gd name="connsiteY388" fmla="*/ 250262 h 369871"/>
                    <a:gd name="connsiteX389" fmla="*/ 1065359 w 2152619"/>
                    <a:gd name="connsiteY389" fmla="*/ 235749 h 369871"/>
                    <a:gd name="connsiteX390" fmla="*/ 1065190 w 2152619"/>
                    <a:gd name="connsiteY390" fmla="*/ 256168 h 369871"/>
                    <a:gd name="connsiteX391" fmla="*/ 1060632 w 2152619"/>
                    <a:gd name="connsiteY391" fmla="*/ 288230 h 369871"/>
                    <a:gd name="connsiteX392" fmla="*/ 1037330 w 2152619"/>
                    <a:gd name="connsiteY392" fmla="*/ 325524 h 369871"/>
                    <a:gd name="connsiteX393" fmla="*/ 1040707 w 2152619"/>
                    <a:gd name="connsiteY393" fmla="*/ 318099 h 369871"/>
                    <a:gd name="connsiteX394" fmla="*/ 1052864 w 2152619"/>
                    <a:gd name="connsiteY394" fmla="*/ 248743 h 369871"/>
                    <a:gd name="connsiteX395" fmla="*/ 1013860 w 2152619"/>
                    <a:gd name="connsiteY395" fmla="*/ 177868 h 369871"/>
                    <a:gd name="connsiteX396" fmla="*/ 962361 w 2152619"/>
                    <a:gd name="connsiteY396" fmla="*/ 104968 h 369871"/>
                    <a:gd name="connsiteX397" fmla="*/ 953581 w 2152619"/>
                    <a:gd name="connsiteY397" fmla="*/ 92480 h 369871"/>
                    <a:gd name="connsiteX398" fmla="*/ 967596 w 2152619"/>
                    <a:gd name="connsiteY398" fmla="*/ 147155 h 369871"/>
                    <a:gd name="connsiteX399" fmla="*/ 1018757 w 2152619"/>
                    <a:gd name="connsiteY399" fmla="*/ 252962 h 369871"/>
                    <a:gd name="connsiteX400" fmla="*/ 1023316 w 2152619"/>
                    <a:gd name="connsiteY400" fmla="*/ 263087 h 369871"/>
                    <a:gd name="connsiteX401" fmla="*/ 959829 w 2152619"/>
                    <a:gd name="connsiteY401" fmla="*/ 178880 h 369871"/>
                    <a:gd name="connsiteX402" fmla="*/ 923357 w 2152619"/>
                    <a:gd name="connsiteY402" fmla="*/ 107837 h 369871"/>
                    <a:gd name="connsiteX403" fmla="*/ 920149 w 2152619"/>
                    <a:gd name="connsiteY403" fmla="*/ 99399 h 369871"/>
                    <a:gd name="connsiteX404" fmla="*/ 919136 w 2152619"/>
                    <a:gd name="connsiteY404" fmla="*/ 117118 h 369871"/>
                    <a:gd name="connsiteX405" fmla="*/ 917785 w 2152619"/>
                    <a:gd name="connsiteY405" fmla="*/ 165380 h 369871"/>
                    <a:gd name="connsiteX406" fmla="*/ 916435 w 2152619"/>
                    <a:gd name="connsiteY406" fmla="*/ 219380 h 369871"/>
                    <a:gd name="connsiteX407" fmla="*/ 915253 w 2152619"/>
                    <a:gd name="connsiteY407" fmla="*/ 242837 h 369871"/>
                    <a:gd name="connsiteX408" fmla="*/ 907317 w 2152619"/>
                    <a:gd name="connsiteY408" fmla="*/ 164368 h 369871"/>
                    <a:gd name="connsiteX409" fmla="*/ 899212 w 2152619"/>
                    <a:gd name="connsiteY409" fmla="*/ 85224 h 369871"/>
                    <a:gd name="connsiteX410" fmla="*/ 896173 w 2152619"/>
                    <a:gd name="connsiteY410" fmla="*/ 87080 h 369871"/>
                    <a:gd name="connsiteX411" fmla="*/ 886211 w 2152619"/>
                    <a:gd name="connsiteY411" fmla="*/ 93155 h 369871"/>
                    <a:gd name="connsiteX412" fmla="*/ 870845 w 2152619"/>
                    <a:gd name="connsiteY412" fmla="*/ 117287 h 369871"/>
                    <a:gd name="connsiteX413" fmla="*/ 881652 w 2152619"/>
                    <a:gd name="connsiteY413" fmla="*/ 140237 h 369871"/>
                    <a:gd name="connsiteX414" fmla="*/ 883847 w 2152619"/>
                    <a:gd name="connsiteY414" fmla="*/ 142768 h 369871"/>
                    <a:gd name="connsiteX415" fmla="*/ 869157 w 2152619"/>
                    <a:gd name="connsiteY415" fmla="*/ 132305 h 369871"/>
                    <a:gd name="connsiteX416" fmla="*/ 864091 w 2152619"/>
                    <a:gd name="connsiteY416" fmla="*/ 127243 h 369871"/>
                    <a:gd name="connsiteX417" fmla="*/ 862065 w 2152619"/>
                    <a:gd name="connsiteY417" fmla="*/ 145468 h 369871"/>
                    <a:gd name="connsiteX418" fmla="*/ 860039 w 2152619"/>
                    <a:gd name="connsiteY418" fmla="*/ 163693 h 369871"/>
                    <a:gd name="connsiteX419" fmla="*/ 865273 w 2152619"/>
                    <a:gd name="connsiteY419" fmla="*/ 177193 h 369871"/>
                    <a:gd name="connsiteX420" fmla="*/ 880639 w 2152619"/>
                    <a:gd name="connsiteY420" fmla="*/ 210943 h 369871"/>
                    <a:gd name="connsiteX421" fmla="*/ 897355 w 2152619"/>
                    <a:gd name="connsiteY421" fmla="*/ 234399 h 369871"/>
                    <a:gd name="connsiteX422" fmla="*/ 903433 w 2152619"/>
                    <a:gd name="connsiteY422" fmla="*/ 238112 h 369871"/>
                    <a:gd name="connsiteX423" fmla="*/ 899043 w 2152619"/>
                    <a:gd name="connsiteY423" fmla="*/ 236930 h 369871"/>
                    <a:gd name="connsiteX424" fmla="*/ 894484 w 2152619"/>
                    <a:gd name="connsiteY424" fmla="*/ 235918 h 369871"/>
                    <a:gd name="connsiteX425" fmla="*/ 937034 w 2152619"/>
                    <a:gd name="connsiteY425" fmla="*/ 300043 h 369871"/>
                    <a:gd name="connsiteX426" fmla="*/ 951893 w 2152619"/>
                    <a:gd name="connsiteY426" fmla="*/ 307805 h 369871"/>
                    <a:gd name="connsiteX427" fmla="*/ 961011 w 2152619"/>
                    <a:gd name="connsiteY427" fmla="*/ 312362 h 369871"/>
                    <a:gd name="connsiteX428" fmla="*/ 931800 w 2152619"/>
                    <a:gd name="connsiteY428" fmla="*/ 300887 h 369871"/>
                    <a:gd name="connsiteX429" fmla="*/ 929098 w 2152619"/>
                    <a:gd name="connsiteY429" fmla="*/ 299368 h 369871"/>
                    <a:gd name="connsiteX430" fmla="*/ 936359 w 2152619"/>
                    <a:gd name="connsiteY430" fmla="*/ 310843 h 369871"/>
                    <a:gd name="connsiteX431" fmla="*/ 946827 w 2152619"/>
                    <a:gd name="connsiteY431" fmla="*/ 324343 h 369871"/>
                    <a:gd name="connsiteX432" fmla="*/ 947503 w 2152619"/>
                    <a:gd name="connsiteY432" fmla="*/ 326368 h 369871"/>
                    <a:gd name="connsiteX433" fmla="*/ 892965 w 2152619"/>
                    <a:gd name="connsiteY433" fmla="*/ 265618 h 369871"/>
                    <a:gd name="connsiteX434" fmla="*/ 868313 w 2152619"/>
                    <a:gd name="connsiteY434" fmla="*/ 233218 h 369871"/>
                    <a:gd name="connsiteX435" fmla="*/ 855142 w 2152619"/>
                    <a:gd name="connsiteY435" fmla="*/ 216680 h 369871"/>
                    <a:gd name="connsiteX436" fmla="*/ 815125 w 2152619"/>
                    <a:gd name="connsiteY436" fmla="*/ 194405 h 369871"/>
                    <a:gd name="connsiteX437" fmla="*/ 807189 w 2152619"/>
                    <a:gd name="connsiteY437" fmla="*/ 189680 h 369871"/>
                    <a:gd name="connsiteX438" fmla="*/ 812761 w 2152619"/>
                    <a:gd name="connsiteY438" fmla="*/ 204530 h 369871"/>
                    <a:gd name="connsiteX439" fmla="*/ 822048 w 2152619"/>
                    <a:gd name="connsiteY439" fmla="*/ 230349 h 369871"/>
                    <a:gd name="connsiteX440" fmla="*/ 822048 w 2152619"/>
                    <a:gd name="connsiteY440" fmla="*/ 280974 h 369871"/>
                    <a:gd name="connsiteX441" fmla="*/ 800773 w 2152619"/>
                    <a:gd name="connsiteY441" fmla="*/ 320124 h 369871"/>
                    <a:gd name="connsiteX442" fmla="*/ 794357 w 2152619"/>
                    <a:gd name="connsiteY442" fmla="*/ 327212 h 369871"/>
                    <a:gd name="connsiteX443" fmla="*/ 799760 w 2152619"/>
                    <a:gd name="connsiteY443" fmla="*/ 318943 h 369871"/>
                    <a:gd name="connsiteX444" fmla="*/ 804319 w 2152619"/>
                    <a:gd name="connsiteY444" fmla="*/ 226805 h 369871"/>
                    <a:gd name="connsiteX445" fmla="*/ 785914 w 2152619"/>
                    <a:gd name="connsiteY445" fmla="*/ 196430 h 369871"/>
                    <a:gd name="connsiteX446" fmla="*/ 763289 w 2152619"/>
                    <a:gd name="connsiteY446" fmla="*/ 227987 h 369871"/>
                    <a:gd name="connsiteX447" fmla="*/ 769029 w 2152619"/>
                    <a:gd name="connsiteY447" fmla="*/ 233555 h 369871"/>
                    <a:gd name="connsiteX448" fmla="*/ 775783 w 2152619"/>
                    <a:gd name="connsiteY448" fmla="*/ 237774 h 369871"/>
                    <a:gd name="connsiteX449" fmla="*/ 763964 w 2152619"/>
                    <a:gd name="connsiteY449" fmla="*/ 233555 h 369871"/>
                    <a:gd name="connsiteX450" fmla="*/ 750287 w 2152619"/>
                    <a:gd name="connsiteY450" fmla="*/ 245874 h 369871"/>
                    <a:gd name="connsiteX451" fmla="*/ 738468 w 2152619"/>
                    <a:gd name="connsiteY451" fmla="*/ 261568 h 369871"/>
                    <a:gd name="connsiteX452" fmla="*/ 756028 w 2152619"/>
                    <a:gd name="connsiteY452" fmla="*/ 267980 h 369871"/>
                    <a:gd name="connsiteX453" fmla="*/ 797396 w 2152619"/>
                    <a:gd name="connsiteY453" fmla="*/ 279962 h 369871"/>
                    <a:gd name="connsiteX454" fmla="*/ 784226 w 2152619"/>
                    <a:gd name="connsiteY454" fmla="*/ 277430 h 369871"/>
                    <a:gd name="connsiteX455" fmla="*/ 755522 w 2152619"/>
                    <a:gd name="connsiteY455" fmla="*/ 271524 h 369871"/>
                    <a:gd name="connsiteX456" fmla="*/ 736779 w 2152619"/>
                    <a:gd name="connsiteY456" fmla="*/ 267980 h 369871"/>
                    <a:gd name="connsiteX457" fmla="*/ 718712 w 2152619"/>
                    <a:gd name="connsiteY457" fmla="*/ 284518 h 369871"/>
                    <a:gd name="connsiteX458" fmla="*/ 691359 w 2152619"/>
                    <a:gd name="connsiteY458" fmla="*/ 314555 h 369871"/>
                    <a:gd name="connsiteX459" fmla="*/ 679371 w 2152619"/>
                    <a:gd name="connsiteY459" fmla="*/ 327212 h 369871"/>
                    <a:gd name="connsiteX460" fmla="*/ 690177 w 2152619"/>
                    <a:gd name="connsiteY460" fmla="*/ 312868 h 369871"/>
                    <a:gd name="connsiteX461" fmla="*/ 712296 w 2152619"/>
                    <a:gd name="connsiteY461" fmla="*/ 282155 h 369871"/>
                    <a:gd name="connsiteX462" fmla="*/ 723440 w 2152619"/>
                    <a:gd name="connsiteY462" fmla="*/ 265955 h 369871"/>
                    <a:gd name="connsiteX463" fmla="*/ 713816 w 2152619"/>
                    <a:gd name="connsiteY463" fmla="*/ 263930 h 369871"/>
                    <a:gd name="connsiteX464" fmla="*/ 698619 w 2152619"/>
                    <a:gd name="connsiteY464" fmla="*/ 260555 h 369871"/>
                    <a:gd name="connsiteX465" fmla="*/ 672279 w 2152619"/>
                    <a:gd name="connsiteY465" fmla="*/ 267643 h 369871"/>
                    <a:gd name="connsiteX466" fmla="*/ 658940 w 2152619"/>
                    <a:gd name="connsiteY466" fmla="*/ 288062 h 369871"/>
                    <a:gd name="connsiteX467" fmla="*/ 648809 w 2152619"/>
                    <a:gd name="connsiteY467" fmla="*/ 304599 h 369871"/>
                    <a:gd name="connsiteX468" fmla="*/ 653368 w 2152619"/>
                    <a:gd name="connsiteY468" fmla="*/ 311180 h 369871"/>
                    <a:gd name="connsiteX469" fmla="*/ 660291 w 2152619"/>
                    <a:gd name="connsiteY469" fmla="*/ 319787 h 369871"/>
                    <a:gd name="connsiteX470" fmla="*/ 662655 w 2152619"/>
                    <a:gd name="connsiteY470" fmla="*/ 323499 h 369871"/>
                    <a:gd name="connsiteX471" fmla="*/ 654719 w 2152619"/>
                    <a:gd name="connsiteY471" fmla="*/ 316412 h 369871"/>
                    <a:gd name="connsiteX472" fmla="*/ 646614 w 2152619"/>
                    <a:gd name="connsiteY472" fmla="*/ 307468 h 369871"/>
                    <a:gd name="connsiteX473" fmla="*/ 635639 w 2152619"/>
                    <a:gd name="connsiteY473" fmla="*/ 323162 h 369871"/>
                    <a:gd name="connsiteX474" fmla="*/ 601869 w 2152619"/>
                    <a:gd name="connsiteY474" fmla="*/ 366193 h 369871"/>
                    <a:gd name="connsiteX475" fmla="*/ 609974 w 2152619"/>
                    <a:gd name="connsiteY475" fmla="*/ 352862 h 369871"/>
                    <a:gd name="connsiteX476" fmla="*/ 628885 w 2152619"/>
                    <a:gd name="connsiteY476" fmla="*/ 321643 h 369871"/>
                    <a:gd name="connsiteX477" fmla="*/ 625846 w 2152619"/>
                    <a:gd name="connsiteY477" fmla="*/ 284687 h 369871"/>
                    <a:gd name="connsiteX478" fmla="*/ 616221 w 2152619"/>
                    <a:gd name="connsiteY478" fmla="*/ 274055 h 369871"/>
                    <a:gd name="connsiteX479" fmla="*/ 603558 w 2152619"/>
                    <a:gd name="connsiteY479" fmla="*/ 277262 h 369871"/>
                    <a:gd name="connsiteX480" fmla="*/ 596635 w 2152619"/>
                    <a:gd name="connsiteY480" fmla="*/ 277262 h 369871"/>
                    <a:gd name="connsiteX481" fmla="*/ 591738 w 2152619"/>
                    <a:gd name="connsiteY481" fmla="*/ 276587 h 369871"/>
                    <a:gd name="connsiteX482" fmla="*/ 580425 w 2152619"/>
                    <a:gd name="connsiteY482" fmla="*/ 278443 h 369871"/>
                    <a:gd name="connsiteX483" fmla="*/ 586841 w 2152619"/>
                    <a:gd name="connsiteY483" fmla="*/ 275743 h 369871"/>
                    <a:gd name="connsiteX484" fmla="*/ 603220 w 2152619"/>
                    <a:gd name="connsiteY484" fmla="*/ 271187 h 369871"/>
                    <a:gd name="connsiteX485" fmla="*/ 612000 w 2152619"/>
                    <a:gd name="connsiteY485" fmla="*/ 268655 h 369871"/>
                    <a:gd name="connsiteX486" fmla="*/ 603220 w 2152619"/>
                    <a:gd name="connsiteY486" fmla="*/ 257518 h 369871"/>
                    <a:gd name="connsiteX487" fmla="*/ 593764 w 2152619"/>
                    <a:gd name="connsiteY487" fmla="*/ 245368 h 369871"/>
                    <a:gd name="connsiteX488" fmla="*/ 588530 w 2152619"/>
                    <a:gd name="connsiteY488" fmla="*/ 250430 h 369871"/>
                    <a:gd name="connsiteX489" fmla="*/ 570970 w 2152619"/>
                    <a:gd name="connsiteY489" fmla="*/ 272030 h 369871"/>
                    <a:gd name="connsiteX490" fmla="*/ 557799 w 2152619"/>
                    <a:gd name="connsiteY490" fmla="*/ 287724 h 369871"/>
                    <a:gd name="connsiteX491" fmla="*/ 561176 w 2152619"/>
                    <a:gd name="connsiteY491" fmla="*/ 292280 h 369871"/>
                    <a:gd name="connsiteX492" fmla="*/ 582114 w 2152619"/>
                    <a:gd name="connsiteY492" fmla="*/ 306962 h 369871"/>
                    <a:gd name="connsiteX493" fmla="*/ 592920 w 2152619"/>
                    <a:gd name="connsiteY493" fmla="*/ 312193 h 369871"/>
                    <a:gd name="connsiteX494" fmla="*/ 558981 w 2152619"/>
                    <a:gd name="connsiteY494" fmla="*/ 297680 h 369871"/>
                    <a:gd name="connsiteX495" fmla="*/ 553747 w 2152619"/>
                    <a:gd name="connsiteY495" fmla="*/ 292955 h 369871"/>
                    <a:gd name="connsiteX496" fmla="*/ 548513 w 2152619"/>
                    <a:gd name="connsiteY496" fmla="*/ 297680 h 369871"/>
                    <a:gd name="connsiteX497" fmla="*/ 514743 w 2152619"/>
                    <a:gd name="connsiteY497" fmla="*/ 312362 h 369871"/>
                    <a:gd name="connsiteX498" fmla="*/ 525887 w 2152619"/>
                    <a:gd name="connsiteY498" fmla="*/ 306962 h 369871"/>
                    <a:gd name="connsiteX499" fmla="*/ 547837 w 2152619"/>
                    <a:gd name="connsiteY499" fmla="*/ 285024 h 369871"/>
                    <a:gd name="connsiteX500" fmla="*/ 501404 w 2152619"/>
                    <a:gd name="connsiteY500" fmla="*/ 225118 h 369871"/>
                    <a:gd name="connsiteX501" fmla="*/ 486883 w 2152619"/>
                    <a:gd name="connsiteY501" fmla="*/ 204193 h 369871"/>
                    <a:gd name="connsiteX502" fmla="*/ 479622 w 2152619"/>
                    <a:gd name="connsiteY502" fmla="*/ 215668 h 369871"/>
                    <a:gd name="connsiteX503" fmla="*/ 473713 w 2152619"/>
                    <a:gd name="connsiteY503" fmla="*/ 228662 h 369871"/>
                    <a:gd name="connsiteX504" fmla="*/ 480635 w 2152619"/>
                    <a:gd name="connsiteY504" fmla="*/ 239968 h 369871"/>
                    <a:gd name="connsiteX505" fmla="*/ 492455 w 2152619"/>
                    <a:gd name="connsiteY505" fmla="*/ 258530 h 369871"/>
                    <a:gd name="connsiteX506" fmla="*/ 483675 w 2152619"/>
                    <a:gd name="connsiteY506" fmla="*/ 252118 h 369871"/>
                    <a:gd name="connsiteX507" fmla="*/ 470167 w 2152619"/>
                    <a:gd name="connsiteY507" fmla="*/ 236930 h 369871"/>
                    <a:gd name="connsiteX508" fmla="*/ 463075 w 2152619"/>
                    <a:gd name="connsiteY508" fmla="*/ 249249 h 369871"/>
                    <a:gd name="connsiteX509" fmla="*/ 420863 w 2152619"/>
                    <a:gd name="connsiteY509" fmla="*/ 317930 h 369871"/>
                    <a:gd name="connsiteX510" fmla="*/ 382872 w 2152619"/>
                    <a:gd name="connsiteY510" fmla="*/ 366868 h 369871"/>
                    <a:gd name="connsiteX511" fmla="*/ 388782 w 2152619"/>
                    <a:gd name="connsiteY511" fmla="*/ 357249 h 369871"/>
                    <a:gd name="connsiteX512" fmla="*/ 438930 w 2152619"/>
                    <a:gd name="connsiteY512" fmla="*/ 263087 h 369871"/>
                    <a:gd name="connsiteX513" fmla="*/ 454970 w 2152619"/>
                    <a:gd name="connsiteY513" fmla="*/ 219043 h 369871"/>
                    <a:gd name="connsiteX514" fmla="*/ 445684 w 2152619"/>
                    <a:gd name="connsiteY514" fmla="*/ 203349 h 369871"/>
                    <a:gd name="connsiteX515" fmla="*/ 425591 w 2152619"/>
                    <a:gd name="connsiteY515" fmla="*/ 172130 h 369871"/>
                    <a:gd name="connsiteX516" fmla="*/ 414953 w 2152619"/>
                    <a:gd name="connsiteY516" fmla="*/ 154412 h 369871"/>
                    <a:gd name="connsiteX517" fmla="*/ 397055 w 2152619"/>
                    <a:gd name="connsiteY517" fmla="*/ 178374 h 369871"/>
                    <a:gd name="connsiteX518" fmla="*/ 356194 w 2152619"/>
                    <a:gd name="connsiteY518" fmla="*/ 263255 h 369871"/>
                    <a:gd name="connsiteX519" fmla="*/ 355012 w 2152619"/>
                    <a:gd name="connsiteY519" fmla="*/ 273718 h 369871"/>
                    <a:gd name="connsiteX520" fmla="*/ 363792 w 2152619"/>
                    <a:gd name="connsiteY520" fmla="*/ 276587 h 369871"/>
                    <a:gd name="connsiteX521" fmla="*/ 371728 w 2152619"/>
                    <a:gd name="connsiteY521" fmla="*/ 280130 h 369871"/>
                    <a:gd name="connsiteX522" fmla="*/ 366494 w 2152619"/>
                    <a:gd name="connsiteY522" fmla="*/ 279118 h 369871"/>
                    <a:gd name="connsiteX523" fmla="*/ 358727 w 2152619"/>
                    <a:gd name="connsiteY523" fmla="*/ 277430 h 369871"/>
                    <a:gd name="connsiteX524" fmla="*/ 358051 w 2152619"/>
                    <a:gd name="connsiteY524" fmla="*/ 288062 h 369871"/>
                    <a:gd name="connsiteX525" fmla="*/ 373416 w 2152619"/>
                    <a:gd name="connsiteY525" fmla="*/ 322487 h 369871"/>
                    <a:gd name="connsiteX526" fmla="*/ 374261 w 2152619"/>
                    <a:gd name="connsiteY526" fmla="*/ 325524 h 369871"/>
                    <a:gd name="connsiteX527" fmla="*/ 350791 w 2152619"/>
                    <a:gd name="connsiteY527" fmla="*/ 287218 h 369871"/>
                    <a:gd name="connsiteX528" fmla="*/ 346232 w 2152619"/>
                    <a:gd name="connsiteY528" fmla="*/ 274562 h 369871"/>
                    <a:gd name="connsiteX529" fmla="*/ 287472 w 2152619"/>
                    <a:gd name="connsiteY529" fmla="*/ 264268 h 369871"/>
                    <a:gd name="connsiteX530" fmla="*/ 333399 w 2152619"/>
                    <a:gd name="connsiteY530" fmla="*/ 353368 h 369871"/>
                    <a:gd name="connsiteX531" fmla="*/ 327996 w 2152619"/>
                    <a:gd name="connsiteY531" fmla="*/ 350330 h 369871"/>
                    <a:gd name="connsiteX532" fmla="*/ 1345648 w 2152619"/>
                    <a:gd name="connsiteY532" fmla="*/ 306624 h 369871"/>
                    <a:gd name="connsiteX533" fmla="*/ 1356624 w 2152619"/>
                    <a:gd name="connsiteY533" fmla="*/ 290424 h 369871"/>
                    <a:gd name="connsiteX534" fmla="*/ 1350883 w 2152619"/>
                    <a:gd name="connsiteY534" fmla="*/ 282493 h 369871"/>
                    <a:gd name="connsiteX535" fmla="*/ 1345142 w 2152619"/>
                    <a:gd name="connsiteY535" fmla="*/ 276080 h 369871"/>
                    <a:gd name="connsiteX536" fmla="*/ 1341427 w 2152619"/>
                    <a:gd name="connsiteY536" fmla="*/ 286205 h 369871"/>
                    <a:gd name="connsiteX537" fmla="*/ 1332816 w 2152619"/>
                    <a:gd name="connsiteY537" fmla="*/ 304768 h 369871"/>
                    <a:gd name="connsiteX538" fmla="*/ 1327919 w 2152619"/>
                    <a:gd name="connsiteY538" fmla="*/ 314724 h 369871"/>
                    <a:gd name="connsiteX539" fmla="*/ 1333323 w 2152619"/>
                    <a:gd name="connsiteY539" fmla="*/ 321980 h 369871"/>
                    <a:gd name="connsiteX540" fmla="*/ 1345648 w 2152619"/>
                    <a:gd name="connsiteY540" fmla="*/ 306624 h 369871"/>
                    <a:gd name="connsiteX541" fmla="*/ 1331296 w 2152619"/>
                    <a:gd name="connsiteY541" fmla="*/ 295993 h 369871"/>
                    <a:gd name="connsiteX542" fmla="*/ 1335011 w 2152619"/>
                    <a:gd name="connsiteY542" fmla="*/ 275912 h 369871"/>
                    <a:gd name="connsiteX543" fmla="*/ 1320828 w 2152619"/>
                    <a:gd name="connsiteY543" fmla="*/ 263255 h 369871"/>
                    <a:gd name="connsiteX544" fmla="*/ 1314411 w 2152619"/>
                    <a:gd name="connsiteY544" fmla="*/ 262074 h 369871"/>
                    <a:gd name="connsiteX545" fmla="*/ 1314411 w 2152619"/>
                    <a:gd name="connsiteY545" fmla="*/ 268655 h 369871"/>
                    <a:gd name="connsiteX546" fmla="*/ 1321165 w 2152619"/>
                    <a:gd name="connsiteY546" fmla="*/ 301730 h 369871"/>
                    <a:gd name="connsiteX547" fmla="*/ 1331296 w 2152619"/>
                    <a:gd name="connsiteY547" fmla="*/ 295993 h 369871"/>
                    <a:gd name="connsiteX548" fmla="*/ 1957219 w 2152619"/>
                    <a:gd name="connsiteY548" fmla="*/ 283843 h 369871"/>
                    <a:gd name="connsiteX549" fmla="*/ 1967688 w 2152619"/>
                    <a:gd name="connsiteY549" fmla="*/ 266799 h 369871"/>
                    <a:gd name="connsiteX550" fmla="*/ 1954686 w 2152619"/>
                    <a:gd name="connsiteY550" fmla="*/ 263593 h 369871"/>
                    <a:gd name="connsiteX551" fmla="*/ 1942529 w 2152619"/>
                    <a:gd name="connsiteY551" fmla="*/ 261062 h 369871"/>
                    <a:gd name="connsiteX552" fmla="*/ 1934931 w 2152619"/>
                    <a:gd name="connsiteY552" fmla="*/ 274224 h 369871"/>
                    <a:gd name="connsiteX553" fmla="*/ 1927333 w 2152619"/>
                    <a:gd name="connsiteY553" fmla="*/ 287387 h 369871"/>
                    <a:gd name="connsiteX554" fmla="*/ 1932736 w 2152619"/>
                    <a:gd name="connsiteY554" fmla="*/ 298524 h 369871"/>
                    <a:gd name="connsiteX555" fmla="*/ 1938308 w 2152619"/>
                    <a:gd name="connsiteY555" fmla="*/ 309662 h 369871"/>
                    <a:gd name="connsiteX556" fmla="*/ 1942192 w 2152619"/>
                    <a:gd name="connsiteY556" fmla="*/ 304937 h 369871"/>
                    <a:gd name="connsiteX557" fmla="*/ 1957219 w 2152619"/>
                    <a:gd name="connsiteY557" fmla="*/ 283843 h 369871"/>
                    <a:gd name="connsiteX558" fmla="*/ 1662916 w 2152619"/>
                    <a:gd name="connsiteY558" fmla="*/ 279118 h 369871"/>
                    <a:gd name="connsiteX559" fmla="*/ 1674060 w 2152619"/>
                    <a:gd name="connsiteY559" fmla="*/ 260724 h 369871"/>
                    <a:gd name="connsiteX560" fmla="*/ 1663591 w 2152619"/>
                    <a:gd name="connsiteY560" fmla="*/ 244862 h 369871"/>
                    <a:gd name="connsiteX561" fmla="*/ 1650252 w 2152619"/>
                    <a:gd name="connsiteY561" fmla="*/ 226805 h 369871"/>
                    <a:gd name="connsiteX562" fmla="*/ 1647719 w 2152619"/>
                    <a:gd name="connsiteY562" fmla="*/ 222755 h 369871"/>
                    <a:gd name="connsiteX563" fmla="*/ 1636575 w 2152619"/>
                    <a:gd name="connsiteY563" fmla="*/ 232205 h 369871"/>
                    <a:gd name="connsiteX564" fmla="*/ 1622730 w 2152619"/>
                    <a:gd name="connsiteY564" fmla="*/ 243174 h 369871"/>
                    <a:gd name="connsiteX565" fmla="*/ 1627288 w 2152619"/>
                    <a:gd name="connsiteY565" fmla="*/ 262412 h 369871"/>
                    <a:gd name="connsiteX566" fmla="*/ 1640121 w 2152619"/>
                    <a:gd name="connsiteY566" fmla="*/ 290593 h 369871"/>
                    <a:gd name="connsiteX567" fmla="*/ 1648732 w 2152619"/>
                    <a:gd name="connsiteY567" fmla="*/ 298524 h 369871"/>
                    <a:gd name="connsiteX568" fmla="*/ 1662916 w 2152619"/>
                    <a:gd name="connsiteY568" fmla="*/ 279118 h 369871"/>
                    <a:gd name="connsiteX569" fmla="*/ 221790 w 2152619"/>
                    <a:gd name="connsiteY569" fmla="*/ 281987 h 369871"/>
                    <a:gd name="connsiteX570" fmla="*/ 236649 w 2152619"/>
                    <a:gd name="connsiteY570" fmla="*/ 259374 h 369871"/>
                    <a:gd name="connsiteX571" fmla="*/ 242221 w 2152619"/>
                    <a:gd name="connsiteY571" fmla="*/ 250430 h 369871"/>
                    <a:gd name="connsiteX572" fmla="*/ 234116 w 2152619"/>
                    <a:gd name="connsiteY572" fmla="*/ 246380 h 369871"/>
                    <a:gd name="connsiteX573" fmla="*/ 220439 w 2152619"/>
                    <a:gd name="connsiteY573" fmla="*/ 237605 h 369871"/>
                    <a:gd name="connsiteX574" fmla="*/ 214361 w 2152619"/>
                    <a:gd name="connsiteY574" fmla="*/ 233893 h 369871"/>
                    <a:gd name="connsiteX575" fmla="*/ 206763 w 2152619"/>
                    <a:gd name="connsiteY575" fmla="*/ 268993 h 369871"/>
                    <a:gd name="connsiteX576" fmla="*/ 211659 w 2152619"/>
                    <a:gd name="connsiteY576" fmla="*/ 295993 h 369871"/>
                    <a:gd name="connsiteX577" fmla="*/ 221790 w 2152619"/>
                    <a:gd name="connsiteY577" fmla="*/ 281987 h 369871"/>
                    <a:gd name="connsiteX578" fmla="*/ 649147 w 2152619"/>
                    <a:gd name="connsiteY578" fmla="*/ 282155 h 369871"/>
                    <a:gd name="connsiteX579" fmla="*/ 655225 w 2152619"/>
                    <a:gd name="connsiteY579" fmla="*/ 267812 h 369871"/>
                    <a:gd name="connsiteX580" fmla="*/ 640535 w 2152619"/>
                    <a:gd name="connsiteY580" fmla="*/ 269837 h 369871"/>
                    <a:gd name="connsiteX581" fmla="*/ 625846 w 2152619"/>
                    <a:gd name="connsiteY581" fmla="*/ 272368 h 369871"/>
                    <a:gd name="connsiteX582" fmla="*/ 642055 w 2152619"/>
                    <a:gd name="connsiteY582" fmla="*/ 295993 h 369871"/>
                    <a:gd name="connsiteX583" fmla="*/ 649147 w 2152619"/>
                    <a:gd name="connsiteY583" fmla="*/ 282155 h 369871"/>
                    <a:gd name="connsiteX584" fmla="*/ 1840713 w 2152619"/>
                    <a:gd name="connsiteY584" fmla="*/ 264774 h 369871"/>
                    <a:gd name="connsiteX585" fmla="*/ 1821634 w 2152619"/>
                    <a:gd name="connsiteY585" fmla="*/ 208749 h 369871"/>
                    <a:gd name="connsiteX586" fmla="*/ 1811503 w 2152619"/>
                    <a:gd name="connsiteY586" fmla="*/ 193055 h 369871"/>
                    <a:gd name="connsiteX587" fmla="*/ 1799177 w 2152619"/>
                    <a:gd name="connsiteY587" fmla="*/ 199974 h 369871"/>
                    <a:gd name="connsiteX588" fmla="*/ 1787695 w 2152619"/>
                    <a:gd name="connsiteY588" fmla="*/ 206724 h 369871"/>
                    <a:gd name="connsiteX589" fmla="*/ 1793773 w 2152619"/>
                    <a:gd name="connsiteY589" fmla="*/ 218368 h 369871"/>
                    <a:gd name="connsiteX590" fmla="*/ 1807788 w 2152619"/>
                    <a:gd name="connsiteY590" fmla="*/ 233724 h 369871"/>
                    <a:gd name="connsiteX591" fmla="*/ 1808632 w 2152619"/>
                    <a:gd name="connsiteY591" fmla="*/ 236087 h 369871"/>
                    <a:gd name="connsiteX592" fmla="*/ 1802385 w 2152619"/>
                    <a:gd name="connsiteY592" fmla="*/ 234399 h 369871"/>
                    <a:gd name="connsiteX593" fmla="*/ 1834297 w 2152619"/>
                    <a:gd name="connsiteY593" fmla="*/ 285699 h 369871"/>
                    <a:gd name="connsiteX594" fmla="*/ 1838518 w 2152619"/>
                    <a:gd name="connsiteY594" fmla="*/ 291437 h 369871"/>
                    <a:gd name="connsiteX595" fmla="*/ 1840038 w 2152619"/>
                    <a:gd name="connsiteY595" fmla="*/ 285699 h 369871"/>
                    <a:gd name="connsiteX596" fmla="*/ 1840713 w 2152619"/>
                    <a:gd name="connsiteY596" fmla="*/ 264774 h 369871"/>
                    <a:gd name="connsiteX597" fmla="*/ 1366248 w 2152619"/>
                    <a:gd name="connsiteY597" fmla="*/ 278274 h 369871"/>
                    <a:gd name="connsiteX598" fmla="*/ 1367092 w 2152619"/>
                    <a:gd name="connsiteY598" fmla="*/ 271693 h 369871"/>
                    <a:gd name="connsiteX599" fmla="*/ 1351558 w 2152619"/>
                    <a:gd name="connsiteY599" fmla="*/ 269837 h 369871"/>
                    <a:gd name="connsiteX600" fmla="*/ 1361520 w 2152619"/>
                    <a:gd name="connsiteY600" fmla="*/ 284180 h 369871"/>
                    <a:gd name="connsiteX601" fmla="*/ 1366248 w 2152619"/>
                    <a:gd name="connsiteY601" fmla="*/ 278274 h 369871"/>
                    <a:gd name="connsiteX602" fmla="*/ 572489 w 2152619"/>
                    <a:gd name="connsiteY602" fmla="*/ 252624 h 369871"/>
                    <a:gd name="connsiteX603" fmla="*/ 584478 w 2152619"/>
                    <a:gd name="connsiteY603" fmla="*/ 232880 h 369871"/>
                    <a:gd name="connsiteX604" fmla="*/ 574178 w 2152619"/>
                    <a:gd name="connsiteY604" fmla="*/ 217355 h 369871"/>
                    <a:gd name="connsiteX605" fmla="*/ 563878 w 2152619"/>
                    <a:gd name="connsiteY605" fmla="*/ 201830 h 369871"/>
                    <a:gd name="connsiteX606" fmla="*/ 563034 w 2152619"/>
                    <a:gd name="connsiteY606" fmla="*/ 222249 h 369871"/>
                    <a:gd name="connsiteX607" fmla="*/ 557799 w 2152619"/>
                    <a:gd name="connsiteY607" fmla="*/ 209930 h 369871"/>
                    <a:gd name="connsiteX608" fmla="*/ 553747 w 2152619"/>
                    <a:gd name="connsiteY608" fmla="*/ 184618 h 369871"/>
                    <a:gd name="connsiteX609" fmla="*/ 523692 w 2152619"/>
                    <a:gd name="connsiteY609" fmla="*/ 154412 h 369871"/>
                    <a:gd name="connsiteX610" fmla="*/ 517445 w 2152619"/>
                    <a:gd name="connsiteY610" fmla="*/ 215668 h 369871"/>
                    <a:gd name="connsiteX611" fmla="*/ 545473 w 2152619"/>
                    <a:gd name="connsiteY611" fmla="*/ 269330 h 369871"/>
                    <a:gd name="connsiteX612" fmla="*/ 553409 w 2152619"/>
                    <a:gd name="connsiteY612" fmla="*/ 281649 h 369871"/>
                    <a:gd name="connsiteX613" fmla="*/ 556955 w 2152619"/>
                    <a:gd name="connsiteY613" fmla="*/ 276924 h 369871"/>
                    <a:gd name="connsiteX614" fmla="*/ 572489 w 2152619"/>
                    <a:gd name="connsiteY614" fmla="*/ 252624 h 369871"/>
                    <a:gd name="connsiteX615" fmla="*/ 1924463 w 2152619"/>
                    <a:gd name="connsiteY615" fmla="*/ 263593 h 369871"/>
                    <a:gd name="connsiteX616" fmla="*/ 1926995 w 2152619"/>
                    <a:gd name="connsiteY616" fmla="*/ 257349 h 369871"/>
                    <a:gd name="connsiteX617" fmla="*/ 1919397 w 2152619"/>
                    <a:gd name="connsiteY617" fmla="*/ 254818 h 369871"/>
                    <a:gd name="connsiteX618" fmla="*/ 1912474 w 2152619"/>
                    <a:gd name="connsiteY618" fmla="*/ 253468 h 369871"/>
                    <a:gd name="connsiteX619" fmla="*/ 1916189 w 2152619"/>
                    <a:gd name="connsiteY619" fmla="*/ 263593 h 369871"/>
                    <a:gd name="connsiteX620" fmla="*/ 1924463 w 2152619"/>
                    <a:gd name="connsiteY620" fmla="*/ 263593 h 369871"/>
                    <a:gd name="connsiteX621" fmla="*/ 346232 w 2152619"/>
                    <a:gd name="connsiteY621" fmla="*/ 253299 h 369871"/>
                    <a:gd name="connsiteX622" fmla="*/ 385742 w 2152619"/>
                    <a:gd name="connsiteY622" fmla="*/ 156099 h 369871"/>
                    <a:gd name="connsiteX623" fmla="*/ 402796 w 2152619"/>
                    <a:gd name="connsiteY623" fmla="*/ 130280 h 369871"/>
                    <a:gd name="connsiteX624" fmla="*/ 395198 w 2152619"/>
                    <a:gd name="connsiteY624" fmla="*/ 112393 h 369871"/>
                    <a:gd name="connsiteX625" fmla="*/ 386587 w 2152619"/>
                    <a:gd name="connsiteY625" fmla="*/ 89780 h 369871"/>
                    <a:gd name="connsiteX626" fmla="*/ 384223 w 2152619"/>
                    <a:gd name="connsiteY626" fmla="*/ 85055 h 369871"/>
                    <a:gd name="connsiteX627" fmla="*/ 375780 w 2152619"/>
                    <a:gd name="connsiteY627" fmla="*/ 97712 h 369871"/>
                    <a:gd name="connsiteX628" fmla="*/ 360753 w 2152619"/>
                    <a:gd name="connsiteY628" fmla="*/ 117455 h 369871"/>
                    <a:gd name="connsiteX629" fmla="*/ 353999 w 2152619"/>
                    <a:gd name="connsiteY629" fmla="*/ 123024 h 369871"/>
                    <a:gd name="connsiteX630" fmla="*/ 361597 w 2152619"/>
                    <a:gd name="connsiteY630" fmla="*/ 106993 h 369871"/>
                    <a:gd name="connsiteX631" fmla="*/ 376625 w 2152619"/>
                    <a:gd name="connsiteY631" fmla="*/ 59574 h 369871"/>
                    <a:gd name="connsiteX632" fmla="*/ 370208 w 2152619"/>
                    <a:gd name="connsiteY632" fmla="*/ 42362 h 369871"/>
                    <a:gd name="connsiteX633" fmla="*/ 362948 w 2152619"/>
                    <a:gd name="connsiteY633" fmla="*/ 20930 h 369871"/>
                    <a:gd name="connsiteX634" fmla="*/ 360922 w 2152619"/>
                    <a:gd name="connsiteY634" fmla="*/ 11649 h 369871"/>
                    <a:gd name="connsiteX635" fmla="*/ 358895 w 2152619"/>
                    <a:gd name="connsiteY635" fmla="*/ 24305 h 369871"/>
                    <a:gd name="connsiteX636" fmla="*/ 291018 w 2152619"/>
                    <a:gd name="connsiteY636" fmla="*/ 200143 h 369871"/>
                    <a:gd name="connsiteX637" fmla="*/ 281225 w 2152619"/>
                    <a:gd name="connsiteY637" fmla="*/ 226299 h 369871"/>
                    <a:gd name="connsiteX638" fmla="*/ 277679 w 2152619"/>
                    <a:gd name="connsiteY638" fmla="*/ 230855 h 369871"/>
                    <a:gd name="connsiteX639" fmla="*/ 275146 w 2152619"/>
                    <a:gd name="connsiteY639" fmla="*/ 224612 h 369871"/>
                    <a:gd name="connsiteX640" fmla="*/ 274640 w 2152619"/>
                    <a:gd name="connsiteY640" fmla="*/ 233724 h 369871"/>
                    <a:gd name="connsiteX641" fmla="*/ 277848 w 2152619"/>
                    <a:gd name="connsiteY641" fmla="*/ 240980 h 369871"/>
                    <a:gd name="connsiteX642" fmla="*/ 279368 w 2152619"/>
                    <a:gd name="connsiteY642" fmla="*/ 246212 h 369871"/>
                    <a:gd name="connsiteX643" fmla="*/ 311787 w 2152619"/>
                    <a:gd name="connsiteY643" fmla="*/ 263255 h 369871"/>
                    <a:gd name="connsiteX644" fmla="*/ 342686 w 2152619"/>
                    <a:gd name="connsiteY644" fmla="*/ 270512 h 369871"/>
                    <a:gd name="connsiteX645" fmla="*/ 346232 w 2152619"/>
                    <a:gd name="connsiteY645" fmla="*/ 253299 h 369871"/>
                    <a:gd name="connsiteX646" fmla="*/ 1375872 w 2152619"/>
                    <a:gd name="connsiteY646" fmla="*/ 263424 h 369871"/>
                    <a:gd name="connsiteX647" fmla="*/ 1402213 w 2152619"/>
                    <a:gd name="connsiteY647" fmla="*/ 215668 h 369871"/>
                    <a:gd name="connsiteX648" fmla="*/ 1390900 w 2152619"/>
                    <a:gd name="connsiteY648" fmla="*/ 205543 h 369871"/>
                    <a:gd name="connsiteX649" fmla="*/ 1367937 w 2152619"/>
                    <a:gd name="connsiteY649" fmla="*/ 188499 h 369871"/>
                    <a:gd name="connsiteX650" fmla="*/ 1343791 w 2152619"/>
                    <a:gd name="connsiteY650" fmla="*/ 194912 h 369871"/>
                    <a:gd name="connsiteX651" fmla="*/ 1335855 w 2152619"/>
                    <a:gd name="connsiteY651" fmla="*/ 206555 h 369871"/>
                    <a:gd name="connsiteX652" fmla="*/ 1340414 w 2152619"/>
                    <a:gd name="connsiteY652" fmla="*/ 221574 h 369871"/>
                    <a:gd name="connsiteX653" fmla="*/ 1345986 w 2152619"/>
                    <a:gd name="connsiteY653" fmla="*/ 250093 h 369871"/>
                    <a:gd name="connsiteX654" fmla="*/ 1346999 w 2152619"/>
                    <a:gd name="connsiteY654" fmla="*/ 263424 h 369871"/>
                    <a:gd name="connsiteX655" fmla="*/ 1357299 w 2152619"/>
                    <a:gd name="connsiteY655" fmla="*/ 265955 h 369871"/>
                    <a:gd name="connsiteX656" fmla="*/ 1375872 w 2152619"/>
                    <a:gd name="connsiteY656" fmla="*/ 263424 h 369871"/>
                    <a:gd name="connsiteX657" fmla="*/ 660291 w 2152619"/>
                    <a:gd name="connsiteY657" fmla="*/ 256674 h 369871"/>
                    <a:gd name="connsiteX658" fmla="*/ 661642 w 2152619"/>
                    <a:gd name="connsiteY658" fmla="*/ 252962 h 369871"/>
                    <a:gd name="connsiteX659" fmla="*/ 651848 w 2152619"/>
                    <a:gd name="connsiteY659" fmla="*/ 242330 h 369871"/>
                    <a:gd name="connsiteX660" fmla="*/ 628378 w 2152619"/>
                    <a:gd name="connsiteY660" fmla="*/ 223430 h 369871"/>
                    <a:gd name="connsiteX661" fmla="*/ 615715 w 2152619"/>
                    <a:gd name="connsiteY661" fmla="*/ 211618 h 369871"/>
                    <a:gd name="connsiteX662" fmla="*/ 613182 w 2152619"/>
                    <a:gd name="connsiteY662" fmla="*/ 215668 h 369871"/>
                    <a:gd name="connsiteX663" fmla="*/ 616728 w 2152619"/>
                    <a:gd name="connsiteY663" fmla="*/ 224105 h 369871"/>
                    <a:gd name="connsiteX664" fmla="*/ 614533 w 2152619"/>
                    <a:gd name="connsiteY664" fmla="*/ 225118 h 369871"/>
                    <a:gd name="connsiteX665" fmla="*/ 609130 w 2152619"/>
                    <a:gd name="connsiteY665" fmla="*/ 221743 h 369871"/>
                    <a:gd name="connsiteX666" fmla="*/ 605415 w 2152619"/>
                    <a:gd name="connsiteY666" fmla="*/ 226805 h 369871"/>
                    <a:gd name="connsiteX667" fmla="*/ 613857 w 2152619"/>
                    <a:gd name="connsiteY667" fmla="*/ 253299 h 369871"/>
                    <a:gd name="connsiteX668" fmla="*/ 622131 w 2152619"/>
                    <a:gd name="connsiteY668" fmla="*/ 266968 h 369871"/>
                    <a:gd name="connsiteX669" fmla="*/ 641042 w 2152619"/>
                    <a:gd name="connsiteY669" fmla="*/ 262074 h 369871"/>
                    <a:gd name="connsiteX670" fmla="*/ 660291 w 2152619"/>
                    <a:gd name="connsiteY670" fmla="*/ 256674 h 369871"/>
                    <a:gd name="connsiteX671" fmla="*/ 1565152 w 2152619"/>
                    <a:gd name="connsiteY671" fmla="*/ 256337 h 369871"/>
                    <a:gd name="connsiteX672" fmla="*/ 1599766 w 2152619"/>
                    <a:gd name="connsiteY672" fmla="*/ 242499 h 369871"/>
                    <a:gd name="connsiteX673" fmla="*/ 1593350 w 2152619"/>
                    <a:gd name="connsiteY673" fmla="*/ 228830 h 369871"/>
                    <a:gd name="connsiteX674" fmla="*/ 1582881 w 2152619"/>
                    <a:gd name="connsiteY674" fmla="*/ 206218 h 369871"/>
                    <a:gd name="connsiteX675" fmla="*/ 1577816 w 2152619"/>
                    <a:gd name="connsiteY675" fmla="*/ 196430 h 369871"/>
                    <a:gd name="connsiteX676" fmla="*/ 1573595 w 2152619"/>
                    <a:gd name="connsiteY676" fmla="*/ 204530 h 369871"/>
                    <a:gd name="connsiteX677" fmla="*/ 1558567 w 2152619"/>
                    <a:gd name="connsiteY677" fmla="*/ 236087 h 369871"/>
                    <a:gd name="connsiteX678" fmla="*/ 1546072 w 2152619"/>
                    <a:gd name="connsiteY678" fmla="*/ 261062 h 369871"/>
                    <a:gd name="connsiteX679" fmla="*/ 1547761 w 2152619"/>
                    <a:gd name="connsiteY679" fmla="*/ 261399 h 369871"/>
                    <a:gd name="connsiteX680" fmla="*/ 1565152 w 2152619"/>
                    <a:gd name="connsiteY680" fmla="*/ 256337 h 369871"/>
                    <a:gd name="connsiteX681" fmla="*/ 1983391 w 2152619"/>
                    <a:gd name="connsiteY681" fmla="*/ 242330 h 369871"/>
                    <a:gd name="connsiteX682" fmla="*/ 2008380 w 2152619"/>
                    <a:gd name="connsiteY682" fmla="*/ 193899 h 369871"/>
                    <a:gd name="connsiteX683" fmla="*/ 2003822 w 2152619"/>
                    <a:gd name="connsiteY683" fmla="*/ 196093 h 369871"/>
                    <a:gd name="connsiteX684" fmla="*/ 1981702 w 2152619"/>
                    <a:gd name="connsiteY684" fmla="*/ 208918 h 369871"/>
                    <a:gd name="connsiteX685" fmla="*/ 1964311 w 2152619"/>
                    <a:gd name="connsiteY685" fmla="*/ 218537 h 369871"/>
                    <a:gd name="connsiteX686" fmla="*/ 1955193 w 2152619"/>
                    <a:gd name="connsiteY686" fmla="*/ 236762 h 369871"/>
                    <a:gd name="connsiteX687" fmla="*/ 1946075 w 2152619"/>
                    <a:gd name="connsiteY687" fmla="*/ 254987 h 369871"/>
                    <a:gd name="connsiteX688" fmla="*/ 1958232 w 2152619"/>
                    <a:gd name="connsiteY688" fmla="*/ 258530 h 369871"/>
                    <a:gd name="connsiteX689" fmla="*/ 1971234 w 2152619"/>
                    <a:gd name="connsiteY689" fmla="*/ 262074 h 369871"/>
                    <a:gd name="connsiteX690" fmla="*/ 1983391 w 2152619"/>
                    <a:gd name="connsiteY690" fmla="*/ 242330 h 369871"/>
                    <a:gd name="connsiteX691" fmla="*/ 731714 w 2152619"/>
                    <a:gd name="connsiteY691" fmla="*/ 251949 h 369871"/>
                    <a:gd name="connsiteX692" fmla="*/ 736948 w 2152619"/>
                    <a:gd name="connsiteY692" fmla="*/ 242668 h 369871"/>
                    <a:gd name="connsiteX693" fmla="*/ 725129 w 2152619"/>
                    <a:gd name="connsiteY693" fmla="*/ 247899 h 369871"/>
                    <a:gd name="connsiteX694" fmla="*/ 710777 w 2152619"/>
                    <a:gd name="connsiteY694" fmla="*/ 253805 h 369871"/>
                    <a:gd name="connsiteX695" fmla="*/ 724453 w 2152619"/>
                    <a:gd name="connsiteY695" fmla="*/ 260387 h 369871"/>
                    <a:gd name="connsiteX696" fmla="*/ 731714 w 2152619"/>
                    <a:gd name="connsiteY696" fmla="*/ 251949 h 369871"/>
                    <a:gd name="connsiteX697" fmla="*/ 1325893 w 2152619"/>
                    <a:gd name="connsiteY697" fmla="*/ 251274 h 369871"/>
                    <a:gd name="connsiteX698" fmla="*/ 1317788 w 2152619"/>
                    <a:gd name="connsiteY698" fmla="*/ 246887 h 369871"/>
                    <a:gd name="connsiteX699" fmla="*/ 1316775 w 2152619"/>
                    <a:gd name="connsiteY699" fmla="*/ 252793 h 369871"/>
                    <a:gd name="connsiteX700" fmla="*/ 1321503 w 2152619"/>
                    <a:gd name="connsiteY700" fmla="*/ 257012 h 369871"/>
                    <a:gd name="connsiteX701" fmla="*/ 1325893 w 2152619"/>
                    <a:gd name="connsiteY701" fmla="*/ 251274 h 369871"/>
                    <a:gd name="connsiteX702" fmla="*/ 1540838 w 2152619"/>
                    <a:gd name="connsiteY702" fmla="*/ 229168 h 369871"/>
                    <a:gd name="connsiteX703" fmla="*/ 1557554 w 2152619"/>
                    <a:gd name="connsiteY703" fmla="*/ 167912 h 369871"/>
                    <a:gd name="connsiteX704" fmla="*/ 1550125 w 2152619"/>
                    <a:gd name="connsiteY704" fmla="*/ 157955 h 369871"/>
                    <a:gd name="connsiteX705" fmla="*/ 1542695 w 2152619"/>
                    <a:gd name="connsiteY705" fmla="*/ 150868 h 369871"/>
                    <a:gd name="connsiteX706" fmla="*/ 1535772 w 2152619"/>
                    <a:gd name="connsiteY706" fmla="*/ 163524 h 369871"/>
                    <a:gd name="connsiteX707" fmla="*/ 1516186 w 2152619"/>
                    <a:gd name="connsiteY707" fmla="*/ 194912 h 369871"/>
                    <a:gd name="connsiteX708" fmla="*/ 1503522 w 2152619"/>
                    <a:gd name="connsiteY708" fmla="*/ 214993 h 369871"/>
                    <a:gd name="connsiteX709" fmla="*/ 1516524 w 2152619"/>
                    <a:gd name="connsiteY709" fmla="*/ 237943 h 369871"/>
                    <a:gd name="connsiteX710" fmla="*/ 1529525 w 2152619"/>
                    <a:gd name="connsiteY710" fmla="*/ 259712 h 369871"/>
                    <a:gd name="connsiteX711" fmla="*/ 1531889 w 2152619"/>
                    <a:gd name="connsiteY711" fmla="*/ 253805 h 369871"/>
                    <a:gd name="connsiteX712" fmla="*/ 1540838 w 2152619"/>
                    <a:gd name="connsiteY712" fmla="*/ 229168 h 369871"/>
                    <a:gd name="connsiteX713" fmla="*/ 1305800 w 2152619"/>
                    <a:gd name="connsiteY713" fmla="*/ 238787 h 369871"/>
                    <a:gd name="connsiteX714" fmla="*/ 1307826 w 2152619"/>
                    <a:gd name="connsiteY714" fmla="*/ 227143 h 369871"/>
                    <a:gd name="connsiteX715" fmla="*/ 1298202 w 2152619"/>
                    <a:gd name="connsiteY715" fmla="*/ 212630 h 369871"/>
                    <a:gd name="connsiteX716" fmla="*/ 1286720 w 2152619"/>
                    <a:gd name="connsiteY716" fmla="*/ 199468 h 369871"/>
                    <a:gd name="connsiteX717" fmla="*/ 1258691 w 2152619"/>
                    <a:gd name="connsiteY717" fmla="*/ 220055 h 369871"/>
                    <a:gd name="connsiteX718" fmla="*/ 1301917 w 2152619"/>
                    <a:gd name="connsiteY718" fmla="*/ 250430 h 369871"/>
                    <a:gd name="connsiteX719" fmla="*/ 1305800 w 2152619"/>
                    <a:gd name="connsiteY719" fmla="*/ 238787 h 369871"/>
                    <a:gd name="connsiteX720" fmla="*/ 1690100 w 2152619"/>
                    <a:gd name="connsiteY720" fmla="*/ 235243 h 369871"/>
                    <a:gd name="connsiteX721" fmla="*/ 1703608 w 2152619"/>
                    <a:gd name="connsiteY721" fmla="*/ 208749 h 369871"/>
                    <a:gd name="connsiteX722" fmla="*/ 1711206 w 2152619"/>
                    <a:gd name="connsiteY722" fmla="*/ 193224 h 369871"/>
                    <a:gd name="connsiteX723" fmla="*/ 1707323 w 2152619"/>
                    <a:gd name="connsiteY723" fmla="*/ 186474 h 369871"/>
                    <a:gd name="connsiteX724" fmla="*/ 1688581 w 2152619"/>
                    <a:gd name="connsiteY724" fmla="*/ 169430 h 369871"/>
                    <a:gd name="connsiteX725" fmla="*/ 1683346 w 2152619"/>
                    <a:gd name="connsiteY725" fmla="*/ 177530 h 369871"/>
                    <a:gd name="connsiteX726" fmla="*/ 1669501 w 2152619"/>
                    <a:gd name="connsiteY726" fmla="*/ 197949 h 369871"/>
                    <a:gd name="connsiteX727" fmla="*/ 1660214 w 2152619"/>
                    <a:gd name="connsiteY727" fmla="*/ 210268 h 369871"/>
                    <a:gd name="connsiteX728" fmla="*/ 1664098 w 2152619"/>
                    <a:gd name="connsiteY728" fmla="*/ 218705 h 369871"/>
                    <a:gd name="connsiteX729" fmla="*/ 1677437 w 2152619"/>
                    <a:gd name="connsiteY729" fmla="*/ 231868 h 369871"/>
                    <a:gd name="connsiteX730" fmla="*/ 1678619 w 2152619"/>
                    <a:gd name="connsiteY730" fmla="*/ 234399 h 369871"/>
                    <a:gd name="connsiteX731" fmla="*/ 1671527 w 2152619"/>
                    <a:gd name="connsiteY731" fmla="*/ 231868 h 369871"/>
                    <a:gd name="connsiteX732" fmla="*/ 1675917 w 2152619"/>
                    <a:gd name="connsiteY732" fmla="*/ 240474 h 369871"/>
                    <a:gd name="connsiteX733" fmla="*/ 1682671 w 2152619"/>
                    <a:gd name="connsiteY733" fmla="*/ 247562 h 369871"/>
                    <a:gd name="connsiteX734" fmla="*/ 1690100 w 2152619"/>
                    <a:gd name="connsiteY734" fmla="*/ 235243 h 369871"/>
                    <a:gd name="connsiteX735" fmla="*/ 1933749 w 2152619"/>
                    <a:gd name="connsiteY735" fmla="*/ 240474 h 369871"/>
                    <a:gd name="connsiteX736" fmla="*/ 1935269 w 2152619"/>
                    <a:gd name="connsiteY736" fmla="*/ 232543 h 369871"/>
                    <a:gd name="connsiteX737" fmla="*/ 1926320 w 2152619"/>
                    <a:gd name="connsiteY737" fmla="*/ 235074 h 369871"/>
                    <a:gd name="connsiteX738" fmla="*/ 1927502 w 2152619"/>
                    <a:gd name="connsiteY738" fmla="*/ 232543 h 369871"/>
                    <a:gd name="connsiteX739" fmla="*/ 1939490 w 2152619"/>
                    <a:gd name="connsiteY739" fmla="*/ 223430 h 369871"/>
                    <a:gd name="connsiteX740" fmla="*/ 1960427 w 2152619"/>
                    <a:gd name="connsiteY740" fmla="*/ 134499 h 369871"/>
                    <a:gd name="connsiteX741" fmla="*/ 1961440 w 2152619"/>
                    <a:gd name="connsiteY741" fmla="*/ 124037 h 369871"/>
                    <a:gd name="connsiteX742" fmla="*/ 1954349 w 2152619"/>
                    <a:gd name="connsiteY742" fmla="*/ 115937 h 369871"/>
                    <a:gd name="connsiteX743" fmla="*/ 1936113 w 2152619"/>
                    <a:gd name="connsiteY743" fmla="*/ 88937 h 369871"/>
                    <a:gd name="connsiteX744" fmla="*/ 1923956 w 2152619"/>
                    <a:gd name="connsiteY744" fmla="*/ 69868 h 369871"/>
                    <a:gd name="connsiteX745" fmla="*/ 1913994 w 2152619"/>
                    <a:gd name="connsiteY745" fmla="*/ 114755 h 369871"/>
                    <a:gd name="connsiteX746" fmla="*/ 1908760 w 2152619"/>
                    <a:gd name="connsiteY746" fmla="*/ 153230 h 369871"/>
                    <a:gd name="connsiteX747" fmla="*/ 1907240 w 2152619"/>
                    <a:gd name="connsiteY747" fmla="*/ 157618 h 369871"/>
                    <a:gd name="connsiteX748" fmla="*/ 1902512 w 2152619"/>
                    <a:gd name="connsiteY748" fmla="*/ 125387 h 369871"/>
                    <a:gd name="connsiteX749" fmla="*/ 1901499 w 2152619"/>
                    <a:gd name="connsiteY749" fmla="*/ 108849 h 369871"/>
                    <a:gd name="connsiteX750" fmla="*/ 1891706 w 2152619"/>
                    <a:gd name="connsiteY750" fmla="*/ 121843 h 369871"/>
                    <a:gd name="connsiteX751" fmla="*/ 1881744 w 2152619"/>
                    <a:gd name="connsiteY751" fmla="*/ 139562 h 369871"/>
                    <a:gd name="connsiteX752" fmla="*/ 1905383 w 2152619"/>
                    <a:gd name="connsiteY752" fmla="*/ 233218 h 369871"/>
                    <a:gd name="connsiteX753" fmla="*/ 1929697 w 2152619"/>
                    <a:gd name="connsiteY753" fmla="*/ 248068 h 369871"/>
                    <a:gd name="connsiteX754" fmla="*/ 1933749 w 2152619"/>
                    <a:gd name="connsiteY754" fmla="*/ 240474 h 369871"/>
                    <a:gd name="connsiteX755" fmla="*/ 701321 w 2152619"/>
                    <a:gd name="connsiteY755" fmla="*/ 240474 h 369871"/>
                    <a:gd name="connsiteX756" fmla="*/ 715673 w 2152619"/>
                    <a:gd name="connsiteY756" fmla="*/ 228662 h 369871"/>
                    <a:gd name="connsiteX757" fmla="*/ 719219 w 2152619"/>
                    <a:gd name="connsiteY757" fmla="*/ 219380 h 369871"/>
                    <a:gd name="connsiteX758" fmla="*/ 713985 w 2152619"/>
                    <a:gd name="connsiteY758" fmla="*/ 217862 h 369871"/>
                    <a:gd name="connsiteX759" fmla="*/ 692372 w 2152619"/>
                    <a:gd name="connsiteY759" fmla="*/ 245368 h 369871"/>
                    <a:gd name="connsiteX760" fmla="*/ 701321 w 2152619"/>
                    <a:gd name="connsiteY760" fmla="*/ 240474 h 369871"/>
                    <a:gd name="connsiteX761" fmla="*/ 690515 w 2152619"/>
                    <a:gd name="connsiteY761" fmla="*/ 235918 h 369871"/>
                    <a:gd name="connsiteX762" fmla="*/ 694229 w 2152619"/>
                    <a:gd name="connsiteY762" fmla="*/ 227312 h 369871"/>
                    <a:gd name="connsiteX763" fmla="*/ 688995 w 2152619"/>
                    <a:gd name="connsiteY763" fmla="*/ 235074 h 369871"/>
                    <a:gd name="connsiteX764" fmla="*/ 690515 w 2152619"/>
                    <a:gd name="connsiteY764" fmla="*/ 235918 h 369871"/>
                    <a:gd name="connsiteX765" fmla="*/ 250326 w 2152619"/>
                    <a:gd name="connsiteY765" fmla="*/ 236255 h 369871"/>
                    <a:gd name="connsiteX766" fmla="*/ 244078 w 2152619"/>
                    <a:gd name="connsiteY766" fmla="*/ 213305 h 369871"/>
                    <a:gd name="connsiteX767" fmla="*/ 235973 w 2152619"/>
                    <a:gd name="connsiteY767" fmla="*/ 194574 h 369871"/>
                    <a:gd name="connsiteX768" fmla="*/ 231752 w 2152619"/>
                    <a:gd name="connsiteY768" fmla="*/ 200987 h 369871"/>
                    <a:gd name="connsiteX769" fmla="*/ 224661 w 2152619"/>
                    <a:gd name="connsiteY769" fmla="*/ 221405 h 369871"/>
                    <a:gd name="connsiteX770" fmla="*/ 247117 w 2152619"/>
                    <a:gd name="connsiteY770" fmla="*/ 240305 h 369871"/>
                    <a:gd name="connsiteX771" fmla="*/ 250326 w 2152619"/>
                    <a:gd name="connsiteY771" fmla="*/ 236255 h 369871"/>
                    <a:gd name="connsiteX772" fmla="*/ 675318 w 2152619"/>
                    <a:gd name="connsiteY772" fmla="*/ 214318 h 369871"/>
                    <a:gd name="connsiteX773" fmla="*/ 679371 w 2152619"/>
                    <a:gd name="connsiteY773" fmla="*/ 192043 h 369871"/>
                    <a:gd name="connsiteX774" fmla="*/ 642899 w 2152619"/>
                    <a:gd name="connsiteY774" fmla="*/ 165380 h 369871"/>
                    <a:gd name="connsiteX775" fmla="*/ 634963 w 2152619"/>
                    <a:gd name="connsiteY775" fmla="*/ 180062 h 369871"/>
                    <a:gd name="connsiteX776" fmla="*/ 627534 w 2152619"/>
                    <a:gd name="connsiteY776" fmla="*/ 193224 h 369871"/>
                    <a:gd name="connsiteX777" fmla="*/ 637327 w 2152619"/>
                    <a:gd name="connsiteY777" fmla="*/ 206218 h 369871"/>
                    <a:gd name="connsiteX778" fmla="*/ 667720 w 2152619"/>
                    <a:gd name="connsiteY778" fmla="*/ 235918 h 369871"/>
                    <a:gd name="connsiteX779" fmla="*/ 675318 w 2152619"/>
                    <a:gd name="connsiteY779" fmla="*/ 214318 h 369871"/>
                    <a:gd name="connsiteX780" fmla="*/ 1480390 w 2152619"/>
                    <a:gd name="connsiteY780" fmla="*/ 199637 h 369871"/>
                    <a:gd name="connsiteX781" fmla="*/ 1469246 w 2152619"/>
                    <a:gd name="connsiteY781" fmla="*/ 184787 h 369871"/>
                    <a:gd name="connsiteX782" fmla="*/ 1462154 w 2152619"/>
                    <a:gd name="connsiteY782" fmla="*/ 189174 h 369871"/>
                    <a:gd name="connsiteX783" fmla="*/ 1456582 w 2152619"/>
                    <a:gd name="connsiteY783" fmla="*/ 193730 h 369871"/>
                    <a:gd name="connsiteX784" fmla="*/ 1461648 w 2152619"/>
                    <a:gd name="connsiteY784" fmla="*/ 203855 h 369871"/>
                    <a:gd name="connsiteX785" fmla="*/ 1472623 w 2152619"/>
                    <a:gd name="connsiteY785" fmla="*/ 224780 h 369871"/>
                    <a:gd name="connsiteX786" fmla="*/ 1478701 w 2152619"/>
                    <a:gd name="connsiteY786" fmla="*/ 235412 h 369871"/>
                    <a:gd name="connsiteX787" fmla="*/ 1484442 w 2152619"/>
                    <a:gd name="connsiteY787" fmla="*/ 224949 h 369871"/>
                    <a:gd name="connsiteX788" fmla="*/ 1490183 w 2152619"/>
                    <a:gd name="connsiteY788" fmla="*/ 214487 h 369871"/>
                    <a:gd name="connsiteX789" fmla="*/ 1480390 w 2152619"/>
                    <a:gd name="connsiteY789" fmla="*/ 199637 h 369871"/>
                    <a:gd name="connsiteX790" fmla="*/ 1624925 w 2152619"/>
                    <a:gd name="connsiteY790" fmla="*/ 222249 h 369871"/>
                    <a:gd name="connsiteX791" fmla="*/ 1631847 w 2152619"/>
                    <a:gd name="connsiteY791" fmla="*/ 213305 h 369871"/>
                    <a:gd name="connsiteX792" fmla="*/ 1606182 w 2152619"/>
                    <a:gd name="connsiteY792" fmla="*/ 198455 h 369871"/>
                    <a:gd name="connsiteX793" fmla="*/ 1612599 w 2152619"/>
                    <a:gd name="connsiteY793" fmla="*/ 223093 h 369871"/>
                    <a:gd name="connsiteX794" fmla="*/ 1616651 w 2152619"/>
                    <a:gd name="connsiteY794" fmla="*/ 230180 h 369871"/>
                    <a:gd name="connsiteX795" fmla="*/ 1624925 w 2152619"/>
                    <a:gd name="connsiteY795" fmla="*/ 222249 h 369871"/>
                    <a:gd name="connsiteX796" fmla="*/ 702334 w 2152619"/>
                    <a:gd name="connsiteY796" fmla="*/ 214993 h 369871"/>
                    <a:gd name="connsiteX797" fmla="*/ 703178 w 2152619"/>
                    <a:gd name="connsiteY797" fmla="*/ 209087 h 369871"/>
                    <a:gd name="connsiteX798" fmla="*/ 696424 w 2152619"/>
                    <a:gd name="connsiteY798" fmla="*/ 221237 h 369871"/>
                    <a:gd name="connsiteX799" fmla="*/ 702334 w 2152619"/>
                    <a:gd name="connsiteY799" fmla="*/ 214993 h 369871"/>
                    <a:gd name="connsiteX800" fmla="*/ 725973 w 2152619"/>
                    <a:gd name="connsiteY800" fmla="*/ 216512 h 369871"/>
                    <a:gd name="connsiteX801" fmla="*/ 722258 w 2152619"/>
                    <a:gd name="connsiteY801" fmla="*/ 214993 h 369871"/>
                    <a:gd name="connsiteX802" fmla="*/ 721752 w 2152619"/>
                    <a:gd name="connsiteY802" fmla="*/ 217524 h 369871"/>
                    <a:gd name="connsiteX803" fmla="*/ 725973 w 2152619"/>
                    <a:gd name="connsiteY803" fmla="*/ 216512 h 369871"/>
                    <a:gd name="connsiteX804" fmla="*/ 1760173 w 2152619"/>
                    <a:gd name="connsiteY804" fmla="*/ 213980 h 369871"/>
                    <a:gd name="connsiteX805" fmla="*/ 1753419 w 2152619"/>
                    <a:gd name="connsiteY805" fmla="*/ 216849 h 369871"/>
                    <a:gd name="connsiteX806" fmla="*/ 1755782 w 2152619"/>
                    <a:gd name="connsiteY806" fmla="*/ 217524 h 369871"/>
                    <a:gd name="connsiteX807" fmla="*/ 1760173 w 2152619"/>
                    <a:gd name="connsiteY807" fmla="*/ 213980 h 369871"/>
                    <a:gd name="connsiteX808" fmla="*/ 594271 w 2152619"/>
                    <a:gd name="connsiteY808" fmla="*/ 211449 h 369871"/>
                    <a:gd name="connsiteX809" fmla="*/ 591063 w 2152619"/>
                    <a:gd name="connsiteY809" fmla="*/ 212462 h 369871"/>
                    <a:gd name="connsiteX810" fmla="*/ 593595 w 2152619"/>
                    <a:gd name="connsiteY810" fmla="*/ 213980 h 369871"/>
                    <a:gd name="connsiteX811" fmla="*/ 594271 w 2152619"/>
                    <a:gd name="connsiteY811" fmla="*/ 211449 h 369871"/>
                    <a:gd name="connsiteX812" fmla="*/ 733740 w 2152619"/>
                    <a:gd name="connsiteY812" fmla="*/ 208749 h 369871"/>
                    <a:gd name="connsiteX813" fmla="*/ 732389 w 2152619"/>
                    <a:gd name="connsiteY813" fmla="*/ 208074 h 369871"/>
                    <a:gd name="connsiteX814" fmla="*/ 730025 w 2152619"/>
                    <a:gd name="connsiteY814" fmla="*/ 211618 h 369871"/>
                    <a:gd name="connsiteX815" fmla="*/ 733740 w 2152619"/>
                    <a:gd name="connsiteY815" fmla="*/ 208749 h 369871"/>
                    <a:gd name="connsiteX816" fmla="*/ 1284019 w 2152619"/>
                    <a:gd name="connsiteY816" fmla="*/ 191537 h 369871"/>
                    <a:gd name="connsiteX817" fmla="*/ 1282668 w 2152619"/>
                    <a:gd name="connsiteY817" fmla="*/ 188499 h 369871"/>
                    <a:gd name="connsiteX818" fmla="*/ 1271524 w 2152619"/>
                    <a:gd name="connsiteY818" fmla="*/ 199299 h 369871"/>
                    <a:gd name="connsiteX819" fmla="*/ 1261731 w 2152619"/>
                    <a:gd name="connsiteY819" fmla="*/ 212124 h 369871"/>
                    <a:gd name="connsiteX820" fmla="*/ 1272875 w 2152619"/>
                    <a:gd name="connsiteY820" fmla="*/ 202337 h 369871"/>
                    <a:gd name="connsiteX821" fmla="*/ 1284019 w 2152619"/>
                    <a:gd name="connsiteY821" fmla="*/ 191537 h 369871"/>
                    <a:gd name="connsiteX822" fmla="*/ 511535 w 2152619"/>
                    <a:gd name="connsiteY822" fmla="*/ 156437 h 369871"/>
                    <a:gd name="connsiteX823" fmla="*/ 509340 w 2152619"/>
                    <a:gd name="connsiteY823" fmla="*/ 137368 h 369871"/>
                    <a:gd name="connsiteX824" fmla="*/ 497689 w 2152619"/>
                    <a:gd name="connsiteY824" fmla="*/ 172468 h 369871"/>
                    <a:gd name="connsiteX825" fmla="*/ 504105 w 2152619"/>
                    <a:gd name="connsiteY825" fmla="*/ 193562 h 369871"/>
                    <a:gd name="connsiteX826" fmla="*/ 511535 w 2152619"/>
                    <a:gd name="connsiteY826" fmla="*/ 210605 h 369871"/>
                    <a:gd name="connsiteX827" fmla="*/ 512041 w 2152619"/>
                    <a:gd name="connsiteY827" fmla="*/ 193055 h 369871"/>
                    <a:gd name="connsiteX828" fmla="*/ 511535 w 2152619"/>
                    <a:gd name="connsiteY828" fmla="*/ 156437 h 369871"/>
                    <a:gd name="connsiteX829" fmla="*/ 1216817 w 2152619"/>
                    <a:gd name="connsiteY829" fmla="*/ 199468 h 369871"/>
                    <a:gd name="connsiteX830" fmla="*/ 1203309 w 2152619"/>
                    <a:gd name="connsiteY830" fmla="*/ 180399 h 369871"/>
                    <a:gd name="connsiteX831" fmla="*/ 1184398 w 2152619"/>
                    <a:gd name="connsiteY831" fmla="*/ 140912 h 369871"/>
                    <a:gd name="connsiteX832" fmla="*/ 1182709 w 2152619"/>
                    <a:gd name="connsiteY832" fmla="*/ 139055 h 369871"/>
                    <a:gd name="connsiteX833" fmla="*/ 1181021 w 2152619"/>
                    <a:gd name="connsiteY833" fmla="*/ 146312 h 369871"/>
                    <a:gd name="connsiteX834" fmla="*/ 1180008 w 2152619"/>
                    <a:gd name="connsiteY834" fmla="*/ 159643 h 369871"/>
                    <a:gd name="connsiteX835" fmla="*/ 1200776 w 2152619"/>
                    <a:gd name="connsiteY835" fmla="*/ 187993 h 369871"/>
                    <a:gd name="connsiteX836" fmla="*/ 1223908 w 2152619"/>
                    <a:gd name="connsiteY836" fmla="*/ 209930 h 369871"/>
                    <a:gd name="connsiteX837" fmla="*/ 1216817 w 2152619"/>
                    <a:gd name="connsiteY837" fmla="*/ 199468 h 369871"/>
                    <a:gd name="connsiteX838" fmla="*/ 1766589 w 2152619"/>
                    <a:gd name="connsiteY838" fmla="*/ 206555 h 369871"/>
                    <a:gd name="connsiteX839" fmla="*/ 1761861 w 2152619"/>
                    <a:gd name="connsiteY839" fmla="*/ 204530 h 369871"/>
                    <a:gd name="connsiteX840" fmla="*/ 1767264 w 2152619"/>
                    <a:gd name="connsiteY840" fmla="*/ 209930 h 369871"/>
                    <a:gd name="connsiteX841" fmla="*/ 1766589 w 2152619"/>
                    <a:gd name="connsiteY841" fmla="*/ 206555 h 369871"/>
                    <a:gd name="connsiteX842" fmla="*/ 600012 w 2152619"/>
                    <a:gd name="connsiteY842" fmla="*/ 201830 h 369871"/>
                    <a:gd name="connsiteX843" fmla="*/ 603389 w 2152619"/>
                    <a:gd name="connsiteY843" fmla="*/ 195249 h 369871"/>
                    <a:gd name="connsiteX844" fmla="*/ 597648 w 2152619"/>
                    <a:gd name="connsiteY844" fmla="*/ 186643 h 369871"/>
                    <a:gd name="connsiteX845" fmla="*/ 574009 w 2152619"/>
                    <a:gd name="connsiteY845" fmla="*/ 141080 h 369871"/>
                    <a:gd name="connsiteX846" fmla="*/ 570463 w 2152619"/>
                    <a:gd name="connsiteY846" fmla="*/ 139224 h 369871"/>
                    <a:gd name="connsiteX847" fmla="*/ 568606 w 2152619"/>
                    <a:gd name="connsiteY847" fmla="*/ 135343 h 369871"/>
                    <a:gd name="connsiteX848" fmla="*/ 567930 w 2152619"/>
                    <a:gd name="connsiteY848" fmla="*/ 123024 h 369871"/>
                    <a:gd name="connsiteX849" fmla="*/ 564891 w 2152619"/>
                    <a:gd name="connsiteY849" fmla="*/ 114587 h 369871"/>
                    <a:gd name="connsiteX850" fmla="*/ 565060 w 2152619"/>
                    <a:gd name="connsiteY850" fmla="*/ 131968 h 369871"/>
                    <a:gd name="connsiteX851" fmla="*/ 572320 w 2152619"/>
                    <a:gd name="connsiteY851" fmla="*/ 168418 h 369871"/>
                    <a:gd name="connsiteX852" fmla="*/ 581607 w 2152619"/>
                    <a:gd name="connsiteY852" fmla="*/ 191537 h 369871"/>
                    <a:gd name="connsiteX853" fmla="*/ 596297 w 2152619"/>
                    <a:gd name="connsiteY853" fmla="*/ 208243 h 369871"/>
                    <a:gd name="connsiteX854" fmla="*/ 600012 w 2152619"/>
                    <a:gd name="connsiteY854" fmla="*/ 201830 h 369871"/>
                    <a:gd name="connsiteX855" fmla="*/ 1403057 w 2152619"/>
                    <a:gd name="connsiteY855" fmla="*/ 203687 h 369871"/>
                    <a:gd name="connsiteX856" fmla="*/ 1398667 w 2152619"/>
                    <a:gd name="connsiteY856" fmla="*/ 162680 h 369871"/>
                    <a:gd name="connsiteX857" fmla="*/ 1394784 w 2152619"/>
                    <a:gd name="connsiteY857" fmla="*/ 125893 h 369871"/>
                    <a:gd name="connsiteX858" fmla="*/ 1389549 w 2152619"/>
                    <a:gd name="connsiteY858" fmla="*/ 132643 h 369871"/>
                    <a:gd name="connsiteX859" fmla="*/ 1373846 w 2152619"/>
                    <a:gd name="connsiteY859" fmla="*/ 154749 h 369871"/>
                    <a:gd name="connsiteX860" fmla="*/ 1362871 w 2152619"/>
                    <a:gd name="connsiteY860" fmla="*/ 169768 h 369871"/>
                    <a:gd name="connsiteX861" fmla="*/ 1382120 w 2152619"/>
                    <a:gd name="connsiteY861" fmla="*/ 189005 h 369871"/>
                    <a:gd name="connsiteX862" fmla="*/ 1402551 w 2152619"/>
                    <a:gd name="connsiteY862" fmla="*/ 208243 h 369871"/>
                    <a:gd name="connsiteX863" fmla="*/ 1403057 w 2152619"/>
                    <a:gd name="connsiteY863" fmla="*/ 203687 h 369871"/>
                    <a:gd name="connsiteX864" fmla="*/ 1441048 w 2152619"/>
                    <a:gd name="connsiteY864" fmla="*/ 196768 h 369871"/>
                    <a:gd name="connsiteX865" fmla="*/ 1439528 w 2152619"/>
                    <a:gd name="connsiteY865" fmla="*/ 193393 h 369871"/>
                    <a:gd name="connsiteX866" fmla="*/ 1432775 w 2152619"/>
                    <a:gd name="connsiteY866" fmla="*/ 199974 h 369871"/>
                    <a:gd name="connsiteX867" fmla="*/ 1427203 w 2152619"/>
                    <a:gd name="connsiteY867" fmla="*/ 208749 h 369871"/>
                    <a:gd name="connsiteX868" fmla="*/ 1434125 w 2152619"/>
                    <a:gd name="connsiteY868" fmla="*/ 203349 h 369871"/>
                    <a:gd name="connsiteX869" fmla="*/ 1441048 w 2152619"/>
                    <a:gd name="connsiteY869" fmla="*/ 196768 h 369871"/>
                    <a:gd name="connsiteX870" fmla="*/ 156783 w 2152619"/>
                    <a:gd name="connsiteY870" fmla="*/ 194068 h 369871"/>
                    <a:gd name="connsiteX871" fmla="*/ 158641 w 2152619"/>
                    <a:gd name="connsiteY871" fmla="*/ 161837 h 369871"/>
                    <a:gd name="connsiteX872" fmla="*/ 152393 w 2152619"/>
                    <a:gd name="connsiteY872" fmla="*/ 149180 h 369871"/>
                    <a:gd name="connsiteX873" fmla="*/ 136690 w 2152619"/>
                    <a:gd name="connsiteY873" fmla="*/ 162343 h 369871"/>
                    <a:gd name="connsiteX874" fmla="*/ 120818 w 2152619"/>
                    <a:gd name="connsiteY874" fmla="*/ 176518 h 369871"/>
                    <a:gd name="connsiteX875" fmla="*/ 150536 w 2152619"/>
                    <a:gd name="connsiteY875" fmla="*/ 206555 h 369871"/>
                    <a:gd name="connsiteX876" fmla="*/ 156783 w 2152619"/>
                    <a:gd name="connsiteY876" fmla="*/ 194068 h 369871"/>
                    <a:gd name="connsiteX877" fmla="*/ 1628133 w 2152619"/>
                    <a:gd name="connsiteY877" fmla="*/ 192718 h 369871"/>
                    <a:gd name="connsiteX878" fmla="*/ 1609053 w 2152619"/>
                    <a:gd name="connsiteY878" fmla="*/ 157112 h 369871"/>
                    <a:gd name="connsiteX879" fmla="*/ 1597571 w 2152619"/>
                    <a:gd name="connsiteY879" fmla="*/ 137030 h 369871"/>
                    <a:gd name="connsiteX880" fmla="*/ 1597402 w 2152619"/>
                    <a:gd name="connsiteY880" fmla="*/ 165380 h 369871"/>
                    <a:gd name="connsiteX881" fmla="*/ 1608040 w 2152619"/>
                    <a:gd name="connsiteY881" fmla="*/ 186305 h 369871"/>
                    <a:gd name="connsiteX882" fmla="*/ 1635562 w 2152619"/>
                    <a:gd name="connsiteY882" fmla="*/ 206387 h 369871"/>
                    <a:gd name="connsiteX883" fmla="*/ 1628133 w 2152619"/>
                    <a:gd name="connsiteY883" fmla="*/ 192718 h 369871"/>
                    <a:gd name="connsiteX884" fmla="*/ 1981027 w 2152619"/>
                    <a:gd name="connsiteY884" fmla="*/ 199637 h 369871"/>
                    <a:gd name="connsiteX885" fmla="*/ 2004497 w 2152619"/>
                    <a:gd name="connsiteY885" fmla="*/ 181580 h 369871"/>
                    <a:gd name="connsiteX886" fmla="*/ 2018511 w 2152619"/>
                    <a:gd name="connsiteY886" fmla="*/ 170274 h 369871"/>
                    <a:gd name="connsiteX887" fmla="*/ 2024252 w 2152619"/>
                    <a:gd name="connsiteY887" fmla="*/ 152555 h 369871"/>
                    <a:gd name="connsiteX888" fmla="*/ 2029487 w 2152619"/>
                    <a:gd name="connsiteY888" fmla="*/ 134162 h 369871"/>
                    <a:gd name="connsiteX889" fmla="*/ 2022733 w 2152619"/>
                    <a:gd name="connsiteY889" fmla="*/ 138887 h 369871"/>
                    <a:gd name="connsiteX890" fmla="*/ 2019356 w 2152619"/>
                    <a:gd name="connsiteY890" fmla="*/ 138380 h 369871"/>
                    <a:gd name="connsiteX891" fmla="*/ 2028136 w 2152619"/>
                    <a:gd name="connsiteY891" fmla="*/ 107162 h 369871"/>
                    <a:gd name="connsiteX892" fmla="*/ 2021888 w 2152619"/>
                    <a:gd name="connsiteY892" fmla="*/ 88430 h 369871"/>
                    <a:gd name="connsiteX893" fmla="*/ 2017329 w 2152619"/>
                    <a:gd name="connsiteY893" fmla="*/ 95855 h 369871"/>
                    <a:gd name="connsiteX894" fmla="*/ 2006185 w 2152619"/>
                    <a:gd name="connsiteY894" fmla="*/ 112393 h 369871"/>
                    <a:gd name="connsiteX895" fmla="*/ 1993353 w 2152619"/>
                    <a:gd name="connsiteY895" fmla="*/ 140068 h 369871"/>
                    <a:gd name="connsiteX896" fmla="*/ 1972247 w 2152619"/>
                    <a:gd name="connsiteY896" fmla="*/ 200312 h 369871"/>
                    <a:gd name="connsiteX897" fmla="*/ 1970558 w 2152619"/>
                    <a:gd name="connsiteY897" fmla="*/ 206555 h 369871"/>
                    <a:gd name="connsiteX898" fmla="*/ 1981027 w 2152619"/>
                    <a:gd name="connsiteY898" fmla="*/ 199637 h 369871"/>
                    <a:gd name="connsiteX899" fmla="*/ 272445 w 2152619"/>
                    <a:gd name="connsiteY899" fmla="*/ 191537 h 369871"/>
                    <a:gd name="connsiteX900" fmla="*/ 276835 w 2152619"/>
                    <a:gd name="connsiteY900" fmla="*/ 160149 h 369871"/>
                    <a:gd name="connsiteX901" fmla="*/ 275146 w 2152619"/>
                    <a:gd name="connsiteY901" fmla="*/ 142768 h 369871"/>
                    <a:gd name="connsiteX902" fmla="*/ 256404 w 2152619"/>
                    <a:gd name="connsiteY902" fmla="*/ 171118 h 369871"/>
                    <a:gd name="connsiteX903" fmla="*/ 260963 w 2152619"/>
                    <a:gd name="connsiteY903" fmla="*/ 189343 h 369871"/>
                    <a:gd name="connsiteX904" fmla="*/ 265691 w 2152619"/>
                    <a:gd name="connsiteY904" fmla="*/ 204868 h 369871"/>
                    <a:gd name="connsiteX905" fmla="*/ 272445 w 2152619"/>
                    <a:gd name="connsiteY905" fmla="*/ 191537 h 369871"/>
                    <a:gd name="connsiteX906" fmla="*/ 736948 w 2152619"/>
                    <a:gd name="connsiteY906" fmla="*/ 195080 h 369871"/>
                    <a:gd name="connsiteX907" fmla="*/ 755015 w 2152619"/>
                    <a:gd name="connsiteY907" fmla="*/ 175337 h 369871"/>
                    <a:gd name="connsiteX908" fmla="*/ 760587 w 2152619"/>
                    <a:gd name="connsiteY908" fmla="*/ 163355 h 369871"/>
                    <a:gd name="connsiteX909" fmla="*/ 752820 w 2152619"/>
                    <a:gd name="connsiteY909" fmla="*/ 155424 h 369871"/>
                    <a:gd name="connsiteX910" fmla="*/ 725804 w 2152619"/>
                    <a:gd name="connsiteY910" fmla="*/ 199468 h 369871"/>
                    <a:gd name="connsiteX911" fmla="*/ 722934 w 2152619"/>
                    <a:gd name="connsiteY911" fmla="*/ 204868 h 369871"/>
                    <a:gd name="connsiteX912" fmla="*/ 736948 w 2152619"/>
                    <a:gd name="connsiteY912" fmla="*/ 195080 h 369871"/>
                    <a:gd name="connsiteX913" fmla="*/ 842816 w 2152619"/>
                    <a:gd name="connsiteY913" fmla="*/ 194574 h 369871"/>
                    <a:gd name="connsiteX914" fmla="*/ 831335 w 2152619"/>
                    <a:gd name="connsiteY914" fmla="*/ 174999 h 369871"/>
                    <a:gd name="connsiteX915" fmla="*/ 824750 w 2152619"/>
                    <a:gd name="connsiteY915" fmla="*/ 164368 h 369871"/>
                    <a:gd name="connsiteX916" fmla="*/ 817489 w 2152619"/>
                    <a:gd name="connsiteY916" fmla="*/ 170780 h 369871"/>
                    <a:gd name="connsiteX917" fmla="*/ 811073 w 2152619"/>
                    <a:gd name="connsiteY917" fmla="*/ 177362 h 369871"/>
                    <a:gd name="connsiteX918" fmla="*/ 821710 w 2152619"/>
                    <a:gd name="connsiteY918" fmla="*/ 185630 h 369871"/>
                    <a:gd name="connsiteX919" fmla="*/ 848051 w 2152619"/>
                    <a:gd name="connsiteY919" fmla="*/ 204024 h 369871"/>
                    <a:gd name="connsiteX920" fmla="*/ 842816 w 2152619"/>
                    <a:gd name="connsiteY920" fmla="*/ 194574 h 369871"/>
                    <a:gd name="connsiteX921" fmla="*/ 215374 w 2152619"/>
                    <a:gd name="connsiteY921" fmla="*/ 191030 h 369871"/>
                    <a:gd name="connsiteX922" fmla="*/ 223816 w 2152619"/>
                    <a:gd name="connsiteY922" fmla="*/ 176012 h 369871"/>
                    <a:gd name="connsiteX923" fmla="*/ 214361 w 2152619"/>
                    <a:gd name="connsiteY923" fmla="*/ 131462 h 369871"/>
                    <a:gd name="connsiteX924" fmla="*/ 212166 w 2152619"/>
                    <a:gd name="connsiteY924" fmla="*/ 124712 h 369871"/>
                    <a:gd name="connsiteX925" fmla="*/ 207945 w 2152619"/>
                    <a:gd name="connsiteY925" fmla="*/ 133993 h 369871"/>
                    <a:gd name="connsiteX926" fmla="*/ 196632 w 2152619"/>
                    <a:gd name="connsiteY926" fmla="*/ 155930 h 369871"/>
                    <a:gd name="connsiteX927" fmla="*/ 189709 w 2152619"/>
                    <a:gd name="connsiteY927" fmla="*/ 168587 h 369871"/>
                    <a:gd name="connsiteX928" fmla="*/ 193255 w 2152619"/>
                    <a:gd name="connsiteY928" fmla="*/ 176012 h 369871"/>
                    <a:gd name="connsiteX929" fmla="*/ 209295 w 2152619"/>
                    <a:gd name="connsiteY929" fmla="*/ 201493 h 369871"/>
                    <a:gd name="connsiteX930" fmla="*/ 215374 w 2152619"/>
                    <a:gd name="connsiteY930" fmla="*/ 191030 h 369871"/>
                    <a:gd name="connsiteX931" fmla="*/ 464595 w 2152619"/>
                    <a:gd name="connsiteY931" fmla="*/ 186812 h 369871"/>
                    <a:gd name="connsiteX932" fmla="*/ 467972 w 2152619"/>
                    <a:gd name="connsiteY932" fmla="*/ 171962 h 369871"/>
                    <a:gd name="connsiteX933" fmla="*/ 461218 w 2152619"/>
                    <a:gd name="connsiteY933" fmla="*/ 158462 h 369871"/>
                    <a:gd name="connsiteX934" fmla="*/ 449061 w 2152619"/>
                    <a:gd name="connsiteY934" fmla="*/ 132812 h 369871"/>
                    <a:gd name="connsiteX935" fmla="*/ 443658 w 2152619"/>
                    <a:gd name="connsiteY935" fmla="*/ 120493 h 369871"/>
                    <a:gd name="connsiteX936" fmla="*/ 438423 w 2152619"/>
                    <a:gd name="connsiteY936" fmla="*/ 127074 h 369871"/>
                    <a:gd name="connsiteX937" fmla="*/ 433020 w 2152619"/>
                    <a:gd name="connsiteY937" fmla="*/ 133824 h 369871"/>
                    <a:gd name="connsiteX938" fmla="*/ 438254 w 2152619"/>
                    <a:gd name="connsiteY938" fmla="*/ 149518 h 369871"/>
                    <a:gd name="connsiteX939" fmla="*/ 450243 w 2152619"/>
                    <a:gd name="connsiteY939" fmla="*/ 180399 h 369871"/>
                    <a:gd name="connsiteX940" fmla="*/ 457841 w 2152619"/>
                    <a:gd name="connsiteY940" fmla="*/ 198624 h 369871"/>
                    <a:gd name="connsiteX941" fmla="*/ 464595 w 2152619"/>
                    <a:gd name="connsiteY941" fmla="*/ 186812 h 369871"/>
                    <a:gd name="connsiteX942" fmla="*/ 1417072 w 2152619"/>
                    <a:gd name="connsiteY942" fmla="*/ 184449 h 369871"/>
                    <a:gd name="connsiteX943" fmla="*/ 1423826 w 2152619"/>
                    <a:gd name="connsiteY943" fmla="*/ 168080 h 369871"/>
                    <a:gd name="connsiteX944" fmla="*/ 1417072 w 2152619"/>
                    <a:gd name="connsiteY944" fmla="*/ 155762 h 369871"/>
                    <a:gd name="connsiteX945" fmla="*/ 1409642 w 2152619"/>
                    <a:gd name="connsiteY945" fmla="*/ 142599 h 369871"/>
                    <a:gd name="connsiteX946" fmla="*/ 1408967 w 2152619"/>
                    <a:gd name="connsiteY946" fmla="*/ 171962 h 369871"/>
                    <a:gd name="connsiteX947" fmla="*/ 1409642 w 2152619"/>
                    <a:gd name="connsiteY947" fmla="*/ 201324 h 369871"/>
                    <a:gd name="connsiteX948" fmla="*/ 1417072 w 2152619"/>
                    <a:gd name="connsiteY948" fmla="*/ 184449 h 369871"/>
                    <a:gd name="connsiteX949" fmla="*/ 1506562 w 2152619"/>
                    <a:gd name="connsiteY949" fmla="*/ 179218 h 369871"/>
                    <a:gd name="connsiteX950" fmla="*/ 1523109 w 2152619"/>
                    <a:gd name="connsiteY950" fmla="*/ 131124 h 369871"/>
                    <a:gd name="connsiteX951" fmla="*/ 1517537 w 2152619"/>
                    <a:gd name="connsiteY951" fmla="*/ 135849 h 369871"/>
                    <a:gd name="connsiteX952" fmla="*/ 1498288 w 2152619"/>
                    <a:gd name="connsiteY952" fmla="*/ 156774 h 369871"/>
                    <a:gd name="connsiteX953" fmla="*/ 1483429 w 2152619"/>
                    <a:gd name="connsiteY953" fmla="*/ 171962 h 369871"/>
                    <a:gd name="connsiteX954" fmla="*/ 1489508 w 2152619"/>
                    <a:gd name="connsiteY954" fmla="*/ 185968 h 369871"/>
                    <a:gd name="connsiteX955" fmla="*/ 1496768 w 2152619"/>
                    <a:gd name="connsiteY955" fmla="*/ 199805 h 369871"/>
                    <a:gd name="connsiteX956" fmla="*/ 1506562 w 2152619"/>
                    <a:gd name="connsiteY956" fmla="*/ 179218 h 369871"/>
                    <a:gd name="connsiteX957" fmla="*/ 725973 w 2152619"/>
                    <a:gd name="connsiteY957" fmla="*/ 161837 h 369871"/>
                    <a:gd name="connsiteX958" fmla="*/ 734078 w 2152619"/>
                    <a:gd name="connsiteY958" fmla="*/ 125555 h 369871"/>
                    <a:gd name="connsiteX959" fmla="*/ 724960 w 2152619"/>
                    <a:gd name="connsiteY959" fmla="*/ 143443 h 369871"/>
                    <a:gd name="connsiteX960" fmla="*/ 712803 w 2152619"/>
                    <a:gd name="connsiteY960" fmla="*/ 180737 h 369871"/>
                    <a:gd name="connsiteX961" fmla="*/ 708919 w 2152619"/>
                    <a:gd name="connsiteY961" fmla="*/ 196937 h 369871"/>
                    <a:gd name="connsiteX962" fmla="*/ 725973 w 2152619"/>
                    <a:gd name="connsiteY962" fmla="*/ 161837 h 369871"/>
                    <a:gd name="connsiteX963" fmla="*/ 1795631 w 2152619"/>
                    <a:gd name="connsiteY963" fmla="*/ 190018 h 369871"/>
                    <a:gd name="connsiteX964" fmla="*/ 1803736 w 2152619"/>
                    <a:gd name="connsiteY964" fmla="*/ 183605 h 369871"/>
                    <a:gd name="connsiteX965" fmla="*/ 1789046 w 2152619"/>
                    <a:gd name="connsiteY965" fmla="*/ 164368 h 369871"/>
                    <a:gd name="connsiteX966" fmla="*/ 1782461 w 2152619"/>
                    <a:gd name="connsiteY966" fmla="*/ 173480 h 369871"/>
                    <a:gd name="connsiteX967" fmla="*/ 1777057 w 2152619"/>
                    <a:gd name="connsiteY967" fmla="*/ 182593 h 369871"/>
                    <a:gd name="connsiteX968" fmla="*/ 1780434 w 2152619"/>
                    <a:gd name="connsiteY968" fmla="*/ 190524 h 369871"/>
                    <a:gd name="connsiteX969" fmla="*/ 1795631 w 2152619"/>
                    <a:gd name="connsiteY969" fmla="*/ 190018 h 369871"/>
                    <a:gd name="connsiteX970" fmla="*/ 1254301 w 2152619"/>
                    <a:gd name="connsiteY970" fmla="*/ 158799 h 369871"/>
                    <a:gd name="connsiteX971" fmla="*/ 1259198 w 2152619"/>
                    <a:gd name="connsiteY971" fmla="*/ 144455 h 369871"/>
                    <a:gd name="connsiteX972" fmla="*/ 1251600 w 2152619"/>
                    <a:gd name="connsiteY972" fmla="*/ 125893 h 369871"/>
                    <a:gd name="connsiteX973" fmla="*/ 1213777 w 2152619"/>
                    <a:gd name="connsiteY973" fmla="*/ 60249 h 369871"/>
                    <a:gd name="connsiteX974" fmla="*/ 1216648 w 2152619"/>
                    <a:gd name="connsiteY974" fmla="*/ 75774 h 369871"/>
                    <a:gd name="connsiteX975" fmla="*/ 1233364 w 2152619"/>
                    <a:gd name="connsiteY975" fmla="*/ 126399 h 369871"/>
                    <a:gd name="connsiteX976" fmla="*/ 1237585 w 2152619"/>
                    <a:gd name="connsiteY976" fmla="*/ 137030 h 369871"/>
                    <a:gd name="connsiteX977" fmla="*/ 1213102 w 2152619"/>
                    <a:gd name="connsiteY977" fmla="*/ 106993 h 369871"/>
                    <a:gd name="connsiteX978" fmla="*/ 1204660 w 2152619"/>
                    <a:gd name="connsiteY978" fmla="*/ 111043 h 369871"/>
                    <a:gd name="connsiteX979" fmla="*/ 1235559 w 2152619"/>
                    <a:gd name="connsiteY979" fmla="*/ 189680 h 369871"/>
                    <a:gd name="connsiteX980" fmla="*/ 1239105 w 2152619"/>
                    <a:gd name="connsiteY980" fmla="*/ 195418 h 369871"/>
                    <a:gd name="connsiteX981" fmla="*/ 1244339 w 2152619"/>
                    <a:gd name="connsiteY981" fmla="*/ 184280 h 369871"/>
                    <a:gd name="connsiteX982" fmla="*/ 1254301 w 2152619"/>
                    <a:gd name="connsiteY982" fmla="*/ 158799 h 369871"/>
                    <a:gd name="connsiteX983" fmla="*/ 1745989 w 2152619"/>
                    <a:gd name="connsiteY983" fmla="*/ 174999 h 369871"/>
                    <a:gd name="connsiteX984" fmla="*/ 1738222 w 2152619"/>
                    <a:gd name="connsiteY984" fmla="*/ 188499 h 369871"/>
                    <a:gd name="connsiteX985" fmla="*/ 1742443 w 2152619"/>
                    <a:gd name="connsiteY985" fmla="*/ 183099 h 369871"/>
                    <a:gd name="connsiteX986" fmla="*/ 1745989 w 2152619"/>
                    <a:gd name="connsiteY986" fmla="*/ 174999 h 369871"/>
                    <a:gd name="connsiteX987" fmla="*/ 1660552 w 2152619"/>
                    <a:gd name="connsiteY987" fmla="*/ 168924 h 369871"/>
                    <a:gd name="connsiteX988" fmla="*/ 1668656 w 2152619"/>
                    <a:gd name="connsiteY988" fmla="*/ 152049 h 369871"/>
                    <a:gd name="connsiteX989" fmla="*/ 1657344 w 2152619"/>
                    <a:gd name="connsiteY989" fmla="*/ 139224 h 369871"/>
                    <a:gd name="connsiteX990" fmla="*/ 1625938 w 2152619"/>
                    <a:gd name="connsiteY990" fmla="*/ 97712 h 369871"/>
                    <a:gd name="connsiteX991" fmla="*/ 1619859 w 2152619"/>
                    <a:gd name="connsiteY991" fmla="*/ 87587 h 369871"/>
                    <a:gd name="connsiteX992" fmla="*/ 1620872 w 2152619"/>
                    <a:gd name="connsiteY992" fmla="*/ 94337 h 369871"/>
                    <a:gd name="connsiteX993" fmla="*/ 1640459 w 2152619"/>
                    <a:gd name="connsiteY993" fmla="*/ 163862 h 369871"/>
                    <a:gd name="connsiteX994" fmla="*/ 1648226 w 2152619"/>
                    <a:gd name="connsiteY994" fmla="*/ 184955 h 369871"/>
                    <a:gd name="connsiteX995" fmla="*/ 1660552 w 2152619"/>
                    <a:gd name="connsiteY995" fmla="*/ 168924 h 369871"/>
                    <a:gd name="connsiteX996" fmla="*/ 1337713 w 2152619"/>
                    <a:gd name="connsiteY996" fmla="*/ 161330 h 369871"/>
                    <a:gd name="connsiteX997" fmla="*/ 1325555 w 2152619"/>
                    <a:gd name="connsiteY997" fmla="*/ 167237 h 369871"/>
                    <a:gd name="connsiteX998" fmla="*/ 1317957 w 2152619"/>
                    <a:gd name="connsiteY998" fmla="*/ 174493 h 369871"/>
                    <a:gd name="connsiteX999" fmla="*/ 1321503 w 2152619"/>
                    <a:gd name="connsiteY999" fmla="*/ 180568 h 369871"/>
                    <a:gd name="connsiteX1000" fmla="*/ 1325049 w 2152619"/>
                    <a:gd name="connsiteY1000" fmla="*/ 186474 h 369871"/>
                    <a:gd name="connsiteX1001" fmla="*/ 1332309 w 2152619"/>
                    <a:gd name="connsiteY1001" fmla="*/ 174999 h 369871"/>
                    <a:gd name="connsiteX1002" fmla="*/ 1337713 w 2152619"/>
                    <a:gd name="connsiteY1002" fmla="*/ 161330 h 369871"/>
                    <a:gd name="connsiteX1003" fmla="*/ 1460297 w 2152619"/>
                    <a:gd name="connsiteY1003" fmla="*/ 168587 h 369871"/>
                    <a:gd name="connsiteX1004" fmla="*/ 1455907 w 2152619"/>
                    <a:gd name="connsiteY1004" fmla="*/ 161668 h 369871"/>
                    <a:gd name="connsiteX1005" fmla="*/ 1451348 w 2152619"/>
                    <a:gd name="connsiteY1005" fmla="*/ 167237 h 369871"/>
                    <a:gd name="connsiteX1006" fmla="*/ 1450504 w 2152619"/>
                    <a:gd name="connsiteY1006" fmla="*/ 179555 h 369871"/>
                    <a:gd name="connsiteX1007" fmla="*/ 1453036 w 2152619"/>
                    <a:gd name="connsiteY1007" fmla="*/ 185293 h 369871"/>
                    <a:gd name="connsiteX1008" fmla="*/ 1458271 w 2152619"/>
                    <a:gd name="connsiteY1008" fmla="*/ 179893 h 369871"/>
                    <a:gd name="connsiteX1009" fmla="*/ 1463674 w 2152619"/>
                    <a:gd name="connsiteY1009" fmla="*/ 174662 h 369871"/>
                    <a:gd name="connsiteX1010" fmla="*/ 1460297 w 2152619"/>
                    <a:gd name="connsiteY1010" fmla="*/ 168587 h 369871"/>
                    <a:gd name="connsiteX1011" fmla="*/ 687813 w 2152619"/>
                    <a:gd name="connsiteY1011" fmla="*/ 166562 h 369871"/>
                    <a:gd name="connsiteX1012" fmla="*/ 696424 w 2152619"/>
                    <a:gd name="connsiteY1012" fmla="*/ 97037 h 369871"/>
                    <a:gd name="connsiteX1013" fmla="*/ 698113 w 2152619"/>
                    <a:gd name="connsiteY1013" fmla="*/ 69362 h 369871"/>
                    <a:gd name="connsiteX1014" fmla="*/ 692710 w 2152619"/>
                    <a:gd name="connsiteY1014" fmla="*/ 57718 h 369871"/>
                    <a:gd name="connsiteX1015" fmla="*/ 687475 w 2152619"/>
                    <a:gd name="connsiteY1015" fmla="*/ 46074 h 369871"/>
                    <a:gd name="connsiteX1016" fmla="*/ 681903 w 2152619"/>
                    <a:gd name="connsiteY1016" fmla="*/ 65987 h 369871"/>
                    <a:gd name="connsiteX1017" fmla="*/ 658602 w 2152619"/>
                    <a:gd name="connsiteY1017" fmla="*/ 132812 h 369871"/>
                    <a:gd name="connsiteX1018" fmla="*/ 652861 w 2152619"/>
                    <a:gd name="connsiteY1018" fmla="*/ 145637 h 369871"/>
                    <a:gd name="connsiteX1019" fmla="*/ 656407 w 2152619"/>
                    <a:gd name="connsiteY1019" fmla="*/ 150362 h 369871"/>
                    <a:gd name="connsiteX1020" fmla="*/ 684774 w 2152619"/>
                    <a:gd name="connsiteY1020" fmla="*/ 177868 h 369871"/>
                    <a:gd name="connsiteX1021" fmla="*/ 687813 w 2152619"/>
                    <a:gd name="connsiteY1021" fmla="*/ 166562 h 369871"/>
                    <a:gd name="connsiteX1022" fmla="*/ 1856416 w 2152619"/>
                    <a:gd name="connsiteY1022" fmla="*/ 166899 h 369871"/>
                    <a:gd name="connsiteX1023" fmla="*/ 1853715 w 2152619"/>
                    <a:gd name="connsiteY1023" fmla="*/ 163018 h 369871"/>
                    <a:gd name="connsiteX1024" fmla="*/ 1854897 w 2152619"/>
                    <a:gd name="connsiteY1024" fmla="*/ 168418 h 369871"/>
                    <a:gd name="connsiteX1025" fmla="*/ 1856416 w 2152619"/>
                    <a:gd name="connsiteY1025" fmla="*/ 166899 h 369871"/>
                    <a:gd name="connsiteX1026" fmla="*/ 614026 w 2152619"/>
                    <a:gd name="connsiteY1026" fmla="*/ 134330 h 369871"/>
                    <a:gd name="connsiteX1027" fmla="*/ 600518 w 2152619"/>
                    <a:gd name="connsiteY1027" fmla="*/ 117287 h 369871"/>
                    <a:gd name="connsiteX1028" fmla="*/ 595115 w 2152619"/>
                    <a:gd name="connsiteY1028" fmla="*/ 111718 h 369871"/>
                    <a:gd name="connsiteX1029" fmla="*/ 613182 w 2152619"/>
                    <a:gd name="connsiteY1029" fmla="*/ 166562 h 369871"/>
                    <a:gd name="connsiteX1030" fmla="*/ 618416 w 2152619"/>
                    <a:gd name="connsiteY1030" fmla="*/ 156268 h 369871"/>
                    <a:gd name="connsiteX1031" fmla="*/ 622469 w 2152619"/>
                    <a:gd name="connsiteY1031" fmla="*/ 144118 h 369871"/>
                    <a:gd name="connsiteX1032" fmla="*/ 614026 w 2152619"/>
                    <a:gd name="connsiteY1032" fmla="*/ 134330 h 369871"/>
                    <a:gd name="connsiteX1033" fmla="*/ 813099 w 2152619"/>
                    <a:gd name="connsiteY1033" fmla="*/ 153399 h 369871"/>
                    <a:gd name="connsiteX1034" fmla="*/ 808878 w 2152619"/>
                    <a:gd name="connsiteY1034" fmla="*/ 156437 h 369871"/>
                    <a:gd name="connsiteX1035" fmla="*/ 801111 w 2152619"/>
                    <a:gd name="connsiteY1035" fmla="*/ 166562 h 369871"/>
                    <a:gd name="connsiteX1036" fmla="*/ 813099 w 2152619"/>
                    <a:gd name="connsiteY1036" fmla="*/ 153399 h 369871"/>
                    <a:gd name="connsiteX1037" fmla="*/ 1823829 w 2152619"/>
                    <a:gd name="connsiteY1037" fmla="*/ 165887 h 369871"/>
                    <a:gd name="connsiteX1038" fmla="*/ 1821971 w 2152619"/>
                    <a:gd name="connsiteY1038" fmla="*/ 156099 h 369871"/>
                    <a:gd name="connsiteX1039" fmla="*/ 1814204 w 2152619"/>
                    <a:gd name="connsiteY1039" fmla="*/ 137874 h 369871"/>
                    <a:gd name="connsiteX1040" fmla="*/ 1808801 w 2152619"/>
                    <a:gd name="connsiteY1040" fmla="*/ 128255 h 369871"/>
                    <a:gd name="connsiteX1041" fmla="*/ 1804073 w 2152619"/>
                    <a:gd name="connsiteY1041" fmla="*/ 134330 h 369871"/>
                    <a:gd name="connsiteX1042" fmla="*/ 1801034 w 2152619"/>
                    <a:gd name="connsiteY1042" fmla="*/ 139562 h 369871"/>
                    <a:gd name="connsiteX1043" fmla="*/ 1810321 w 2152619"/>
                    <a:gd name="connsiteY1043" fmla="*/ 153568 h 369871"/>
                    <a:gd name="connsiteX1044" fmla="*/ 1820958 w 2152619"/>
                    <a:gd name="connsiteY1044" fmla="*/ 167743 h 369871"/>
                    <a:gd name="connsiteX1045" fmla="*/ 1823829 w 2152619"/>
                    <a:gd name="connsiteY1045" fmla="*/ 165887 h 369871"/>
                    <a:gd name="connsiteX1046" fmla="*/ 1321165 w 2152619"/>
                    <a:gd name="connsiteY1046" fmla="*/ 149180 h 369871"/>
                    <a:gd name="connsiteX1047" fmla="*/ 1315425 w 2152619"/>
                    <a:gd name="connsiteY1047" fmla="*/ 138380 h 369871"/>
                    <a:gd name="connsiteX1048" fmla="*/ 1308333 w 2152619"/>
                    <a:gd name="connsiteY1048" fmla="*/ 130112 h 369871"/>
                    <a:gd name="connsiteX1049" fmla="*/ 1304787 w 2152619"/>
                    <a:gd name="connsiteY1049" fmla="*/ 139562 h 369871"/>
                    <a:gd name="connsiteX1050" fmla="*/ 1301410 w 2152619"/>
                    <a:gd name="connsiteY1050" fmla="*/ 148843 h 369871"/>
                    <a:gd name="connsiteX1051" fmla="*/ 1305800 w 2152619"/>
                    <a:gd name="connsiteY1051" fmla="*/ 155930 h 369871"/>
                    <a:gd name="connsiteX1052" fmla="*/ 1310190 w 2152619"/>
                    <a:gd name="connsiteY1052" fmla="*/ 162849 h 369871"/>
                    <a:gd name="connsiteX1053" fmla="*/ 1314918 w 2152619"/>
                    <a:gd name="connsiteY1053" fmla="*/ 157280 h 369871"/>
                    <a:gd name="connsiteX1054" fmla="*/ 1321165 w 2152619"/>
                    <a:gd name="connsiteY1054" fmla="*/ 149180 h 369871"/>
                    <a:gd name="connsiteX1055" fmla="*/ 1726909 w 2152619"/>
                    <a:gd name="connsiteY1055" fmla="*/ 152893 h 369871"/>
                    <a:gd name="connsiteX1056" fmla="*/ 1729780 w 2152619"/>
                    <a:gd name="connsiteY1056" fmla="*/ 141587 h 369871"/>
                    <a:gd name="connsiteX1057" fmla="*/ 1714077 w 2152619"/>
                    <a:gd name="connsiteY1057" fmla="*/ 102605 h 369871"/>
                    <a:gd name="connsiteX1058" fmla="*/ 1710193 w 2152619"/>
                    <a:gd name="connsiteY1058" fmla="*/ 123530 h 369871"/>
                    <a:gd name="connsiteX1059" fmla="*/ 1722857 w 2152619"/>
                    <a:gd name="connsiteY1059" fmla="*/ 162680 h 369871"/>
                    <a:gd name="connsiteX1060" fmla="*/ 1726909 w 2152619"/>
                    <a:gd name="connsiteY1060" fmla="*/ 152893 h 369871"/>
                    <a:gd name="connsiteX1061" fmla="*/ 126559 w 2152619"/>
                    <a:gd name="connsiteY1061" fmla="*/ 147662 h 369871"/>
                    <a:gd name="connsiteX1062" fmla="*/ 141080 w 2152619"/>
                    <a:gd name="connsiteY1062" fmla="*/ 116949 h 369871"/>
                    <a:gd name="connsiteX1063" fmla="*/ 131118 w 2152619"/>
                    <a:gd name="connsiteY1063" fmla="*/ 123024 h 369871"/>
                    <a:gd name="connsiteX1064" fmla="*/ 121156 w 2152619"/>
                    <a:gd name="connsiteY1064" fmla="*/ 145468 h 369871"/>
                    <a:gd name="connsiteX1065" fmla="*/ 115078 w 2152619"/>
                    <a:gd name="connsiteY1065" fmla="*/ 159305 h 369871"/>
                    <a:gd name="connsiteX1066" fmla="*/ 126559 w 2152619"/>
                    <a:gd name="connsiteY1066" fmla="*/ 147662 h 369871"/>
                    <a:gd name="connsiteX1067" fmla="*/ 857506 w 2152619"/>
                    <a:gd name="connsiteY1067" fmla="*/ 147155 h 369871"/>
                    <a:gd name="connsiteX1068" fmla="*/ 855142 w 2152619"/>
                    <a:gd name="connsiteY1068" fmla="*/ 134837 h 369871"/>
                    <a:gd name="connsiteX1069" fmla="*/ 852610 w 2152619"/>
                    <a:gd name="connsiteY1069" fmla="*/ 134162 h 369871"/>
                    <a:gd name="connsiteX1070" fmla="*/ 857844 w 2152619"/>
                    <a:gd name="connsiteY1070" fmla="*/ 155930 h 369871"/>
                    <a:gd name="connsiteX1071" fmla="*/ 857506 w 2152619"/>
                    <a:gd name="connsiteY1071" fmla="*/ 147155 h 369871"/>
                    <a:gd name="connsiteX1072" fmla="*/ 1493898 w 2152619"/>
                    <a:gd name="connsiteY1072" fmla="*/ 133824 h 369871"/>
                    <a:gd name="connsiteX1073" fmla="*/ 1508757 w 2152619"/>
                    <a:gd name="connsiteY1073" fmla="*/ 111718 h 369871"/>
                    <a:gd name="connsiteX1074" fmla="*/ 1505717 w 2152619"/>
                    <a:gd name="connsiteY1074" fmla="*/ 107162 h 369871"/>
                    <a:gd name="connsiteX1075" fmla="*/ 1495586 w 2152619"/>
                    <a:gd name="connsiteY1075" fmla="*/ 90287 h 369871"/>
                    <a:gd name="connsiteX1076" fmla="*/ 1487650 w 2152619"/>
                    <a:gd name="connsiteY1076" fmla="*/ 80162 h 369871"/>
                    <a:gd name="connsiteX1077" fmla="*/ 1484949 w 2152619"/>
                    <a:gd name="connsiteY1077" fmla="*/ 89274 h 369871"/>
                    <a:gd name="connsiteX1078" fmla="*/ 1476169 w 2152619"/>
                    <a:gd name="connsiteY1078" fmla="*/ 113574 h 369871"/>
                    <a:gd name="connsiteX1079" fmla="*/ 1469246 w 2152619"/>
                    <a:gd name="connsiteY1079" fmla="*/ 131124 h 369871"/>
                    <a:gd name="connsiteX1080" fmla="*/ 1473129 w 2152619"/>
                    <a:gd name="connsiteY1080" fmla="*/ 143443 h 369871"/>
                    <a:gd name="connsiteX1081" fmla="*/ 1478026 w 2152619"/>
                    <a:gd name="connsiteY1081" fmla="*/ 155930 h 369871"/>
                    <a:gd name="connsiteX1082" fmla="*/ 1493898 w 2152619"/>
                    <a:gd name="connsiteY1082" fmla="*/ 133824 h 369871"/>
                    <a:gd name="connsiteX1083" fmla="*/ 1167682 w 2152619"/>
                    <a:gd name="connsiteY1083" fmla="*/ 104630 h 369871"/>
                    <a:gd name="connsiteX1084" fmla="*/ 1166162 w 2152619"/>
                    <a:gd name="connsiteY1084" fmla="*/ 68349 h 369871"/>
                    <a:gd name="connsiteX1085" fmla="*/ 1160590 w 2152619"/>
                    <a:gd name="connsiteY1085" fmla="*/ 58562 h 369871"/>
                    <a:gd name="connsiteX1086" fmla="*/ 1154849 w 2152619"/>
                    <a:gd name="connsiteY1086" fmla="*/ 48774 h 369871"/>
                    <a:gd name="connsiteX1087" fmla="*/ 1151303 w 2152619"/>
                    <a:gd name="connsiteY1087" fmla="*/ 84212 h 369871"/>
                    <a:gd name="connsiteX1088" fmla="*/ 1147758 w 2152619"/>
                    <a:gd name="connsiteY1088" fmla="*/ 119649 h 369871"/>
                    <a:gd name="connsiteX1089" fmla="*/ 1158057 w 2152619"/>
                    <a:gd name="connsiteY1089" fmla="*/ 135512 h 369871"/>
                    <a:gd name="connsiteX1090" fmla="*/ 1167682 w 2152619"/>
                    <a:gd name="connsiteY1090" fmla="*/ 104630 h 369871"/>
                    <a:gd name="connsiteX1091" fmla="*/ 1351052 w 2152619"/>
                    <a:gd name="connsiteY1091" fmla="*/ 146312 h 369871"/>
                    <a:gd name="connsiteX1092" fmla="*/ 1361689 w 2152619"/>
                    <a:gd name="connsiteY1092" fmla="*/ 130618 h 369871"/>
                    <a:gd name="connsiteX1093" fmla="*/ 1353922 w 2152619"/>
                    <a:gd name="connsiteY1093" fmla="*/ 136862 h 369871"/>
                    <a:gd name="connsiteX1094" fmla="*/ 1347844 w 2152619"/>
                    <a:gd name="connsiteY1094" fmla="*/ 149180 h 369871"/>
                    <a:gd name="connsiteX1095" fmla="*/ 1351052 w 2152619"/>
                    <a:gd name="connsiteY1095" fmla="*/ 146312 h 369871"/>
                    <a:gd name="connsiteX1096" fmla="*/ 1770303 w 2152619"/>
                    <a:gd name="connsiteY1096" fmla="*/ 138212 h 369871"/>
                    <a:gd name="connsiteX1097" fmla="*/ 1767940 w 2152619"/>
                    <a:gd name="connsiteY1097" fmla="*/ 134162 h 369871"/>
                    <a:gd name="connsiteX1098" fmla="*/ 1764056 w 2152619"/>
                    <a:gd name="connsiteY1098" fmla="*/ 136862 h 369871"/>
                    <a:gd name="connsiteX1099" fmla="*/ 1763212 w 2152619"/>
                    <a:gd name="connsiteY1099" fmla="*/ 144962 h 369871"/>
                    <a:gd name="connsiteX1100" fmla="*/ 1767095 w 2152619"/>
                    <a:gd name="connsiteY1100" fmla="*/ 144287 h 369871"/>
                    <a:gd name="connsiteX1101" fmla="*/ 1770303 w 2152619"/>
                    <a:gd name="connsiteY1101" fmla="*/ 138212 h 369871"/>
                    <a:gd name="connsiteX1102" fmla="*/ 295915 w 2152619"/>
                    <a:gd name="connsiteY1102" fmla="*/ 124374 h 369871"/>
                    <a:gd name="connsiteX1103" fmla="*/ 300643 w 2152619"/>
                    <a:gd name="connsiteY1103" fmla="*/ 105305 h 369871"/>
                    <a:gd name="connsiteX1104" fmla="*/ 295915 w 2152619"/>
                    <a:gd name="connsiteY1104" fmla="*/ 111718 h 369871"/>
                    <a:gd name="connsiteX1105" fmla="*/ 290512 w 2152619"/>
                    <a:gd name="connsiteY1105" fmla="*/ 131462 h 369871"/>
                    <a:gd name="connsiteX1106" fmla="*/ 290174 w 2152619"/>
                    <a:gd name="connsiteY1106" fmla="*/ 144118 h 369871"/>
                    <a:gd name="connsiteX1107" fmla="*/ 295915 w 2152619"/>
                    <a:gd name="connsiteY1107" fmla="*/ 124374 h 369871"/>
                    <a:gd name="connsiteX1108" fmla="*/ 1844766 w 2152619"/>
                    <a:gd name="connsiteY1108" fmla="*/ 128762 h 369871"/>
                    <a:gd name="connsiteX1109" fmla="*/ 1838518 w 2152619"/>
                    <a:gd name="connsiteY1109" fmla="*/ 102943 h 369871"/>
                    <a:gd name="connsiteX1110" fmla="*/ 1834128 w 2152619"/>
                    <a:gd name="connsiteY1110" fmla="*/ 92312 h 369871"/>
                    <a:gd name="connsiteX1111" fmla="*/ 1841558 w 2152619"/>
                    <a:gd name="connsiteY1111" fmla="*/ 131968 h 369871"/>
                    <a:gd name="connsiteX1112" fmla="*/ 1844766 w 2152619"/>
                    <a:gd name="connsiteY1112" fmla="*/ 128762 h 369871"/>
                    <a:gd name="connsiteX1113" fmla="*/ 1556878 w 2152619"/>
                    <a:gd name="connsiteY1113" fmla="*/ 132980 h 369871"/>
                    <a:gd name="connsiteX1114" fmla="*/ 1553333 w 2152619"/>
                    <a:gd name="connsiteY1114" fmla="*/ 129268 h 369871"/>
                    <a:gd name="connsiteX1115" fmla="*/ 1555190 w 2152619"/>
                    <a:gd name="connsiteY1115" fmla="*/ 136524 h 369871"/>
                    <a:gd name="connsiteX1116" fmla="*/ 1556878 w 2152619"/>
                    <a:gd name="connsiteY1116" fmla="*/ 132980 h 369871"/>
                    <a:gd name="connsiteX1117" fmla="*/ 178058 w 2152619"/>
                    <a:gd name="connsiteY1117" fmla="*/ 129437 h 369871"/>
                    <a:gd name="connsiteX1118" fmla="*/ 175694 w 2152619"/>
                    <a:gd name="connsiteY1118" fmla="*/ 122180 h 369871"/>
                    <a:gd name="connsiteX1119" fmla="*/ 175188 w 2152619"/>
                    <a:gd name="connsiteY1119" fmla="*/ 131968 h 369871"/>
                    <a:gd name="connsiteX1120" fmla="*/ 177552 w 2152619"/>
                    <a:gd name="connsiteY1120" fmla="*/ 139055 h 369871"/>
                    <a:gd name="connsiteX1121" fmla="*/ 178058 w 2152619"/>
                    <a:gd name="connsiteY1121" fmla="*/ 129437 h 369871"/>
                    <a:gd name="connsiteX1122" fmla="*/ 769198 w 2152619"/>
                    <a:gd name="connsiteY1122" fmla="*/ 127074 h 369871"/>
                    <a:gd name="connsiteX1123" fmla="*/ 767510 w 2152619"/>
                    <a:gd name="connsiteY1123" fmla="*/ 126568 h 369871"/>
                    <a:gd name="connsiteX1124" fmla="*/ 768523 w 2152619"/>
                    <a:gd name="connsiteY1124" fmla="*/ 131124 h 369871"/>
                    <a:gd name="connsiteX1125" fmla="*/ 769198 w 2152619"/>
                    <a:gd name="connsiteY1125" fmla="*/ 127074 h 369871"/>
                    <a:gd name="connsiteX1126" fmla="*/ 1429229 w 2152619"/>
                    <a:gd name="connsiteY1126" fmla="*/ 110199 h 369871"/>
                    <a:gd name="connsiteX1127" fmla="*/ 1426865 w 2152619"/>
                    <a:gd name="connsiteY1127" fmla="*/ 104462 h 369871"/>
                    <a:gd name="connsiteX1128" fmla="*/ 1431930 w 2152619"/>
                    <a:gd name="connsiteY1128" fmla="*/ 123530 h 369871"/>
                    <a:gd name="connsiteX1129" fmla="*/ 1429229 w 2152619"/>
                    <a:gd name="connsiteY1129" fmla="*/ 110199 h 369871"/>
                    <a:gd name="connsiteX1130" fmla="*/ 1952829 w 2152619"/>
                    <a:gd name="connsiteY1130" fmla="*/ 78474 h 369871"/>
                    <a:gd name="connsiteX1131" fmla="*/ 1940841 w 2152619"/>
                    <a:gd name="connsiteY1131" fmla="*/ 68180 h 369871"/>
                    <a:gd name="connsiteX1132" fmla="*/ 1955193 w 2152619"/>
                    <a:gd name="connsiteY1132" fmla="*/ 106149 h 369871"/>
                    <a:gd name="connsiteX1133" fmla="*/ 1961609 w 2152619"/>
                    <a:gd name="connsiteY1133" fmla="*/ 119649 h 369871"/>
                    <a:gd name="connsiteX1134" fmla="*/ 1963298 w 2152619"/>
                    <a:gd name="connsiteY1134" fmla="*/ 104968 h 369871"/>
                    <a:gd name="connsiteX1135" fmla="*/ 1964817 w 2152619"/>
                    <a:gd name="connsiteY1135" fmla="*/ 90118 h 369871"/>
                    <a:gd name="connsiteX1136" fmla="*/ 1952829 w 2152619"/>
                    <a:gd name="connsiteY1136" fmla="*/ 78474 h 369871"/>
                    <a:gd name="connsiteX1137" fmla="*/ 623819 w 2152619"/>
                    <a:gd name="connsiteY1137" fmla="*/ 78812 h 369871"/>
                    <a:gd name="connsiteX1138" fmla="*/ 607441 w 2152619"/>
                    <a:gd name="connsiteY1138" fmla="*/ 60249 h 369871"/>
                    <a:gd name="connsiteX1139" fmla="*/ 602544 w 2152619"/>
                    <a:gd name="connsiteY1139" fmla="*/ 53499 h 369871"/>
                    <a:gd name="connsiteX1140" fmla="*/ 629560 w 2152619"/>
                    <a:gd name="connsiteY1140" fmla="*/ 110199 h 369871"/>
                    <a:gd name="connsiteX1141" fmla="*/ 633613 w 2152619"/>
                    <a:gd name="connsiteY1141" fmla="*/ 101424 h 369871"/>
                    <a:gd name="connsiteX1142" fmla="*/ 635808 w 2152619"/>
                    <a:gd name="connsiteY1142" fmla="*/ 90287 h 369871"/>
                    <a:gd name="connsiteX1143" fmla="*/ 623819 w 2152619"/>
                    <a:gd name="connsiteY1143" fmla="*/ 78812 h 369871"/>
                    <a:gd name="connsiteX1144" fmla="*/ 477765 w 2152619"/>
                    <a:gd name="connsiteY1144" fmla="*/ 94337 h 369871"/>
                    <a:gd name="connsiteX1145" fmla="*/ 473713 w 2152619"/>
                    <a:gd name="connsiteY1145" fmla="*/ 86912 h 369871"/>
                    <a:gd name="connsiteX1146" fmla="*/ 473375 w 2152619"/>
                    <a:gd name="connsiteY1146" fmla="*/ 96868 h 369871"/>
                    <a:gd name="connsiteX1147" fmla="*/ 477427 w 2152619"/>
                    <a:gd name="connsiteY1147" fmla="*/ 104293 h 369871"/>
                    <a:gd name="connsiteX1148" fmla="*/ 477765 w 2152619"/>
                    <a:gd name="connsiteY1148" fmla="*/ 94337 h 369871"/>
                    <a:gd name="connsiteX1149" fmla="*/ 2008212 w 2152619"/>
                    <a:gd name="connsiteY1149" fmla="*/ 93493 h 369871"/>
                    <a:gd name="connsiteX1150" fmla="*/ 2011420 w 2152619"/>
                    <a:gd name="connsiteY1150" fmla="*/ 78812 h 369871"/>
                    <a:gd name="connsiteX1151" fmla="*/ 2005172 w 2152619"/>
                    <a:gd name="connsiteY1151" fmla="*/ 88093 h 369871"/>
                    <a:gd name="connsiteX1152" fmla="*/ 2002302 w 2152619"/>
                    <a:gd name="connsiteY1152" fmla="*/ 103618 h 369871"/>
                    <a:gd name="connsiteX1153" fmla="*/ 2008212 w 2152619"/>
                    <a:gd name="connsiteY1153" fmla="*/ 93493 h 369871"/>
                    <a:gd name="connsiteX1154" fmla="*/ 101570 w 2152619"/>
                    <a:gd name="connsiteY1154" fmla="*/ 101593 h 369871"/>
                    <a:gd name="connsiteX1155" fmla="*/ 100557 w 2152619"/>
                    <a:gd name="connsiteY1155" fmla="*/ 102605 h 369871"/>
                    <a:gd name="connsiteX1156" fmla="*/ 101401 w 2152619"/>
                    <a:gd name="connsiteY1156" fmla="*/ 104799 h 369871"/>
                    <a:gd name="connsiteX1157" fmla="*/ 101570 w 2152619"/>
                    <a:gd name="connsiteY1157" fmla="*/ 101593 h 369871"/>
                    <a:gd name="connsiteX1158" fmla="*/ 780342 w 2152619"/>
                    <a:gd name="connsiteY1158" fmla="*/ 98218 h 369871"/>
                    <a:gd name="connsiteX1159" fmla="*/ 779329 w 2152619"/>
                    <a:gd name="connsiteY1159" fmla="*/ 99230 h 369871"/>
                    <a:gd name="connsiteX1160" fmla="*/ 780173 w 2152619"/>
                    <a:gd name="connsiteY1160" fmla="*/ 101424 h 369871"/>
                    <a:gd name="connsiteX1161" fmla="*/ 780342 w 2152619"/>
                    <a:gd name="connsiteY1161" fmla="*/ 98218 h 369871"/>
                    <a:gd name="connsiteX1162" fmla="*/ 1788201 w 2152619"/>
                    <a:gd name="connsiteY1162" fmla="*/ 75605 h 369871"/>
                    <a:gd name="connsiteX1163" fmla="*/ 1788877 w 2152619"/>
                    <a:gd name="connsiteY1163" fmla="*/ 69024 h 369871"/>
                    <a:gd name="connsiteX1164" fmla="*/ 1786344 w 2152619"/>
                    <a:gd name="connsiteY1164" fmla="*/ 76618 h 369871"/>
                    <a:gd name="connsiteX1165" fmla="*/ 1785500 w 2152619"/>
                    <a:gd name="connsiteY1165" fmla="*/ 84043 h 369871"/>
                    <a:gd name="connsiteX1166" fmla="*/ 1788201 w 2152619"/>
                    <a:gd name="connsiteY1166" fmla="*/ 75605 h 369871"/>
                    <a:gd name="connsiteX1167" fmla="*/ 845011 w 2152619"/>
                    <a:gd name="connsiteY1167" fmla="*/ 64468 h 369871"/>
                    <a:gd name="connsiteX1168" fmla="*/ 840284 w 2152619"/>
                    <a:gd name="connsiteY1168" fmla="*/ 66662 h 369871"/>
                    <a:gd name="connsiteX1169" fmla="*/ 838257 w 2152619"/>
                    <a:gd name="connsiteY1169" fmla="*/ 77968 h 369871"/>
                    <a:gd name="connsiteX1170" fmla="*/ 845011 w 2152619"/>
                    <a:gd name="connsiteY1170" fmla="*/ 64468 h 369871"/>
                    <a:gd name="connsiteX1171" fmla="*/ 422045 w 2152619"/>
                    <a:gd name="connsiteY1171" fmla="*/ 50462 h 369871"/>
                    <a:gd name="connsiteX1172" fmla="*/ 417317 w 2152619"/>
                    <a:gd name="connsiteY1172" fmla="*/ 41180 h 369871"/>
                    <a:gd name="connsiteX1173" fmla="*/ 420863 w 2152619"/>
                    <a:gd name="connsiteY1173" fmla="*/ 58562 h 369871"/>
                    <a:gd name="connsiteX1174" fmla="*/ 423902 w 2152619"/>
                    <a:gd name="connsiteY1174" fmla="*/ 60924 h 369871"/>
                    <a:gd name="connsiteX1175" fmla="*/ 422045 w 2152619"/>
                    <a:gd name="connsiteY1175" fmla="*/ 50462 h 36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</a:cxnLst>
                  <a:rect l="l" t="t" r="r" b="b"/>
                  <a:pathLst>
                    <a:path w="2152619" h="369871">
                      <a:moveTo>
                        <a:pt x="327996" y="350330"/>
                      </a:moveTo>
                      <a:cubicBezTo>
                        <a:pt x="309592" y="326705"/>
                        <a:pt x="291356" y="300549"/>
                        <a:pt x="278186" y="278105"/>
                      </a:cubicBezTo>
                      <a:cubicBezTo>
                        <a:pt x="268055" y="261230"/>
                        <a:pt x="266029" y="258699"/>
                        <a:pt x="260794" y="257180"/>
                      </a:cubicBezTo>
                      <a:cubicBezTo>
                        <a:pt x="257586" y="256337"/>
                        <a:pt x="254378" y="255493"/>
                        <a:pt x="253871" y="255493"/>
                      </a:cubicBezTo>
                      <a:cubicBezTo>
                        <a:pt x="253196" y="255493"/>
                        <a:pt x="247117" y="262074"/>
                        <a:pt x="240532" y="270343"/>
                      </a:cubicBezTo>
                      <a:cubicBezTo>
                        <a:pt x="233778" y="278443"/>
                        <a:pt x="224829" y="288568"/>
                        <a:pt x="220608" y="292787"/>
                      </a:cubicBezTo>
                      <a:cubicBezTo>
                        <a:pt x="212166" y="301730"/>
                        <a:pt x="212166" y="302068"/>
                        <a:pt x="221284" y="317087"/>
                      </a:cubicBezTo>
                      <a:cubicBezTo>
                        <a:pt x="228375" y="329068"/>
                        <a:pt x="223141" y="325187"/>
                        <a:pt x="215036" y="312699"/>
                      </a:cubicBezTo>
                      <a:cubicBezTo>
                        <a:pt x="212166" y="308143"/>
                        <a:pt x="208958" y="304430"/>
                        <a:pt x="207776" y="304430"/>
                      </a:cubicBezTo>
                      <a:cubicBezTo>
                        <a:pt x="206763" y="304430"/>
                        <a:pt x="199840" y="306624"/>
                        <a:pt x="192579" y="309493"/>
                      </a:cubicBezTo>
                      <a:cubicBezTo>
                        <a:pt x="185150" y="312193"/>
                        <a:pt x="178902" y="314218"/>
                        <a:pt x="178565" y="313880"/>
                      </a:cubicBezTo>
                      <a:cubicBezTo>
                        <a:pt x="178227" y="313543"/>
                        <a:pt x="184306" y="310674"/>
                        <a:pt x="191904" y="307468"/>
                      </a:cubicBezTo>
                      <a:cubicBezTo>
                        <a:pt x="200853" y="303755"/>
                        <a:pt x="205749" y="300887"/>
                        <a:pt x="205581" y="299199"/>
                      </a:cubicBezTo>
                      <a:cubicBezTo>
                        <a:pt x="205412" y="298018"/>
                        <a:pt x="203554" y="292280"/>
                        <a:pt x="201528" y="286712"/>
                      </a:cubicBezTo>
                      <a:cubicBezTo>
                        <a:pt x="198151" y="278274"/>
                        <a:pt x="197476" y="273380"/>
                        <a:pt x="197476" y="257180"/>
                      </a:cubicBezTo>
                      <a:cubicBezTo>
                        <a:pt x="197476" y="245705"/>
                        <a:pt x="198489" y="234568"/>
                        <a:pt x="199840" y="229843"/>
                      </a:cubicBezTo>
                      <a:lnTo>
                        <a:pt x="202035" y="221912"/>
                      </a:lnTo>
                      <a:lnTo>
                        <a:pt x="195787" y="215499"/>
                      </a:lnTo>
                      <a:cubicBezTo>
                        <a:pt x="192242" y="211955"/>
                        <a:pt x="186332" y="205037"/>
                        <a:pt x="182786" y="200312"/>
                      </a:cubicBezTo>
                      <a:cubicBezTo>
                        <a:pt x="179071" y="195418"/>
                        <a:pt x="175863" y="191368"/>
                        <a:pt x="175526" y="191368"/>
                      </a:cubicBezTo>
                      <a:cubicBezTo>
                        <a:pt x="175357" y="191368"/>
                        <a:pt x="171642" y="196599"/>
                        <a:pt x="167421" y="203012"/>
                      </a:cubicBezTo>
                      <a:lnTo>
                        <a:pt x="159654" y="214824"/>
                      </a:lnTo>
                      <a:lnTo>
                        <a:pt x="167927" y="220899"/>
                      </a:lnTo>
                      <a:cubicBezTo>
                        <a:pt x="172655" y="224274"/>
                        <a:pt x="176370" y="227480"/>
                        <a:pt x="176370" y="227818"/>
                      </a:cubicBezTo>
                      <a:cubicBezTo>
                        <a:pt x="176370" y="228830"/>
                        <a:pt x="174344" y="227649"/>
                        <a:pt x="165057" y="221405"/>
                      </a:cubicBezTo>
                      <a:lnTo>
                        <a:pt x="158134" y="216680"/>
                      </a:lnTo>
                      <a:lnTo>
                        <a:pt x="152562" y="223937"/>
                      </a:lnTo>
                      <a:cubicBezTo>
                        <a:pt x="149523" y="227818"/>
                        <a:pt x="141249" y="237774"/>
                        <a:pt x="134158" y="246043"/>
                      </a:cubicBezTo>
                      <a:cubicBezTo>
                        <a:pt x="110856" y="273549"/>
                        <a:pt x="109843" y="274224"/>
                        <a:pt x="124195" y="252962"/>
                      </a:cubicBezTo>
                      <a:cubicBezTo>
                        <a:pt x="133651" y="238787"/>
                        <a:pt x="148003" y="213305"/>
                        <a:pt x="147328" y="211449"/>
                      </a:cubicBezTo>
                      <a:cubicBezTo>
                        <a:pt x="146990" y="210774"/>
                        <a:pt x="138716" y="204193"/>
                        <a:pt x="128586" y="196599"/>
                      </a:cubicBezTo>
                      <a:lnTo>
                        <a:pt x="110350" y="182930"/>
                      </a:lnTo>
                      <a:lnTo>
                        <a:pt x="103765" y="187149"/>
                      </a:lnTo>
                      <a:cubicBezTo>
                        <a:pt x="99206" y="190018"/>
                        <a:pt x="93296" y="197274"/>
                        <a:pt x="84347" y="211112"/>
                      </a:cubicBezTo>
                      <a:cubicBezTo>
                        <a:pt x="67293" y="237099"/>
                        <a:pt x="45850" y="264943"/>
                        <a:pt x="22211" y="291774"/>
                      </a:cubicBezTo>
                      <a:cubicBezTo>
                        <a:pt x="-3961" y="321474"/>
                        <a:pt x="-13585" y="330249"/>
                        <a:pt x="1105" y="311180"/>
                      </a:cubicBezTo>
                      <a:cubicBezTo>
                        <a:pt x="13937" y="294643"/>
                        <a:pt x="36056" y="261568"/>
                        <a:pt x="45850" y="244524"/>
                      </a:cubicBezTo>
                      <a:cubicBezTo>
                        <a:pt x="55136" y="228493"/>
                        <a:pt x="63748" y="211112"/>
                        <a:pt x="62059" y="211955"/>
                      </a:cubicBezTo>
                      <a:cubicBezTo>
                        <a:pt x="35381" y="224949"/>
                        <a:pt x="4819" y="238618"/>
                        <a:pt x="2793" y="238618"/>
                      </a:cubicBezTo>
                      <a:cubicBezTo>
                        <a:pt x="2118" y="238618"/>
                        <a:pt x="8534" y="234905"/>
                        <a:pt x="16808" y="230518"/>
                      </a:cubicBezTo>
                      <a:cubicBezTo>
                        <a:pt x="33524" y="221574"/>
                        <a:pt x="41628" y="216680"/>
                        <a:pt x="58682" y="205037"/>
                      </a:cubicBezTo>
                      <a:cubicBezTo>
                        <a:pt x="70839" y="196937"/>
                        <a:pt x="70501" y="197443"/>
                        <a:pt x="80464" y="173143"/>
                      </a:cubicBezTo>
                      <a:lnTo>
                        <a:pt x="85360" y="160655"/>
                      </a:lnTo>
                      <a:lnTo>
                        <a:pt x="73710" y="147830"/>
                      </a:lnTo>
                      <a:cubicBezTo>
                        <a:pt x="43992" y="114587"/>
                        <a:pt x="26601" y="86574"/>
                        <a:pt x="14613" y="52655"/>
                      </a:cubicBezTo>
                      <a:cubicBezTo>
                        <a:pt x="8872" y="36793"/>
                        <a:pt x="4144" y="14349"/>
                        <a:pt x="4144" y="3887"/>
                      </a:cubicBezTo>
                      <a:lnTo>
                        <a:pt x="4144" y="-2863"/>
                      </a:lnTo>
                      <a:lnTo>
                        <a:pt x="21366" y="-2357"/>
                      </a:lnTo>
                      <a:lnTo>
                        <a:pt x="38420" y="-1851"/>
                      </a:lnTo>
                      <a:lnTo>
                        <a:pt x="38083" y="10805"/>
                      </a:lnTo>
                      <a:cubicBezTo>
                        <a:pt x="37576" y="28187"/>
                        <a:pt x="41628" y="46749"/>
                        <a:pt x="50408" y="68349"/>
                      </a:cubicBezTo>
                      <a:cubicBezTo>
                        <a:pt x="57162" y="85224"/>
                        <a:pt x="79282" y="124374"/>
                        <a:pt x="87893" y="135343"/>
                      </a:cubicBezTo>
                      <a:lnTo>
                        <a:pt x="91608" y="139899"/>
                      </a:lnTo>
                      <a:lnTo>
                        <a:pt x="93634" y="134837"/>
                      </a:lnTo>
                      <a:cubicBezTo>
                        <a:pt x="95153" y="130787"/>
                        <a:pt x="94985" y="128930"/>
                        <a:pt x="93127" y="125555"/>
                      </a:cubicBezTo>
                      <a:cubicBezTo>
                        <a:pt x="87893" y="116780"/>
                        <a:pt x="84685" y="101762"/>
                        <a:pt x="85867" y="91299"/>
                      </a:cubicBezTo>
                      <a:lnTo>
                        <a:pt x="86880" y="81343"/>
                      </a:lnTo>
                      <a:lnTo>
                        <a:pt x="77931" y="71387"/>
                      </a:lnTo>
                      <a:cubicBezTo>
                        <a:pt x="62903" y="55018"/>
                        <a:pt x="50746" y="27005"/>
                        <a:pt x="49564" y="6418"/>
                      </a:cubicBezTo>
                      <a:lnTo>
                        <a:pt x="49058" y="-1851"/>
                      </a:lnTo>
                      <a:lnTo>
                        <a:pt x="63748" y="-2357"/>
                      </a:lnTo>
                      <a:cubicBezTo>
                        <a:pt x="71852" y="-2526"/>
                        <a:pt x="78437" y="-2526"/>
                        <a:pt x="78437" y="-2357"/>
                      </a:cubicBezTo>
                      <a:cubicBezTo>
                        <a:pt x="78437" y="-2020"/>
                        <a:pt x="77762" y="680"/>
                        <a:pt x="76749" y="3887"/>
                      </a:cubicBezTo>
                      <a:cubicBezTo>
                        <a:pt x="73541" y="15530"/>
                        <a:pt x="80801" y="49280"/>
                        <a:pt x="89413" y="62612"/>
                      </a:cubicBezTo>
                      <a:cubicBezTo>
                        <a:pt x="91945" y="66324"/>
                        <a:pt x="91945" y="66324"/>
                        <a:pt x="100725" y="57887"/>
                      </a:cubicBezTo>
                      <a:lnTo>
                        <a:pt x="109506" y="49449"/>
                      </a:lnTo>
                      <a:lnTo>
                        <a:pt x="109843" y="23799"/>
                      </a:lnTo>
                      <a:lnTo>
                        <a:pt x="110350" y="-1851"/>
                      </a:lnTo>
                      <a:lnTo>
                        <a:pt x="138379" y="-2357"/>
                      </a:lnTo>
                      <a:lnTo>
                        <a:pt x="166408" y="-2695"/>
                      </a:lnTo>
                      <a:lnTo>
                        <a:pt x="165057" y="10299"/>
                      </a:lnTo>
                      <a:cubicBezTo>
                        <a:pt x="163368" y="27005"/>
                        <a:pt x="163875" y="76787"/>
                        <a:pt x="165732" y="86743"/>
                      </a:cubicBezTo>
                      <a:lnTo>
                        <a:pt x="167252" y="94337"/>
                      </a:lnTo>
                      <a:lnTo>
                        <a:pt x="172655" y="85055"/>
                      </a:lnTo>
                      <a:cubicBezTo>
                        <a:pt x="175526" y="79993"/>
                        <a:pt x="178396" y="73580"/>
                        <a:pt x="178734" y="70712"/>
                      </a:cubicBezTo>
                      <a:cubicBezTo>
                        <a:pt x="181266" y="52824"/>
                        <a:pt x="183799" y="19918"/>
                        <a:pt x="183461" y="9624"/>
                      </a:cubicBezTo>
                      <a:lnTo>
                        <a:pt x="183124" y="-2695"/>
                      </a:lnTo>
                      <a:lnTo>
                        <a:pt x="217062" y="-2695"/>
                      </a:lnTo>
                      <a:lnTo>
                        <a:pt x="251001" y="-2695"/>
                      </a:lnTo>
                      <a:lnTo>
                        <a:pt x="250157" y="5405"/>
                      </a:lnTo>
                      <a:cubicBezTo>
                        <a:pt x="246104" y="43374"/>
                        <a:pt x="245091" y="74930"/>
                        <a:pt x="246949" y="101424"/>
                      </a:cubicBezTo>
                      <a:cubicBezTo>
                        <a:pt x="248131" y="116780"/>
                        <a:pt x="249650" y="130449"/>
                        <a:pt x="250326" y="131799"/>
                      </a:cubicBezTo>
                      <a:cubicBezTo>
                        <a:pt x="251339" y="133487"/>
                        <a:pt x="255053" y="129099"/>
                        <a:pt x="264002" y="115768"/>
                      </a:cubicBezTo>
                      <a:lnTo>
                        <a:pt x="276159" y="97205"/>
                      </a:lnTo>
                      <a:lnTo>
                        <a:pt x="275146" y="71387"/>
                      </a:lnTo>
                      <a:cubicBezTo>
                        <a:pt x="274133" y="46918"/>
                        <a:pt x="269237" y="16543"/>
                        <a:pt x="264171" y="3212"/>
                      </a:cubicBezTo>
                      <a:cubicBezTo>
                        <a:pt x="263327" y="849"/>
                        <a:pt x="262483" y="-1513"/>
                        <a:pt x="262483" y="-2020"/>
                      </a:cubicBezTo>
                      <a:cubicBezTo>
                        <a:pt x="262483" y="-2357"/>
                        <a:pt x="271601" y="-2695"/>
                        <a:pt x="282745" y="-2695"/>
                      </a:cubicBezTo>
                      <a:lnTo>
                        <a:pt x="303006" y="-2695"/>
                      </a:lnTo>
                      <a:lnTo>
                        <a:pt x="303006" y="2030"/>
                      </a:lnTo>
                      <a:cubicBezTo>
                        <a:pt x="303006" y="4730"/>
                        <a:pt x="302162" y="15024"/>
                        <a:pt x="301149" y="24980"/>
                      </a:cubicBezTo>
                      <a:cubicBezTo>
                        <a:pt x="300136" y="34937"/>
                        <a:pt x="299798" y="43543"/>
                        <a:pt x="300136" y="44049"/>
                      </a:cubicBezTo>
                      <a:cubicBezTo>
                        <a:pt x="301318" y="45230"/>
                        <a:pt x="306046" y="22112"/>
                        <a:pt x="307228" y="8612"/>
                      </a:cubicBezTo>
                      <a:lnTo>
                        <a:pt x="308410" y="-2695"/>
                      </a:lnTo>
                      <a:lnTo>
                        <a:pt x="462906" y="-2695"/>
                      </a:lnTo>
                      <a:cubicBezTo>
                        <a:pt x="603558" y="-2695"/>
                        <a:pt x="617403" y="-2526"/>
                        <a:pt x="616390" y="5"/>
                      </a:cubicBezTo>
                      <a:cubicBezTo>
                        <a:pt x="613688" y="7093"/>
                        <a:pt x="613688" y="11818"/>
                        <a:pt x="616221" y="28018"/>
                      </a:cubicBezTo>
                      <a:cubicBezTo>
                        <a:pt x="618079" y="39493"/>
                        <a:pt x="620611" y="48774"/>
                        <a:pt x="623988" y="55524"/>
                      </a:cubicBezTo>
                      <a:cubicBezTo>
                        <a:pt x="629223" y="66324"/>
                        <a:pt x="636483" y="76280"/>
                        <a:pt x="637834" y="74930"/>
                      </a:cubicBezTo>
                      <a:cubicBezTo>
                        <a:pt x="639353" y="73412"/>
                        <a:pt x="642730" y="22449"/>
                        <a:pt x="642055" y="10130"/>
                      </a:cubicBezTo>
                      <a:lnTo>
                        <a:pt x="641549" y="-1851"/>
                      </a:lnTo>
                      <a:lnTo>
                        <a:pt x="693723" y="-2357"/>
                      </a:lnTo>
                      <a:lnTo>
                        <a:pt x="745897" y="-2695"/>
                      </a:lnTo>
                      <a:lnTo>
                        <a:pt x="744884" y="21605"/>
                      </a:lnTo>
                      <a:cubicBezTo>
                        <a:pt x="744209" y="35105"/>
                        <a:pt x="742520" y="55018"/>
                        <a:pt x="741169" y="65818"/>
                      </a:cubicBezTo>
                      <a:cubicBezTo>
                        <a:pt x="738637" y="84549"/>
                        <a:pt x="738637" y="85730"/>
                        <a:pt x="741676" y="90455"/>
                      </a:cubicBezTo>
                      <a:lnTo>
                        <a:pt x="744884" y="95518"/>
                      </a:lnTo>
                      <a:lnTo>
                        <a:pt x="746910" y="83030"/>
                      </a:lnTo>
                      <a:cubicBezTo>
                        <a:pt x="750287" y="61093"/>
                        <a:pt x="752313" y="35780"/>
                        <a:pt x="751976" y="16712"/>
                      </a:cubicBezTo>
                      <a:lnTo>
                        <a:pt x="751469" y="-1851"/>
                      </a:lnTo>
                      <a:lnTo>
                        <a:pt x="805332" y="-1851"/>
                      </a:lnTo>
                      <a:lnTo>
                        <a:pt x="859026" y="-1851"/>
                      </a:lnTo>
                      <a:lnTo>
                        <a:pt x="859026" y="10805"/>
                      </a:lnTo>
                      <a:lnTo>
                        <a:pt x="858857" y="23462"/>
                      </a:lnTo>
                      <a:lnTo>
                        <a:pt x="860714" y="10468"/>
                      </a:lnTo>
                      <a:lnTo>
                        <a:pt x="862403" y="-2695"/>
                      </a:lnTo>
                      <a:lnTo>
                        <a:pt x="916266" y="-2695"/>
                      </a:lnTo>
                      <a:lnTo>
                        <a:pt x="969960" y="-2695"/>
                      </a:lnTo>
                      <a:lnTo>
                        <a:pt x="969960" y="3718"/>
                      </a:lnTo>
                      <a:cubicBezTo>
                        <a:pt x="969960" y="7262"/>
                        <a:pt x="968440" y="16374"/>
                        <a:pt x="966583" y="23799"/>
                      </a:cubicBezTo>
                      <a:cubicBezTo>
                        <a:pt x="961855" y="42024"/>
                        <a:pt x="963543" y="52824"/>
                        <a:pt x="974856" y="75605"/>
                      </a:cubicBezTo>
                      <a:cubicBezTo>
                        <a:pt x="981104" y="88262"/>
                        <a:pt x="1034460" y="171624"/>
                        <a:pt x="1040370" y="177868"/>
                      </a:cubicBezTo>
                      <a:cubicBezTo>
                        <a:pt x="1040876" y="178374"/>
                        <a:pt x="1039694" y="174830"/>
                        <a:pt x="1037837" y="170105"/>
                      </a:cubicBezTo>
                      <a:cubicBezTo>
                        <a:pt x="1029901" y="150024"/>
                        <a:pt x="1019601" y="108849"/>
                        <a:pt x="1014705" y="78305"/>
                      </a:cubicBezTo>
                      <a:cubicBezTo>
                        <a:pt x="1012341" y="62949"/>
                        <a:pt x="1008795" y="19580"/>
                        <a:pt x="1008795" y="4562"/>
                      </a:cubicBezTo>
                      <a:lnTo>
                        <a:pt x="1008795" y="-2695"/>
                      </a:lnTo>
                      <a:lnTo>
                        <a:pt x="1037162" y="-2695"/>
                      </a:lnTo>
                      <a:lnTo>
                        <a:pt x="1065697" y="-2695"/>
                      </a:lnTo>
                      <a:lnTo>
                        <a:pt x="1066710" y="17218"/>
                      </a:lnTo>
                      <a:cubicBezTo>
                        <a:pt x="1068399" y="48774"/>
                        <a:pt x="1077348" y="82018"/>
                        <a:pt x="1091869" y="110874"/>
                      </a:cubicBezTo>
                      <a:cubicBezTo>
                        <a:pt x="1098116" y="123699"/>
                        <a:pt x="1098285" y="123868"/>
                        <a:pt x="1094064" y="121168"/>
                      </a:cubicBezTo>
                      <a:cubicBezTo>
                        <a:pt x="1088829" y="117793"/>
                        <a:pt x="1078361" y="103280"/>
                        <a:pt x="1067217" y="83874"/>
                      </a:cubicBezTo>
                      <a:cubicBezTo>
                        <a:pt x="1062827" y="76112"/>
                        <a:pt x="1058605" y="69530"/>
                        <a:pt x="1058099" y="69193"/>
                      </a:cubicBezTo>
                      <a:cubicBezTo>
                        <a:pt x="1057423" y="68855"/>
                        <a:pt x="1057086" y="76280"/>
                        <a:pt x="1057423" y="85562"/>
                      </a:cubicBezTo>
                      <a:cubicBezTo>
                        <a:pt x="1057930" y="101424"/>
                        <a:pt x="1058437" y="103618"/>
                        <a:pt x="1063840" y="113405"/>
                      </a:cubicBezTo>
                      <a:cubicBezTo>
                        <a:pt x="1069918" y="124543"/>
                        <a:pt x="1069749" y="126230"/>
                        <a:pt x="1063333" y="120155"/>
                      </a:cubicBezTo>
                      <a:cubicBezTo>
                        <a:pt x="1058605" y="115599"/>
                        <a:pt x="1058437" y="115937"/>
                        <a:pt x="1061982" y="139562"/>
                      </a:cubicBezTo>
                      <a:cubicBezTo>
                        <a:pt x="1067217" y="174999"/>
                        <a:pt x="1074815" y="204699"/>
                        <a:pt x="1087310" y="238280"/>
                      </a:cubicBezTo>
                      <a:cubicBezTo>
                        <a:pt x="1098116" y="267474"/>
                        <a:pt x="1100311" y="272368"/>
                        <a:pt x="1102506" y="272368"/>
                      </a:cubicBezTo>
                      <a:cubicBezTo>
                        <a:pt x="1105883" y="272368"/>
                        <a:pt x="1165993" y="257349"/>
                        <a:pt x="1177644" y="253468"/>
                      </a:cubicBezTo>
                      <a:cubicBezTo>
                        <a:pt x="1199256" y="246549"/>
                        <a:pt x="1218674" y="234399"/>
                        <a:pt x="1225259" y="223768"/>
                      </a:cubicBezTo>
                      <a:cubicBezTo>
                        <a:pt x="1227117" y="220730"/>
                        <a:pt x="1228467" y="218030"/>
                        <a:pt x="1228130" y="217693"/>
                      </a:cubicBezTo>
                      <a:cubicBezTo>
                        <a:pt x="1227792" y="217355"/>
                        <a:pt x="1222895" y="214149"/>
                        <a:pt x="1217323" y="210437"/>
                      </a:cubicBezTo>
                      <a:cubicBezTo>
                        <a:pt x="1211751" y="206724"/>
                        <a:pt x="1200776" y="198624"/>
                        <a:pt x="1192840" y="192549"/>
                      </a:cubicBezTo>
                      <a:cubicBezTo>
                        <a:pt x="1184904" y="186474"/>
                        <a:pt x="1178319" y="182087"/>
                        <a:pt x="1177982" y="182762"/>
                      </a:cubicBezTo>
                      <a:cubicBezTo>
                        <a:pt x="1177644" y="183605"/>
                        <a:pt x="1176124" y="197780"/>
                        <a:pt x="1174436" y="214318"/>
                      </a:cubicBezTo>
                      <a:lnTo>
                        <a:pt x="1171565" y="244524"/>
                      </a:lnTo>
                      <a:lnTo>
                        <a:pt x="1170214" y="209087"/>
                      </a:lnTo>
                      <a:lnTo>
                        <a:pt x="1168864" y="173649"/>
                      </a:lnTo>
                      <a:lnTo>
                        <a:pt x="1157720" y="162343"/>
                      </a:lnTo>
                      <a:cubicBezTo>
                        <a:pt x="1151472" y="155930"/>
                        <a:pt x="1146069" y="150868"/>
                        <a:pt x="1145394" y="150868"/>
                      </a:cubicBezTo>
                      <a:cubicBezTo>
                        <a:pt x="1144549" y="150868"/>
                        <a:pt x="1142186" y="173143"/>
                        <a:pt x="1138133" y="221743"/>
                      </a:cubicBezTo>
                      <a:cubicBezTo>
                        <a:pt x="1136107" y="245030"/>
                        <a:pt x="1135938" y="245705"/>
                        <a:pt x="1134925" y="235243"/>
                      </a:cubicBezTo>
                      <a:cubicBezTo>
                        <a:pt x="1134419" y="229168"/>
                        <a:pt x="1131886" y="202337"/>
                        <a:pt x="1129353" y="175337"/>
                      </a:cubicBezTo>
                      <a:lnTo>
                        <a:pt x="1124625" y="126399"/>
                      </a:lnTo>
                      <a:lnTo>
                        <a:pt x="1114157" y="111212"/>
                      </a:lnTo>
                      <a:cubicBezTo>
                        <a:pt x="1091193" y="77799"/>
                        <a:pt x="1078192" y="44049"/>
                        <a:pt x="1073802" y="6249"/>
                      </a:cubicBezTo>
                      <a:lnTo>
                        <a:pt x="1072789" y="-2695"/>
                      </a:lnTo>
                      <a:lnTo>
                        <a:pt x="1090687" y="-2695"/>
                      </a:lnTo>
                      <a:lnTo>
                        <a:pt x="1108416" y="-2695"/>
                      </a:lnTo>
                      <a:lnTo>
                        <a:pt x="1108416" y="13843"/>
                      </a:lnTo>
                      <a:cubicBezTo>
                        <a:pt x="1108416" y="24305"/>
                        <a:pt x="1109598" y="35274"/>
                        <a:pt x="1111793" y="44387"/>
                      </a:cubicBezTo>
                      <a:cubicBezTo>
                        <a:pt x="1115845" y="61262"/>
                        <a:pt x="1119053" y="67843"/>
                        <a:pt x="1117702" y="56368"/>
                      </a:cubicBezTo>
                      <a:cubicBezTo>
                        <a:pt x="1116521" y="47255"/>
                        <a:pt x="1111793" y="343"/>
                        <a:pt x="1111793" y="-1345"/>
                      </a:cubicBezTo>
                      <a:cubicBezTo>
                        <a:pt x="1111793" y="-2188"/>
                        <a:pt x="1162279" y="-2695"/>
                        <a:pt x="1224077" y="-2695"/>
                      </a:cubicBezTo>
                      <a:cubicBezTo>
                        <a:pt x="1285876" y="-2695"/>
                        <a:pt x="1336362" y="-2188"/>
                        <a:pt x="1336362" y="-1345"/>
                      </a:cubicBezTo>
                      <a:cubicBezTo>
                        <a:pt x="1336362" y="-670"/>
                        <a:pt x="1334504" y="7430"/>
                        <a:pt x="1332141" y="16712"/>
                      </a:cubicBezTo>
                      <a:cubicBezTo>
                        <a:pt x="1329946" y="25993"/>
                        <a:pt x="1326400" y="44555"/>
                        <a:pt x="1324542" y="58055"/>
                      </a:cubicBezTo>
                      <a:cubicBezTo>
                        <a:pt x="1322516" y="71555"/>
                        <a:pt x="1319983" y="86912"/>
                        <a:pt x="1318802" y="92312"/>
                      </a:cubicBezTo>
                      <a:lnTo>
                        <a:pt x="1316606" y="101930"/>
                      </a:lnTo>
                      <a:lnTo>
                        <a:pt x="1324880" y="115093"/>
                      </a:lnTo>
                      <a:cubicBezTo>
                        <a:pt x="1329270" y="122180"/>
                        <a:pt x="1333660" y="128255"/>
                        <a:pt x="1334336" y="128424"/>
                      </a:cubicBezTo>
                      <a:cubicBezTo>
                        <a:pt x="1337375" y="129268"/>
                        <a:pt x="1363546" y="82187"/>
                        <a:pt x="1370807" y="62780"/>
                      </a:cubicBezTo>
                      <a:lnTo>
                        <a:pt x="1375028" y="51305"/>
                      </a:lnTo>
                      <a:lnTo>
                        <a:pt x="1370976" y="31562"/>
                      </a:lnTo>
                      <a:cubicBezTo>
                        <a:pt x="1368781" y="20593"/>
                        <a:pt x="1366586" y="8443"/>
                        <a:pt x="1365910" y="4562"/>
                      </a:cubicBezTo>
                      <a:lnTo>
                        <a:pt x="1364728" y="-2695"/>
                      </a:lnTo>
                      <a:lnTo>
                        <a:pt x="1442230" y="-2695"/>
                      </a:lnTo>
                      <a:lnTo>
                        <a:pt x="1519901" y="-2695"/>
                      </a:lnTo>
                      <a:lnTo>
                        <a:pt x="1519732" y="26499"/>
                      </a:lnTo>
                      <a:cubicBezTo>
                        <a:pt x="1519563" y="44724"/>
                        <a:pt x="1520407" y="60418"/>
                        <a:pt x="1521927" y="68855"/>
                      </a:cubicBezTo>
                      <a:cubicBezTo>
                        <a:pt x="1524291" y="82018"/>
                        <a:pt x="1524291" y="82018"/>
                        <a:pt x="1526823" y="77293"/>
                      </a:cubicBezTo>
                      <a:cubicBezTo>
                        <a:pt x="1528174" y="74593"/>
                        <a:pt x="1531551" y="66493"/>
                        <a:pt x="1534253" y="59237"/>
                      </a:cubicBezTo>
                      <a:cubicBezTo>
                        <a:pt x="1538643" y="47087"/>
                        <a:pt x="1538980" y="44387"/>
                        <a:pt x="1538980" y="21774"/>
                      </a:cubicBezTo>
                      <a:lnTo>
                        <a:pt x="1538980" y="-2695"/>
                      </a:lnTo>
                      <a:lnTo>
                        <a:pt x="1581868" y="-2695"/>
                      </a:lnTo>
                      <a:lnTo>
                        <a:pt x="1624925" y="-2695"/>
                      </a:lnTo>
                      <a:lnTo>
                        <a:pt x="1624587" y="14687"/>
                      </a:lnTo>
                      <a:cubicBezTo>
                        <a:pt x="1624418" y="30043"/>
                        <a:pt x="1624925" y="33587"/>
                        <a:pt x="1629821" y="47930"/>
                      </a:cubicBezTo>
                      <a:cubicBezTo>
                        <a:pt x="1638939" y="74087"/>
                        <a:pt x="1657006" y="107162"/>
                        <a:pt x="1672371" y="125555"/>
                      </a:cubicBezTo>
                      <a:lnTo>
                        <a:pt x="1675917" y="129774"/>
                      </a:lnTo>
                      <a:lnTo>
                        <a:pt x="1675242" y="124712"/>
                      </a:lnTo>
                      <a:cubicBezTo>
                        <a:pt x="1674735" y="122012"/>
                        <a:pt x="1671189" y="110874"/>
                        <a:pt x="1667306" y="100243"/>
                      </a:cubicBezTo>
                      <a:cubicBezTo>
                        <a:pt x="1656668" y="70880"/>
                        <a:pt x="1648395" y="35274"/>
                        <a:pt x="1644849" y="4393"/>
                      </a:cubicBezTo>
                      <a:lnTo>
                        <a:pt x="1644005" y="-2695"/>
                      </a:lnTo>
                      <a:lnTo>
                        <a:pt x="1693815" y="-2357"/>
                      </a:lnTo>
                      <a:lnTo>
                        <a:pt x="1743794" y="-1851"/>
                      </a:lnTo>
                      <a:lnTo>
                        <a:pt x="1743457" y="12493"/>
                      </a:lnTo>
                      <a:cubicBezTo>
                        <a:pt x="1743288" y="20593"/>
                        <a:pt x="1744301" y="30549"/>
                        <a:pt x="1745652" y="35274"/>
                      </a:cubicBezTo>
                      <a:cubicBezTo>
                        <a:pt x="1748015" y="43712"/>
                        <a:pt x="1748015" y="43543"/>
                        <a:pt x="1748184" y="20593"/>
                      </a:cubicBezTo>
                      <a:lnTo>
                        <a:pt x="1748353" y="-2695"/>
                      </a:lnTo>
                      <a:lnTo>
                        <a:pt x="1815217" y="-2695"/>
                      </a:lnTo>
                      <a:lnTo>
                        <a:pt x="1882250" y="-2695"/>
                      </a:lnTo>
                      <a:lnTo>
                        <a:pt x="1880900" y="6080"/>
                      </a:lnTo>
                      <a:cubicBezTo>
                        <a:pt x="1876847" y="36793"/>
                        <a:pt x="1874821" y="101930"/>
                        <a:pt x="1878029" y="101930"/>
                      </a:cubicBezTo>
                      <a:cubicBezTo>
                        <a:pt x="1880055" y="101930"/>
                        <a:pt x="1895927" y="71049"/>
                        <a:pt x="1900993" y="57887"/>
                      </a:cubicBezTo>
                      <a:cubicBezTo>
                        <a:pt x="1907240" y="41180"/>
                        <a:pt x="1909266" y="22112"/>
                        <a:pt x="1906227" y="10805"/>
                      </a:cubicBezTo>
                      <a:cubicBezTo>
                        <a:pt x="1904876" y="5743"/>
                        <a:pt x="1903694" y="512"/>
                        <a:pt x="1903694" y="-501"/>
                      </a:cubicBezTo>
                      <a:cubicBezTo>
                        <a:pt x="1903694" y="-2188"/>
                        <a:pt x="1909266" y="-2695"/>
                        <a:pt x="1925644" y="-2695"/>
                      </a:cubicBezTo>
                      <a:cubicBezTo>
                        <a:pt x="1949621" y="-2695"/>
                        <a:pt x="1948946" y="-3201"/>
                        <a:pt x="1945738" y="8105"/>
                      </a:cubicBezTo>
                      <a:cubicBezTo>
                        <a:pt x="1942023" y="21437"/>
                        <a:pt x="1950803" y="54849"/>
                        <a:pt x="1961778" y="69024"/>
                      </a:cubicBezTo>
                      <a:cubicBezTo>
                        <a:pt x="1964142" y="72230"/>
                        <a:pt x="1964311" y="71555"/>
                        <a:pt x="1964311" y="59743"/>
                      </a:cubicBezTo>
                      <a:cubicBezTo>
                        <a:pt x="1964311" y="47762"/>
                        <a:pt x="1962454" y="23462"/>
                        <a:pt x="1960090" y="5405"/>
                      </a:cubicBezTo>
                      <a:lnTo>
                        <a:pt x="1958908" y="-2695"/>
                      </a:lnTo>
                      <a:lnTo>
                        <a:pt x="2029318" y="-2695"/>
                      </a:lnTo>
                      <a:lnTo>
                        <a:pt x="2099559" y="-2695"/>
                      </a:lnTo>
                      <a:lnTo>
                        <a:pt x="2098546" y="4562"/>
                      </a:lnTo>
                      <a:cubicBezTo>
                        <a:pt x="2093987" y="37805"/>
                        <a:pt x="2089259" y="59743"/>
                        <a:pt x="2080985" y="85730"/>
                      </a:cubicBezTo>
                      <a:cubicBezTo>
                        <a:pt x="2078115" y="94843"/>
                        <a:pt x="2075920" y="102605"/>
                        <a:pt x="2076258" y="102943"/>
                      </a:cubicBezTo>
                      <a:cubicBezTo>
                        <a:pt x="2076595" y="103280"/>
                        <a:pt x="2081323" y="95180"/>
                        <a:pt x="2086726" y="85055"/>
                      </a:cubicBezTo>
                      <a:cubicBezTo>
                        <a:pt x="2098039" y="63455"/>
                        <a:pt x="2106819" y="38987"/>
                        <a:pt x="2109521" y="20930"/>
                      </a:cubicBezTo>
                      <a:cubicBezTo>
                        <a:pt x="2110534" y="14012"/>
                        <a:pt x="2111885" y="5743"/>
                        <a:pt x="2112391" y="2874"/>
                      </a:cubicBezTo>
                      <a:lnTo>
                        <a:pt x="2113236" y="-2695"/>
                      </a:lnTo>
                      <a:lnTo>
                        <a:pt x="2130121" y="-2695"/>
                      </a:lnTo>
                      <a:lnTo>
                        <a:pt x="2146837" y="-2695"/>
                      </a:lnTo>
                      <a:lnTo>
                        <a:pt x="2145824" y="2030"/>
                      </a:lnTo>
                      <a:cubicBezTo>
                        <a:pt x="2141940" y="18230"/>
                        <a:pt x="2126912" y="59405"/>
                        <a:pt x="2119145" y="74930"/>
                      </a:cubicBezTo>
                      <a:cubicBezTo>
                        <a:pt x="2109183" y="95012"/>
                        <a:pt x="2093143" y="119312"/>
                        <a:pt x="2081492" y="132305"/>
                      </a:cubicBezTo>
                      <a:lnTo>
                        <a:pt x="2074232" y="140405"/>
                      </a:lnTo>
                      <a:lnTo>
                        <a:pt x="2079466" y="155424"/>
                      </a:lnTo>
                      <a:cubicBezTo>
                        <a:pt x="2090779" y="187487"/>
                        <a:pt x="2117626" y="240474"/>
                        <a:pt x="2132653" y="260049"/>
                      </a:cubicBezTo>
                      <a:cubicBezTo>
                        <a:pt x="2141265" y="271355"/>
                        <a:pt x="2135524" y="266799"/>
                        <a:pt x="2123198" y="252624"/>
                      </a:cubicBezTo>
                      <a:cubicBezTo>
                        <a:pt x="2105131" y="231868"/>
                        <a:pt x="2081323" y="199299"/>
                        <a:pt x="2068322" y="177868"/>
                      </a:cubicBezTo>
                      <a:cubicBezTo>
                        <a:pt x="2062074" y="167743"/>
                        <a:pt x="2056334" y="159305"/>
                        <a:pt x="2055827" y="159305"/>
                      </a:cubicBezTo>
                      <a:cubicBezTo>
                        <a:pt x="2053294" y="159305"/>
                        <a:pt x="2045696" y="169262"/>
                        <a:pt x="2038098" y="182930"/>
                      </a:cubicBezTo>
                      <a:cubicBezTo>
                        <a:pt x="2026447" y="203349"/>
                        <a:pt x="2013446" y="223093"/>
                        <a:pt x="1997068" y="245030"/>
                      </a:cubicBezTo>
                      <a:cubicBezTo>
                        <a:pt x="1989301" y="255662"/>
                        <a:pt x="1983053" y="264437"/>
                        <a:pt x="1983391" y="264605"/>
                      </a:cubicBezTo>
                      <a:cubicBezTo>
                        <a:pt x="1983729" y="264774"/>
                        <a:pt x="1994197" y="267305"/>
                        <a:pt x="2006692" y="270512"/>
                      </a:cubicBezTo>
                      <a:cubicBezTo>
                        <a:pt x="2019187" y="273549"/>
                        <a:pt x="2031850" y="277093"/>
                        <a:pt x="2034552" y="278443"/>
                      </a:cubicBezTo>
                      <a:cubicBezTo>
                        <a:pt x="2037422" y="279793"/>
                        <a:pt x="2038098" y="280468"/>
                        <a:pt x="2036241" y="279793"/>
                      </a:cubicBezTo>
                      <a:cubicBezTo>
                        <a:pt x="2030331" y="278105"/>
                        <a:pt x="1996054" y="271187"/>
                        <a:pt x="1987105" y="270005"/>
                      </a:cubicBezTo>
                      <a:cubicBezTo>
                        <a:pt x="1978663" y="268824"/>
                        <a:pt x="1978494" y="268824"/>
                        <a:pt x="1972584" y="276080"/>
                      </a:cubicBezTo>
                      <a:cubicBezTo>
                        <a:pt x="1969208" y="280130"/>
                        <a:pt x="1960765" y="289749"/>
                        <a:pt x="1953673" y="297680"/>
                      </a:cubicBezTo>
                      <a:cubicBezTo>
                        <a:pt x="1946582" y="305612"/>
                        <a:pt x="1940841" y="312699"/>
                        <a:pt x="1940841" y="313374"/>
                      </a:cubicBezTo>
                      <a:cubicBezTo>
                        <a:pt x="1940841" y="315230"/>
                        <a:pt x="1955024" y="340037"/>
                        <a:pt x="1964817" y="355055"/>
                      </a:cubicBezTo>
                      <a:cubicBezTo>
                        <a:pt x="1975455" y="371424"/>
                        <a:pt x="1968026" y="363155"/>
                        <a:pt x="1948946" y="337843"/>
                      </a:cubicBezTo>
                      <a:cubicBezTo>
                        <a:pt x="1941516" y="327718"/>
                        <a:pt x="1934931" y="319618"/>
                        <a:pt x="1934425" y="319618"/>
                      </a:cubicBezTo>
                      <a:cubicBezTo>
                        <a:pt x="1933918" y="319618"/>
                        <a:pt x="1931554" y="321305"/>
                        <a:pt x="1929359" y="323499"/>
                      </a:cubicBezTo>
                      <a:lnTo>
                        <a:pt x="1925138" y="327212"/>
                      </a:lnTo>
                      <a:lnTo>
                        <a:pt x="1929021" y="321812"/>
                      </a:lnTo>
                      <a:lnTo>
                        <a:pt x="1932905" y="316412"/>
                      </a:lnTo>
                      <a:lnTo>
                        <a:pt x="1926658" y="306962"/>
                      </a:lnTo>
                      <a:lnTo>
                        <a:pt x="1920579" y="297680"/>
                      </a:lnTo>
                      <a:lnTo>
                        <a:pt x="1911630" y="310674"/>
                      </a:lnTo>
                      <a:cubicBezTo>
                        <a:pt x="1896940" y="332274"/>
                        <a:pt x="1870600" y="366868"/>
                        <a:pt x="1868911" y="366868"/>
                      </a:cubicBezTo>
                      <a:cubicBezTo>
                        <a:pt x="1868405" y="366868"/>
                        <a:pt x="1871106" y="362480"/>
                        <a:pt x="1874652" y="357249"/>
                      </a:cubicBezTo>
                      <a:cubicBezTo>
                        <a:pt x="1882757" y="345099"/>
                        <a:pt x="1899642" y="316074"/>
                        <a:pt x="1907747" y="299705"/>
                      </a:cubicBezTo>
                      <a:lnTo>
                        <a:pt x="1913825" y="287555"/>
                      </a:lnTo>
                      <a:lnTo>
                        <a:pt x="1905383" y="273212"/>
                      </a:lnTo>
                      <a:cubicBezTo>
                        <a:pt x="1900824" y="265280"/>
                        <a:pt x="1894914" y="254818"/>
                        <a:pt x="1892550" y="250093"/>
                      </a:cubicBezTo>
                      <a:cubicBezTo>
                        <a:pt x="1889680" y="244524"/>
                        <a:pt x="1881237" y="234568"/>
                        <a:pt x="1869249" y="222587"/>
                      </a:cubicBezTo>
                      <a:cubicBezTo>
                        <a:pt x="1858949" y="212462"/>
                        <a:pt x="1846623" y="198287"/>
                        <a:pt x="1841895" y="191199"/>
                      </a:cubicBezTo>
                      <a:cubicBezTo>
                        <a:pt x="1835648" y="181918"/>
                        <a:pt x="1832609" y="178543"/>
                        <a:pt x="1830920" y="179555"/>
                      </a:cubicBezTo>
                      <a:cubicBezTo>
                        <a:pt x="1829232" y="180737"/>
                        <a:pt x="1830414" y="184618"/>
                        <a:pt x="1836492" y="197612"/>
                      </a:cubicBezTo>
                      <a:cubicBezTo>
                        <a:pt x="1852702" y="231868"/>
                        <a:pt x="1856248" y="260555"/>
                        <a:pt x="1847467" y="285699"/>
                      </a:cubicBezTo>
                      <a:cubicBezTo>
                        <a:pt x="1842233" y="300380"/>
                        <a:pt x="1841895" y="299705"/>
                        <a:pt x="1860300" y="307130"/>
                      </a:cubicBezTo>
                      <a:cubicBezTo>
                        <a:pt x="1866547" y="309662"/>
                        <a:pt x="1871275" y="312024"/>
                        <a:pt x="1870937" y="312362"/>
                      </a:cubicBezTo>
                      <a:cubicBezTo>
                        <a:pt x="1870262" y="313205"/>
                        <a:pt x="1845948" y="304430"/>
                        <a:pt x="1843415" y="302405"/>
                      </a:cubicBezTo>
                      <a:cubicBezTo>
                        <a:pt x="1842064" y="301393"/>
                        <a:pt x="1839700" y="303418"/>
                        <a:pt x="1835648" y="309830"/>
                      </a:cubicBezTo>
                      <a:cubicBezTo>
                        <a:pt x="1832271" y="314724"/>
                        <a:pt x="1827712" y="321137"/>
                        <a:pt x="1825179" y="323837"/>
                      </a:cubicBezTo>
                      <a:lnTo>
                        <a:pt x="1820620" y="328899"/>
                      </a:lnTo>
                      <a:lnTo>
                        <a:pt x="1824335" y="322655"/>
                      </a:lnTo>
                      <a:cubicBezTo>
                        <a:pt x="1826361" y="319112"/>
                        <a:pt x="1827374" y="315399"/>
                        <a:pt x="1826699" y="314387"/>
                      </a:cubicBezTo>
                      <a:cubicBezTo>
                        <a:pt x="1826024" y="313037"/>
                        <a:pt x="1826192" y="312868"/>
                        <a:pt x="1827374" y="313543"/>
                      </a:cubicBezTo>
                      <a:cubicBezTo>
                        <a:pt x="1829232" y="314724"/>
                        <a:pt x="1836155" y="303418"/>
                        <a:pt x="1836155" y="299199"/>
                      </a:cubicBezTo>
                      <a:cubicBezTo>
                        <a:pt x="1836155" y="298187"/>
                        <a:pt x="1831764" y="292280"/>
                        <a:pt x="1826361" y="286037"/>
                      </a:cubicBezTo>
                      <a:cubicBezTo>
                        <a:pt x="1814204" y="272368"/>
                        <a:pt x="1793942" y="246718"/>
                        <a:pt x="1783305" y="231530"/>
                      </a:cubicBezTo>
                      <a:cubicBezTo>
                        <a:pt x="1773512" y="217862"/>
                        <a:pt x="1769290" y="216343"/>
                        <a:pt x="1757978" y="222080"/>
                      </a:cubicBezTo>
                      <a:lnTo>
                        <a:pt x="1750379" y="225962"/>
                      </a:lnTo>
                      <a:lnTo>
                        <a:pt x="1760510" y="243680"/>
                      </a:lnTo>
                      <a:cubicBezTo>
                        <a:pt x="1772836" y="264943"/>
                        <a:pt x="1792254" y="293799"/>
                        <a:pt x="1797657" y="298862"/>
                      </a:cubicBezTo>
                      <a:cubicBezTo>
                        <a:pt x="1799852" y="300887"/>
                        <a:pt x="1806775" y="304599"/>
                        <a:pt x="1813022" y="306962"/>
                      </a:cubicBezTo>
                      <a:cubicBezTo>
                        <a:pt x="1819270" y="309493"/>
                        <a:pt x="1824166" y="311855"/>
                        <a:pt x="1823829" y="312362"/>
                      </a:cubicBezTo>
                      <a:cubicBezTo>
                        <a:pt x="1823322" y="312699"/>
                        <a:pt x="1816737" y="310674"/>
                        <a:pt x="1808970" y="307637"/>
                      </a:cubicBezTo>
                      <a:cubicBezTo>
                        <a:pt x="1798164" y="303587"/>
                        <a:pt x="1792929" y="300380"/>
                        <a:pt x="1787188" y="294474"/>
                      </a:cubicBezTo>
                      <a:cubicBezTo>
                        <a:pt x="1778071" y="285193"/>
                        <a:pt x="1749535" y="250599"/>
                        <a:pt x="1743625" y="241487"/>
                      </a:cubicBezTo>
                      <a:lnTo>
                        <a:pt x="1739235" y="234905"/>
                      </a:lnTo>
                      <a:lnTo>
                        <a:pt x="1736365" y="238955"/>
                      </a:lnTo>
                      <a:cubicBezTo>
                        <a:pt x="1734676" y="240980"/>
                        <a:pt x="1732481" y="247562"/>
                        <a:pt x="1731299" y="253637"/>
                      </a:cubicBezTo>
                      <a:cubicBezTo>
                        <a:pt x="1727416" y="274899"/>
                        <a:pt x="1732481" y="300212"/>
                        <a:pt x="1744638" y="318943"/>
                      </a:cubicBezTo>
                      <a:lnTo>
                        <a:pt x="1750042" y="327212"/>
                      </a:lnTo>
                      <a:lnTo>
                        <a:pt x="1743625" y="320124"/>
                      </a:lnTo>
                      <a:cubicBezTo>
                        <a:pt x="1731806" y="307299"/>
                        <a:pt x="1719649" y="279962"/>
                        <a:pt x="1719649" y="266124"/>
                      </a:cubicBezTo>
                      <a:cubicBezTo>
                        <a:pt x="1719649" y="259543"/>
                        <a:pt x="1718805" y="259205"/>
                        <a:pt x="1714246" y="264437"/>
                      </a:cubicBezTo>
                      <a:cubicBezTo>
                        <a:pt x="1710531" y="268655"/>
                        <a:pt x="1711713" y="265449"/>
                        <a:pt x="1716610" y="258530"/>
                      </a:cubicBezTo>
                      <a:cubicBezTo>
                        <a:pt x="1718467" y="255999"/>
                        <a:pt x="1719649" y="251105"/>
                        <a:pt x="1719649" y="246718"/>
                      </a:cubicBezTo>
                      <a:cubicBezTo>
                        <a:pt x="1719649" y="242837"/>
                        <a:pt x="1721000" y="234568"/>
                        <a:pt x="1722688" y="228493"/>
                      </a:cubicBezTo>
                      <a:cubicBezTo>
                        <a:pt x="1727247" y="212799"/>
                        <a:pt x="1724883" y="208074"/>
                        <a:pt x="1717960" y="219212"/>
                      </a:cubicBezTo>
                      <a:cubicBezTo>
                        <a:pt x="1715934" y="222418"/>
                        <a:pt x="1708336" y="233049"/>
                        <a:pt x="1701075" y="243005"/>
                      </a:cubicBezTo>
                      <a:lnTo>
                        <a:pt x="1687736" y="260893"/>
                      </a:lnTo>
                      <a:lnTo>
                        <a:pt x="1698036" y="276249"/>
                      </a:lnTo>
                      <a:cubicBezTo>
                        <a:pt x="1703608" y="284687"/>
                        <a:pt x="1714246" y="299537"/>
                        <a:pt x="1721675" y="309324"/>
                      </a:cubicBezTo>
                      <a:lnTo>
                        <a:pt x="1735014" y="327212"/>
                      </a:lnTo>
                      <a:lnTo>
                        <a:pt x="1721168" y="312868"/>
                      </a:lnTo>
                      <a:cubicBezTo>
                        <a:pt x="1713739" y="304937"/>
                        <a:pt x="1701751" y="291774"/>
                        <a:pt x="1694659" y="283674"/>
                      </a:cubicBezTo>
                      <a:lnTo>
                        <a:pt x="1681827" y="268655"/>
                      </a:lnTo>
                      <a:lnTo>
                        <a:pt x="1672540" y="279455"/>
                      </a:lnTo>
                      <a:cubicBezTo>
                        <a:pt x="1659539" y="294305"/>
                        <a:pt x="1651772" y="302068"/>
                        <a:pt x="1648732" y="303080"/>
                      </a:cubicBezTo>
                      <a:cubicBezTo>
                        <a:pt x="1646031" y="303924"/>
                        <a:pt x="1658019" y="326368"/>
                        <a:pt x="1675242" y="353030"/>
                      </a:cubicBezTo>
                      <a:cubicBezTo>
                        <a:pt x="1680138" y="360793"/>
                        <a:pt x="1683515" y="366699"/>
                        <a:pt x="1682671" y="366024"/>
                      </a:cubicBezTo>
                      <a:cubicBezTo>
                        <a:pt x="1681658" y="365518"/>
                        <a:pt x="1671189" y="352187"/>
                        <a:pt x="1659539" y="336493"/>
                      </a:cubicBezTo>
                      <a:cubicBezTo>
                        <a:pt x="1647719" y="320630"/>
                        <a:pt x="1637419" y="307805"/>
                        <a:pt x="1636744" y="307805"/>
                      </a:cubicBezTo>
                      <a:cubicBezTo>
                        <a:pt x="1636237" y="307805"/>
                        <a:pt x="1632860" y="308987"/>
                        <a:pt x="1629652" y="310337"/>
                      </a:cubicBezTo>
                      <a:cubicBezTo>
                        <a:pt x="1620366" y="314218"/>
                        <a:pt x="1619859" y="313037"/>
                        <a:pt x="1628808" y="308987"/>
                      </a:cubicBezTo>
                      <a:lnTo>
                        <a:pt x="1636913" y="305274"/>
                      </a:lnTo>
                      <a:lnTo>
                        <a:pt x="1627795" y="290930"/>
                      </a:lnTo>
                      <a:cubicBezTo>
                        <a:pt x="1622898" y="282999"/>
                        <a:pt x="1615638" y="271187"/>
                        <a:pt x="1611923" y="264605"/>
                      </a:cubicBezTo>
                      <a:lnTo>
                        <a:pt x="1605000" y="252624"/>
                      </a:lnTo>
                      <a:lnTo>
                        <a:pt x="1591324" y="256505"/>
                      </a:lnTo>
                      <a:cubicBezTo>
                        <a:pt x="1583725" y="258699"/>
                        <a:pt x="1569880" y="262074"/>
                        <a:pt x="1560424" y="263930"/>
                      </a:cubicBezTo>
                      <a:cubicBezTo>
                        <a:pt x="1548943" y="266124"/>
                        <a:pt x="1542526" y="268318"/>
                        <a:pt x="1541007" y="270174"/>
                      </a:cubicBezTo>
                      <a:cubicBezTo>
                        <a:pt x="1539825" y="271862"/>
                        <a:pt x="1533071" y="282324"/>
                        <a:pt x="1525979" y="293462"/>
                      </a:cubicBezTo>
                      <a:cubicBezTo>
                        <a:pt x="1519056" y="304599"/>
                        <a:pt x="1504535" y="325355"/>
                        <a:pt x="1493898" y="339362"/>
                      </a:cubicBezTo>
                      <a:cubicBezTo>
                        <a:pt x="1473974" y="366024"/>
                        <a:pt x="1465869" y="374799"/>
                        <a:pt x="1477688" y="357418"/>
                      </a:cubicBezTo>
                      <a:cubicBezTo>
                        <a:pt x="1493054" y="334637"/>
                        <a:pt x="1525641" y="273718"/>
                        <a:pt x="1523446" y="271524"/>
                      </a:cubicBezTo>
                      <a:cubicBezTo>
                        <a:pt x="1522771" y="270680"/>
                        <a:pt x="1491027" y="276924"/>
                        <a:pt x="1480728" y="279793"/>
                      </a:cubicBezTo>
                      <a:cubicBezTo>
                        <a:pt x="1478870" y="280468"/>
                        <a:pt x="1479883" y="279624"/>
                        <a:pt x="1483092" y="278274"/>
                      </a:cubicBezTo>
                      <a:cubicBezTo>
                        <a:pt x="1486131" y="276755"/>
                        <a:pt x="1496768" y="273549"/>
                        <a:pt x="1506730" y="271187"/>
                      </a:cubicBezTo>
                      <a:cubicBezTo>
                        <a:pt x="1516524" y="268824"/>
                        <a:pt x="1525473" y="265787"/>
                        <a:pt x="1526655" y="264268"/>
                      </a:cubicBezTo>
                      <a:cubicBezTo>
                        <a:pt x="1528343" y="262243"/>
                        <a:pt x="1526317" y="259037"/>
                        <a:pt x="1515342" y="246043"/>
                      </a:cubicBezTo>
                      <a:cubicBezTo>
                        <a:pt x="1508081" y="237268"/>
                        <a:pt x="1500821" y="228493"/>
                        <a:pt x="1499470" y="226468"/>
                      </a:cubicBezTo>
                      <a:cubicBezTo>
                        <a:pt x="1497781" y="224274"/>
                        <a:pt x="1496262" y="223430"/>
                        <a:pt x="1495417" y="224274"/>
                      </a:cubicBezTo>
                      <a:cubicBezTo>
                        <a:pt x="1490183" y="230349"/>
                        <a:pt x="1483260" y="240305"/>
                        <a:pt x="1483260" y="241655"/>
                      </a:cubicBezTo>
                      <a:cubicBezTo>
                        <a:pt x="1483260" y="242668"/>
                        <a:pt x="1486637" y="248574"/>
                        <a:pt x="1490859" y="254818"/>
                      </a:cubicBezTo>
                      <a:cubicBezTo>
                        <a:pt x="1495080" y="261062"/>
                        <a:pt x="1498288" y="266293"/>
                        <a:pt x="1497950" y="266630"/>
                      </a:cubicBezTo>
                      <a:cubicBezTo>
                        <a:pt x="1497613" y="266968"/>
                        <a:pt x="1493222" y="262243"/>
                        <a:pt x="1488157" y="256337"/>
                      </a:cubicBezTo>
                      <a:lnTo>
                        <a:pt x="1479039" y="245368"/>
                      </a:lnTo>
                      <a:lnTo>
                        <a:pt x="1468402" y="256674"/>
                      </a:lnTo>
                      <a:lnTo>
                        <a:pt x="1457764" y="268149"/>
                      </a:lnTo>
                      <a:lnTo>
                        <a:pt x="1466375" y="254987"/>
                      </a:lnTo>
                      <a:cubicBezTo>
                        <a:pt x="1473974" y="243343"/>
                        <a:pt x="1474818" y="241318"/>
                        <a:pt x="1472792" y="238618"/>
                      </a:cubicBezTo>
                      <a:cubicBezTo>
                        <a:pt x="1471610" y="236930"/>
                        <a:pt x="1465025" y="227987"/>
                        <a:pt x="1458102" y="218705"/>
                      </a:cubicBezTo>
                      <a:lnTo>
                        <a:pt x="1445438" y="201830"/>
                      </a:lnTo>
                      <a:lnTo>
                        <a:pt x="1433112" y="210268"/>
                      </a:lnTo>
                      <a:cubicBezTo>
                        <a:pt x="1426358" y="214824"/>
                        <a:pt x="1420449" y="219212"/>
                        <a:pt x="1419942" y="220055"/>
                      </a:cubicBezTo>
                      <a:cubicBezTo>
                        <a:pt x="1419435" y="220899"/>
                        <a:pt x="1421124" y="223093"/>
                        <a:pt x="1423488" y="224949"/>
                      </a:cubicBezTo>
                      <a:cubicBezTo>
                        <a:pt x="1428722" y="228999"/>
                        <a:pt x="1427540" y="229674"/>
                        <a:pt x="1421799" y="225962"/>
                      </a:cubicBezTo>
                      <a:cubicBezTo>
                        <a:pt x="1417409" y="223093"/>
                        <a:pt x="1418591" y="222080"/>
                        <a:pt x="1404408" y="241824"/>
                      </a:cubicBezTo>
                      <a:cubicBezTo>
                        <a:pt x="1402719" y="244187"/>
                        <a:pt x="1396979" y="251612"/>
                        <a:pt x="1391575" y="258530"/>
                      </a:cubicBezTo>
                      <a:cubicBezTo>
                        <a:pt x="1386172" y="265280"/>
                        <a:pt x="1381951" y="271187"/>
                        <a:pt x="1382289" y="271355"/>
                      </a:cubicBezTo>
                      <a:cubicBezTo>
                        <a:pt x="1382626" y="271693"/>
                        <a:pt x="1388367" y="273549"/>
                        <a:pt x="1395290" y="275574"/>
                      </a:cubicBezTo>
                      <a:cubicBezTo>
                        <a:pt x="1402044" y="277599"/>
                        <a:pt x="1407447" y="279624"/>
                        <a:pt x="1407109" y="279962"/>
                      </a:cubicBezTo>
                      <a:cubicBezTo>
                        <a:pt x="1406772" y="280299"/>
                        <a:pt x="1400693" y="279118"/>
                        <a:pt x="1393770" y="277262"/>
                      </a:cubicBezTo>
                      <a:cubicBezTo>
                        <a:pt x="1386848" y="275574"/>
                        <a:pt x="1380600" y="274055"/>
                        <a:pt x="1380094" y="274055"/>
                      </a:cubicBezTo>
                      <a:cubicBezTo>
                        <a:pt x="1379587" y="274055"/>
                        <a:pt x="1375872" y="277768"/>
                        <a:pt x="1371989" y="282493"/>
                      </a:cubicBezTo>
                      <a:lnTo>
                        <a:pt x="1365066" y="290762"/>
                      </a:lnTo>
                      <a:lnTo>
                        <a:pt x="1378574" y="308987"/>
                      </a:lnTo>
                      <a:lnTo>
                        <a:pt x="1392251" y="327212"/>
                      </a:lnTo>
                      <a:lnTo>
                        <a:pt x="1376886" y="311180"/>
                      </a:lnTo>
                      <a:lnTo>
                        <a:pt x="1361520" y="295149"/>
                      </a:lnTo>
                      <a:lnTo>
                        <a:pt x="1348012" y="309324"/>
                      </a:lnTo>
                      <a:cubicBezTo>
                        <a:pt x="1340414" y="317255"/>
                        <a:pt x="1334842" y="324343"/>
                        <a:pt x="1335349" y="325693"/>
                      </a:cubicBezTo>
                      <a:cubicBezTo>
                        <a:pt x="1336868" y="329743"/>
                        <a:pt x="1331972" y="326368"/>
                        <a:pt x="1328932" y="321137"/>
                      </a:cubicBezTo>
                      <a:lnTo>
                        <a:pt x="1325893" y="316074"/>
                      </a:lnTo>
                      <a:lnTo>
                        <a:pt x="1320152" y="322487"/>
                      </a:lnTo>
                      <a:lnTo>
                        <a:pt x="1314243" y="328899"/>
                      </a:lnTo>
                      <a:lnTo>
                        <a:pt x="1318802" y="321643"/>
                      </a:lnTo>
                      <a:cubicBezTo>
                        <a:pt x="1323360" y="314555"/>
                        <a:pt x="1323360" y="314218"/>
                        <a:pt x="1320490" y="309830"/>
                      </a:cubicBezTo>
                      <a:cubicBezTo>
                        <a:pt x="1312385" y="297343"/>
                        <a:pt x="1304281" y="274393"/>
                        <a:pt x="1304281" y="263762"/>
                      </a:cubicBezTo>
                      <a:cubicBezTo>
                        <a:pt x="1304281" y="259712"/>
                        <a:pt x="1303267" y="259037"/>
                        <a:pt x="1293474" y="256505"/>
                      </a:cubicBezTo>
                      <a:cubicBezTo>
                        <a:pt x="1279797" y="252793"/>
                        <a:pt x="1262913" y="244355"/>
                        <a:pt x="1253119" y="236255"/>
                      </a:cubicBezTo>
                      <a:cubicBezTo>
                        <a:pt x="1249067" y="232880"/>
                        <a:pt x="1245015" y="230180"/>
                        <a:pt x="1244001" y="230180"/>
                      </a:cubicBezTo>
                      <a:cubicBezTo>
                        <a:pt x="1241469" y="230180"/>
                        <a:pt x="1235221" y="237268"/>
                        <a:pt x="1216141" y="261399"/>
                      </a:cubicBezTo>
                      <a:cubicBezTo>
                        <a:pt x="1189801" y="294812"/>
                        <a:pt x="1181190" y="302743"/>
                        <a:pt x="1165149" y="308312"/>
                      </a:cubicBezTo>
                      <a:cubicBezTo>
                        <a:pt x="1157720" y="310843"/>
                        <a:pt x="1151472" y="312699"/>
                        <a:pt x="1151135" y="312362"/>
                      </a:cubicBezTo>
                      <a:cubicBezTo>
                        <a:pt x="1150797" y="312024"/>
                        <a:pt x="1156031" y="309493"/>
                        <a:pt x="1162447" y="306962"/>
                      </a:cubicBezTo>
                      <a:cubicBezTo>
                        <a:pt x="1176462" y="301393"/>
                        <a:pt x="1180852" y="297005"/>
                        <a:pt x="1196386" y="273212"/>
                      </a:cubicBezTo>
                      <a:cubicBezTo>
                        <a:pt x="1211414" y="250093"/>
                        <a:pt x="1210907" y="251274"/>
                        <a:pt x="1207024" y="252793"/>
                      </a:cubicBezTo>
                      <a:cubicBezTo>
                        <a:pt x="1197737" y="256505"/>
                        <a:pt x="1169708" y="262918"/>
                        <a:pt x="1140497" y="268149"/>
                      </a:cubicBezTo>
                      <a:cubicBezTo>
                        <a:pt x="1122430" y="271524"/>
                        <a:pt x="1106221" y="274562"/>
                        <a:pt x="1104701" y="275068"/>
                      </a:cubicBezTo>
                      <a:cubicBezTo>
                        <a:pt x="1102168" y="275912"/>
                        <a:pt x="1102844" y="278105"/>
                        <a:pt x="1110273" y="293124"/>
                      </a:cubicBezTo>
                      <a:cubicBezTo>
                        <a:pt x="1120066" y="312530"/>
                        <a:pt x="1136107" y="340712"/>
                        <a:pt x="1145900" y="355899"/>
                      </a:cubicBezTo>
                      <a:cubicBezTo>
                        <a:pt x="1151979" y="365180"/>
                        <a:pt x="1152148" y="365518"/>
                        <a:pt x="1147251" y="360118"/>
                      </a:cubicBezTo>
                      <a:cubicBezTo>
                        <a:pt x="1137964" y="349824"/>
                        <a:pt x="1112468" y="315230"/>
                        <a:pt x="1100649" y="296668"/>
                      </a:cubicBezTo>
                      <a:cubicBezTo>
                        <a:pt x="1090180" y="280468"/>
                        <a:pt x="1088829" y="278949"/>
                        <a:pt x="1084946" y="279793"/>
                      </a:cubicBezTo>
                      <a:cubicBezTo>
                        <a:pt x="1080556" y="280805"/>
                        <a:pt x="1080556" y="280805"/>
                        <a:pt x="1084270" y="278612"/>
                      </a:cubicBezTo>
                      <a:lnTo>
                        <a:pt x="1088154" y="276587"/>
                      </a:lnTo>
                      <a:lnTo>
                        <a:pt x="1084439" y="270680"/>
                      </a:lnTo>
                      <a:cubicBezTo>
                        <a:pt x="1082582" y="267474"/>
                        <a:pt x="1077348" y="258193"/>
                        <a:pt x="1073126" y="250262"/>
                      </a:cubicBezTo>
                      <a:lnTo>
                        <a:pt x="1065359" y="235749"/>
                      </a:lnTo>
                      <a:lnTo>
                        <a:pt x="1065190" y="256168"/>
                      </a:lnTo>
                      <a:cubicBezTo>
                        <a:pt x="1065190" y="274224"/>
                        <a:pt x="1064684" y="277937"/>
                        <a:pt x="1060632" y="288230"/>
                      </a:cubicBezTo>
                      <a:cubicBezTo>
                        <a:pt x="1055904" y="300380"/>
                        <a:pt x="1043747" y="319955"/>
                        <a:pt x="1037330" y="325524"/>
                      </a:cubicBezTo>
                      <a:cubicBezTo>
                        <a:pt x="1035135" y="327549"/>
                        <a:pt x="1036317" y="324680"/>
                        <a:pt x="1040707" y="318099"/>
                      </a:cubicBezTo>
                      <a:cubicBezTo>
                        <a:pt x="1053709" y="297849"/>
                        <a:pt x="1058268" y="272030"/>
                        <a:pt x="1052864" y="248743"/>
                      </a:cubicBezTo>
                      <a:cubicBezTo>
                        <a:pt x="1048981" y="231530"/>
                        <a:pt x="1033785" y="204024"/>
                        <a:pt x="1013860" y="177868"/>
                      </a:cubicBezTo>
                      <a:cubicBezTo>
                        <a:pt x="993092" y="150530"/>
                        <a:pt x="974687" y="124543"/>
                        <a:pt x="962361" y="104968"/>
                      </a:cubicBezTo>
                      <a:cubicBezTo>
                        <a:pt x="957803" y="97712"/>
                        <a:pt x="953919" y="92143"/>
                        <a:pt x="953581" y="92480"/>
                      </a:cubicBezTo>
                      <a:cubicBezTo>
                        <a:pt x="952399" y="93662"/>
                        <a:pt x="961517" y="128930"/>
                        <a:pt x="967596" y="147155"/>
                      </a:cubicBezTo>
                      <a:cubicBezTo>
                        <a:pt x="979584" y="182762"/>
                        <a:pt x="1000015" y="225118"/>
                        <a:pt x="1018757" y="252962"/>
                      </a:cubicBezTo>
                      <a:cubicBezTo>
                        <a:pt x="1029563" y="268993"/>
                        <a:pt x="1030408" y="271018"/>
                        <a:pt x="1023316" y="263087"/>
                      </a:cubicBezTo>
                      <a:cubicBezTo>
                        <a:pt x="999508" y="236424"/>
                        <a:pt x="978064" y="208243"/>
                        <a:pt x="959829" y="178880"/>
                      </a:cubicBezTo>
                      <a:cubicBezTo>
                        <a:pt x="948685" y="161162"/>
                        <a:pt x="928929" y="122518"/>
                        <a:pt x="923357" y="107837"/>
                      </a:cubicBezTo>
                      <a:lnTo>
                        <a:pt x="920149" y="99399"/>
                      </a:lnTo>
                      <a:lnTo>
                        <a:pt x="919136" y="117118"/>
                      </a:lnTo>
                      <a:cubicBezTo>
                        <a:pt x="918461" y="126905"/>
                        <a:pt x="917954" y="148505"/>
                        <a:pt x="917785" y="165380"/>
                      </a:cubicBezTo>
                      <a:cubicBezTo>
                        <a:pt x="917785" y="182087"/>
                        <a:pt x="917110" y="206387"/>
                        <a:pt x="916435" y="219380"/>
                      </a:cubicBezTo>
                      <a:lnTo>
                        <a:pt x="915253" y="242837"/>
                      </a:lnTo>
                      <a:lnTo>
                        <a:pt x="907317" y="164368"/>
                      </a:lnTo>
                      <a:cubicBezTo>
                        <a:pt x="902927" y="121168"/>
                        <a:pt x="899212" y="85562"/>
                        <a:pt x="899212" y="85224"/>
                      </a:cubicBezTo>
                      <a:cubicBezTo>
                        <a:pt x="899043" y="84887"/>
                        <a:pt x="897692" y="85730"/>
                        <a:pt x="896173" y="87080"/>
                      </a:cubicBezTo>
                      <a:cubicBezTo>
                        <a:pt x="894484" y="88599"/>
                        <a:pt x="890094" y="91299"/>
                        <a:pt x="886211" y="93155"/>
                      </a:cubicBezTo>
                      <a:cubicBezTo>
                        <a:pt x="876586" y="98049"/>
                        <a:pt x="869663" y="108849"/>
                        <a:pt x="870845" y="117287"/>
                      </a:cubicBezTo>
                      <a:cubicBezTo>
                        <a:pt x="871858" y="124712"/>
                        <a:pt x="878612" y="139055"/>
                        <a:pt x="881652" y="140237"/>
                      </a:cubicBezTo>
                      <a:cubicBezTo>
                        <a:pt x="882834" y="140743"/>
                        <a:pt x="883847" y="141755"/>
                        <a:pt x="883847" y="142768"/>
                      </a:cubicBezTo>
                      <a:cubicBezTo>
                        <a:pt x="883847" y="144793"/>
                        <a:pt x="875742" y="139055"/>
                        <a:pt x="869157" y="132305"/>
                      </a:cubicBezTo>
                      <a:lnTo>
                        <a:pt x="864091" y="127243"/>
                      </a:lnTo>
                      <a:lnTo>
                        <a:pt x="862065" y="145468"/>
                      </a:lnTo>
                      <a:lnTo>
                        <a:pt x="860039" y="163693"/>
                      </a:lnTo>
                      <a:lnTo>
                        <a:pt x="865273" y="177193"/>
                      </a:lnTo>
                      <a:cubicBezTo>
                        <a:pt x="868144" y="184449"/>
                        <a:pt x="875067" y="199637"/>
                        <a:pt x="880639" y="210943"/>
                      </a:cubicBezTo>
                      <a:cubicBezTo>
                        <a:pt x="889756" y="229674"/>
                        <a:pt x="891107" y="231530"/>
                        <a:pt x="897355" y="234399"/>
                      </a:cubicBezTo>
                      <a:cubicBezTo>
                        <a:pt x="901069" y="236087"/>
                        <a:pt x="903771" y="237774"/>
                        <a:pt x="903433" y="238112"/>
                      </a:cubicBezTo>
                      <a:cubicBezTo>
                        <a:pt x="903095" y="238618"/>
                        <a:pt x="901069" y="237943"/>
                        <a:pt x="899043" y="236930"/>
                      </a:cubicBezTo>
                      <a:cubicBezTo>
                        <a:pt x="897017" y="235918"/>
                        <a:pt x="894991" y="235412"/>
                        <a:pt x="894484" y="235918"/>
                      </a:cubicBezTo>
                      <a:cubicBezTo>
                        <a:pt x="892289" y="238112"/>
                        <a:pt x="929942" y="294980"/>
                        <a:pt x="937034" y="300043"/>
                      </a:cubicBezTo>
                      <a:cubicBezTo>
                        <a:pt x="939736" y="302237"/>
                        <a:pt x="946490" y="305612"/>
                        <a:pt x="951893" y="307805"/>
                      </a:cubicBezTo>
                      <a:cubicBezTo>
                        <a:pt x="957296" y="309830"/>
                        <a:pt x="961348" y="311855"/>
                        <a:pt x="961011" y="312362"/>
                      </a:cubicBezTo>
                      <a:cubicBezTo>
                        <a:pt x="959998" y="313205"/>
                        <a:pt x="932982" y="302743"/>
                        <a:pt x="931800" y="300887"/>
                      </a:cubicBezTo>
                      <a:cubicBezTo>
                        <a:pt x="931293" y="300043"/>
                        <a:pt x="930111" y="299368"/>
                        <a:pt x="929098" y="299368"/>
                      </a:cubicBezTo>
                      <a:cubicBezTo>
                        <a:pt x="928254" y="299368"/>
                        <a:pt x="931462" y="304430"/>
                        <a:pt x="936359" y="310843"/>
                      </a:cubicBezTo>
                      <a:cubicBezTo>
                        <a:pt x="941086" y="317087"/>
                        <a:pt x="945814" y="323162"/>
                        <a:pt x="946827" y="324343"/>
                      </a:cubicBezTo>
                      <a:cubicBezTo>
                        <a:pt x="947672" y="325355"/>
                        <a:pt x="948009" y="326368"/>
                        <a:pt x="947503" y="326368"/>
                      </a:cubicBezTo>
                      <a:cubicBezTo>
                        <a:pt x="946152" y="326368"/>
                        <a:pt x="906810" y="282493"/>
                        <a:pt x="892965" y="265618"/>
                      </a:cubicBezTo>
                      <a:cubicBezTo>
                        <a:pt x="885873" y="256843"/>
                        <a:pt x="874729" y="242162"/>
                        <a:pt x="868313" y="233218"/>
                      </a:cubicBezTo>
                      <a:cubicBezTo>
                        <a:pt x="861727" y="224105"/>
                        <a:pt x="855987" y="216680"/>
                        <a:pt x="855142" y="216680"/>
                      </a:cubicBezTo>
                      <a:cubicBezTo>
                        <a:pt x="853285" y="216680"/>
                        <a:pt x="823399" y="200143"/>
                        <a:pt x="815125" y="194405"/>
                      </a:cubicBezTo>
                      <a:cubicBezTo>
                        <a:pt x="811242" y="191874"/>
                        <a:pt x="807696" y="189680"/>
                        <a:pt x="807189" y="189680"/>
                      </a:cubicBezTo>
                      <a:cubicBezTo>
                        <a:pt x="806852" y="189680"/>
                        <a:pt x="809384" y="196262"/>
                        <a:pt x="812761" y="204530"/>
                      </a:cubicBezTo>
                      <a:cubicBezTo>
                        <a:pt x="816307" y="212630"/>
                        <a:pt x="820528" y="224274"/>
                        <a:pt x="822048" y="230349"/>
                      </a:cubicBezTo>
                      <a:cubicBezTo>
                        <a:pt x="825594" y="244524"/>
                        <a:pt x="825594" y="268993"/>
                        <a:pt x="822048" y="280974"/>
                      </a:cubicBezTo>
                      <a:cubicBezTo>
                        <a:pt x="818333" y="293799"/>
                        <a:pt x="808540" y="311687"/>
                        <a:pt x="800773" y="320124"/>
                      </a:cubicBezTo>
                      <a:lnTo>
                        <a:pt x="794357" y="327212"/>
                      </a:lnTo>
                      <a:lnTo>
                        <a:pt x="799760" y="318943"/>
                      </a:lnTo>
                      <a:cubicBezTo>
                        <a:pt x="817320" y="291943"/>
                        <a:pt x="819009" y="257687"/>
                        <a:pt x="804319" y="226805"/>
                      </a:cubicBezTo>
                      <a:cubicBezTo>
                        <a:pt x="797734" y="212630"/>
                        <a:pt x="787772" y="196430"/>
                        <a:pt x="785914" y="196430"/>
                      </a:cubicBezTo>
                      <a:cubicBezTo>
                        <a:pt x="784564" y="196430"/>
                        <a:pt x="769198" y="218199"/>
                        <a:pt x="763289" y="227987"/>
                      </a:cubicBezTo>
                      <a:cubicBezTo>
                        <a:pt x="762613" y="229337"/>
                        <a:pt x="764639" y="231362"/>
                        <a:pt x="769029" y="233555"/>
                      </a:cubicBezTo>
                      <a:cubicBezTo>
                        <a:pt x="772744" y="235412"/>
                        <a:pt x="775783" y="237268"/>
                        <a:pt x="775783" y="237774"/>
                      </a:cubicBezTo>
                      <a:cubicBezTo>
                        <a:pt x="775783" y="238618"/>
                        <a:pt x="768861" y="236087"/>
                        <a:pt x="763964" y="233555"/>
                      </a:cubicBezTo>
                      <a:cubicBezTo>
                        <a:pt x="761262" y="232205"/>
                        <a:pt x="759405" y="233893"/>
                        <a:pt x="750287" y="245874"/>
                      </a:cubicBezTo>
                      <a:cubicBezTo>
                        <a:pt x="744546" y="253468"/>
                        <a:pt x="739143" y="260555"/>
                        <a:pt x="738468" y="261568"/>
                      </a:cubicBezTo>
                      <a:cubicBezTo>
                        <a:pt x="737455" y="262749"/>
                        <a:pt x="743027" y="264774"/>
                        <a:pt x="756028" y="267980"/>
                      </a:cubicBezTo>
                      <a:cubicBezTo>
                        <a:pt x="778823" y="273380"/>
                        <a:pt x="798240" y="279118"/>
                        <a:pt x="797396" y="279962"/>
                      </a:cubicBezTo>
                      <a:cubicBezTo>
                        <a:pt x="797058" y="280299"/>
                        <a:pt x="791149" y="279287"/>
                        <a:pt x="784226" y="277430"/>
                      </a:cubicBezTo>
                      <a:cubicBezTo>
                        <a:pt x="777303" y="275743"/>
                        <a:pt x="764302" y="273043"/>
                        <a:pt x="755522" y="271524"/>
                      </a:cubicBezTo>
                      <a:cubicBezTo>
                        <a:pt x="746741" y="270005"/>
                        <a:pt x="738299" y="268487"/>
                        <a:pt x="736779" y="267980"/>
                      </a:cubicBezTo>
                      <a:cubicBezTo>
                        <a:pt x="734922" y="267474"/>
                        <a:pt x="729181" y="272705"/>
                        <a:pt x="718712" y="284518"/>
                      </a:cubicBezTo>
                      <a:cubicBezTo>
                        <a:pt x="710439" y="294137"/>
                        <a:pt x="698113" y="307637"/>
                        <a:pt x="691359" y="314555"/>
                      </a:cubicBezTo>
                      <a:lnTo>
                        <a:pt x="679371" y="327212"/>
                      </a:lnTo>
                      <a:lnTo>
                        <a:pt x="690177" y="312868"/>
                      </a:lnTo>
                      <a:cubicBezTo>
                        <a:pt x="696087" y="304937"/>
                        <a:pt x="706049" y="291099"/>
                        <a:pt x="712296" y="282155"/>
                      </a:cubicBezTo>
                      <a:lnTo>
                        <a:pt x="723440" y="265955"/>
                      </a:lnTo>
                      <a:lnTo>
                        <a:pt x="713816" y="263930"/>
                      </a:lnTo>
                      <a:cubicBezTo>
                        <a:pt x="708413" y="262918"/>
                        <a:pt x="701490" y="261399"/>
                        <a:pt x="698619" y="260555"/>
                      </a:cubicBezTo>
                      <a:cubicBezTo>
                        <a:pt x="691190" y="258699"/>
                        <a:pt x="676163" y="262580"/>
                        <a:pt x="672279" y="267643"/>
                      </a:cubicBezTo>
                      <a:cubicBezTo>
                        <a:pt x="670591" y="269837"/>
                        <a:pt x="664681" y="278949"/>
                        <a:pt x="658940" y="288062"/>
                      </a:cubicBezTo>
                      <a:lnTo>
                        <a:pt x="648809" y="304599"/>
                      </a:lnTo>
                      <a:lnTo>
                        <a:pt x="653368" y="311180"/>
                      </a:lnTo>
                      <a:cubicBezTo>
                        <a:pt x="655901" y="314893"/>
                        <a:pt x="659109" y="318774"/>
                        <a:pt x="660291" y="319787"/>
                      </a:cubicBezTo>
                      <a:cubicBezTo>
                        <a:pt x="661642" y="320799"/>
                        <a:pt x="662655" y="322487"/>
                        <a:pt x="662655" y="323499"/>
                      </a:cubicBezTo>
                      <a:cubicBezTo>
                        <a:pt x="662655" y="324512"/>
                        <a:pt x="659109" y="321305"/>
                        <a:pt x="654719" y="316412"/>
                      </a:cubicBezTo>
                      <a:lnTo>
                        <a:pt x="646614" y="307468"/>
                      </a:lnTo>
                      <a:lnTo>
                        <a:pt x="635639" y="323162"/>
                      </a:lnTo>
                      <a:cubicBezTo>
                        <a:pt x="623651" y="340205"/>
                        <a:pt x="601869" y="368049"/>
                        <a:pt x="601869" y="366193"/>
                      </a:cubicBezTo>
                      <a:cubicBezTo>
                        <a:pt x="601869" y="365518"/>
                        <a:pt x="605584" y="359612"/>
                        <a:pt x="609974" y="352862"/>
                      </a:cubicBezTo>
                      <a:cubicBezTo>
                        <a:pt x="614533" y="346112"/>
                        <a:pt x="622975" y="332105"/>
                        <a:pt x="628885" y="321643"/>
                      </a:cubicBezTo>
                      <a:cubicBezTo>
                        <a:pt x="641211" y="299705"/>
                        <a:pt x="641211" y="301562"/>
                        <a:pt x="625846" y="284687"/>
                      </a:cubicBezTo>
                      <a:lnTo>
                        <a:pt x="616221" y="274055"/>
                      </a:lnTo>
                      <a:lnTo>
                        <a:pt x="603558" y="277262"/>
                      </a:lnTo>
                      <a:cubicBezTo>
                        <a:pt x="590050" y="280637"/>
                        <a:pt x="585153" y="280637"/>
                        <a:pt x="596635" y="277262"/>
                      </a:cubicBezTo>
                      <a:cubicBezTo>
                        <a:pt x="607441" y="274055"/>
                        <a:pt x="603558" y="273549"/>
                        <a:pt x="591738" y="276587"/>
                      </a:cubicBezTo>
                      <a:cubicBezTo>
                        <a:pt x="585997" y="278105"/>
                        <a:pt x="580932" y="278949"/>
                        <a:pt x="580425" y="278443"/>
                      </a:cubicBezTo>
                      <a:cubicBezTo>
                        <a:pt x="579919" y="278105"/>
                        <a:pt x="582958" y="276755"/>
                        <a:pt x="586841" y="275743"/>
                      </a:cubicBezTo>
                      <a:cubicBezTo>
                        <a:pt x="590894" y="274730"/>
                        <a:pt x="598323" y="272705"/>
                        <a:pt x="603220" y="271187"/>
                      </a:cubicBezTo>
                      <a:lnTo>
                        <a:pt x="612000" y="268655"/>
                      </a:lnTo>
                      <a:lnTo>
                        <a:pt x="603220" y="257518"/>
                      </a:lnTo>
                      <a:cubicBezTo>
                        <a:pt x="598492" y="251274"/>
                        <a:pt x="594102" y="245874"/>
                        <a:pt x="593764" y="245368"/>
                      </a:cubicBezTo>
                      <a:cubicBezTo>
                        <a:pt x="593427" y="244862"/>
                        <a:pt x="591063" y="247224"/>
                        <a:pt x="588530" y="250430"/>
                      </a:cubicBezTo>
                      <a:cubicBezTo>
                        <a:pt x="586166" y="253637"/>
                        <a:pt x="578230" y="263255"/>
                        <a:pt x="570970" y="272030"/>
                      </a:cubicBezTo>
                      <a:lnTo>
                        <a:pt x="557799" y="287724"/>
                      </a:lnTo>
                      <a:lnTo>
                        <a:pt x="561176" y="292280"/>
                      </a:lnTo>
                      <a:cubicBezTo>
                        <a:pt x="566411" y="299705"/>
                        <a:pt x="569957" y="302237"/>
                        <a:pt x="582114" y="306962"/>
                      </a:cubicBezTo>
                      <a:cubicBezTo>
                        <a:pt x="588361" y="309493"/>
                        <a:pt x="593258" y="311855"/>
                        <a:pt x="592920" y="312193"/>
                      </a:cubicBezTo>
                      <a:cubicBezTo>
                        <a:pt x="591400" y="313880"/>
                        <a:pt x="563878" y="301899"/>
                        <a:pt x="558981" y="297680"/>
                      </a:cubicBezTo>
                      <a:lnTo>
                        <a:pt x="553747" y="292955"/>
                      </a:lnTo>
                      <a:lnTo>
                        <a:pt x="548513" y="297680"/>
                      </a:lnTo>
                      <a:cubicBezTo>
                        <a:pt x="543447" y="302068"/>
                        <a:pt x="516263" y="313880"/>
                        <a:pt x="514743" y="312362"/>
                      </a:cubicBezTo>
                      <a:cubicBezTo>
                        <a:pt x="514405" y="312024"/>
                        <a:pt x="519471" y="309493"/>
                        <a:pt x="525887" y="306962"/>
                      </a:cubicBezTo>
                      <a:cubicBezTo>
                        <a:pt x="540915" y="300887"/>
                        <a:pt x="553409" y="288399"/>
                        <a:pt x="547837" y="285024"/>
                      </a:cubicBezTo>
                      <a:cubicBezTo>
                        <a:pt x="544460" y="282999"/>
                        <a:pt x="513899" y="243680"/>
                        <a:pt x="501404" y="225118"/>
                      </a:cubicBezTo>
                      <a:cubicBezTo>
                        <a:pt x="494143" y="214487"/>
                        <a:pt x="487558" y="205037"/>
                        <a:pt x="486883" y="204193"/>
                      </a:cubicBezTo>
                      <a:cubicBezTo>
                        <a:pt x="486208" y="203518"/>
                        <a:pt x="482999" y="208580"/>
                        <a:pt x="479622" y="215668"/>
                      </a:cubicBezTo>
                      <a:lnTo>
                        <a:pt x="473713" y="228662"/>
                      </a:lnTo>
                      <a:lnTo>
                        <a:pt x="480635" y="239968"/>
                      </a:lnTo>
                      <a:cubicBezTo>
                        <a:pt x="484350" y="246212"/>
                        <a:pt x="489753" y="254480"/>
                        <a:pt x="492455" y="258530"/>
                      </a:cubicBezTo>
                      <a:cubicBezTo>
                        <a:pt x="500897" y="270849"/>
                        <a:pt x="497014" y="267980"/>
                        <a:pt x="483675" y="252118"/>
                      </a:cubicBezTo>
                      <a:cubicBezTo>
                        <a:pt x="476752" y="243849"/>
                        <a:pt x="470673" y="237099"/>
                        <a:pt x="470167" y="236930"/>
                      </a:cubicBezTo>
                      <a:cubicBezTo>
                        <a:pt x="469660" y="236930"/>
                        <a:pt x="466452" y="242499"/>
                        <a:pt x="463075" y="249249"/>
                      </a:cubicBezTo>
                      <a:cubicBezTo>
                        <a:pt x="453282" y="268149"/>
                        <a:pt x="435722" y="296668"/>
                        <a:pt x="420863" y="317930"/>
                      </a:cubicBezTo>
                      <a:cubicBezTo>
                        <a:pt x="407186" y="337168"/>
                        <a:pt x="384223" y="366868"/>
                        <a:pt x="382872" y="366868"/>
                      </a:cubicBezTo>
                      <a:cubicBezTo>
                        <a:pt x="382534" y="366868"/>
                        <a:pt x="385236" y="362480"/>
                        <a:pt x="388782" y="357249"/>
                      </a:cubicBezTo>
                      <a:cubicBezTo>
                        <a:pt x="405160" y="332780"/>
                        <a:pt x="426773" y="292280"/>
                        <a:pt x="438930" y="263087"/>
                      </a:cubicBezTo>
                      <a:cubicBezTo>
                        <a:pt x="447035" y="243512"/>
                        <a:pt x="454970" y="221743"/>
                        <a:pt x="454970" y="219043"/>
                      </a:cubicBezTo>
                      <a:cubicBezTo>
                        <a:pt x="454970" y="217862"/>
                        <a:pt x="450749" y="210774"/>
                        <a:pt x="445684" y="203349"/>
                      </a:cubicBezTo>
                      <a:cubicBezTo>
                        <a:pt x="440449" y="195924"/>
                        <a:pt x="431500" y="181918"/>
                        <a:pt x="425591" y="172130"/>
                      </a:cubicBezTo>
                      <a:lnTo>
                        <a:pt x="414953" y="154412"/>
                      </a:lnTo>
                      <a:lnTo>
                        <a:pt x="397055" y="178374"/>
                      </a:lnTo>
                      <a:cubicBezTo>
                        <a:pt x="370039" y="214318"/>
                        <a:pt x="359402" y="236762"/>
                        <a:pt x="356194" y="263255"/>
                      </a:cubicBezTo>
                      <a:lnTo>
                        <a:pt x="355012" y="273718"/>
                      </a:lnTo>
                      <a:lnTo>
                        <a:pt x="363792" y="276587"/>
                      </a:lnTo>
                      <a:cubicBezTo>
                        <a:pt x="368520" y="278105"/>
                        <a:pt x="372066" y="279793"/>
                        <a:pt x="371728" y="280130"/>
                      </a:cubicBezTo>
                      <a:cubicBezTo>
                        <a:pt x="371390" y="280637"/>
                        <a:pt x="369026" y="280130"/>
                        <a:pt x="366494" y="279118"/>
                      </a:cubicBezTo>
                      <a:cubicBezTo>
                        <a:pt x="363961" y="278274"/>
                        <a:pt x="360415" y="277430"/>
                        <a:pt x="358727" y="277430"/>
                      </a:cubicBezTo>
                      <a:cubicBezTo>
                        <a:pt x="355856" y="277430"/>
                        <a:pt x="355856" y="277937"/>
                        <a:pt x="358051" y="288062"/>
                      </a:cubicBezTo>
                      <a:cubicBezTo>
                        <a:pt x="361090" y="300549"/>
                        <a:pt x="366831" y="313880"/>
                        <a:pt x="373416" y="322487"/>
                      </a:cubicBezTo>
                      <a:cubicBezTo>
                        <a:pt x="377300" y="327887"/>
                        <a:pt x="377469" y="328393"/>
                        <a:pt x="374261" y="325524"/>
                      </a:cubicBezTo>
                      <a:cubicBezTo>
                        <a:pt x="367507" y="319787"/>
                        <a:pt x="355350" y="300043"/>
                        <a:pt x="350791" y="287218"/>
                      </a:cubicBezTo>
                      <a:cubicBezTo>
                        <a:pt x="348258" y="280468"/>
                        <a:pt x="346232" y="274730"/>
                        <a:pt x="346232" y="274562"/>
                      </a:cubicBezTo>
                      <a:cubicBezTo>
                        <a:pt x="345894" y="273887"/>
                        <a:pt x="288823" y="263930"/>
                        <a:pt x="287472" y="264268"/>
                      </a:cubicBezTo>
                      <a:cubicBezTo>
                        <a:pt x="284602" y="265280"/>
                        <a:pt x="318203" y="330418"/>
                        <a:pt x="333399" y="353368"/>
                      </a:cubicBezTo>
                      <a:cubicBezTo>
                        <a:pt x="346063" y="372437"/>
                        <a:pt x="344712" y="371593"/>
                        <a:pt x="327996" y="350330"/>
                      </a:cubicBezTo>
                      <a:close/>
                      <a:moveTo>
                        <a:pt x="1345648" y="306624"/>
                      </a:moveTo>
                      <a:cubicBezTo>
                        <a:pt x="1351727" y="298693"/>
                        <a:pt x="1356624" y="291437"/>
                        <a:pt x="1356624" y="290424"/>
                      </a:cubicBezTo>
                      <a:cubicBezTo>
                        <a:pt x="1356624" y="289580"/>
                        <a:pt x="1354091" y="285868"/>
                        <a:pt x="1350883" y="282493"/>
                      </a:cubicBezTo>
                      <a:lnTo>
                        <a:pt x="1345142" y="276080"/>
                      </a:lnTo>
                      <a:lnTo>
                        <a:pt x="1341427" y="286205"/>
                      </a:lnTo>
                      <a:cubicBezTo>
                        <a:pt x="1339401" y="291774"/>
                        <a:pt x="1335518" y="300212"/>
                        <a:pt x="1332816" y="304768"/>
                      </a:cubicBezTo>
                      <a:cubicBezTo>
                        <a:pt x="1330114" y="309324"/>
                        <a:pt x="1327919" y="313712"/>
                        <a:pt x="1327919" y="314724"/>
                      </a:cubicBezTo>
                      <a:cubicBezTo>
                        <a:pt x="1327919" y="317424"/>
                        <a:pt x="1331972" y="322824"/>
                        <a:pt x="1333323" y="321980"/>
                      </a:cubicBezTo>
                      <a:cubicBezTo>
                        <a:pt x="1334167" y="321474"/>
                        <a:pt x="1339739" y="314555"/>
                        <a:pt x="1345648" y="306624"/>
                      </a:cubicBezTo>
                      <a:close/>
                      <a:moveTo>
                        <a:pt x="1331296" y="295993"/>
                      </a:moveTo>
                      <a:cubicBezTo>
                        <a:pt x="1333154" y="289918"/>
                        <a:pt x="1334842" y="280974"/>
                        <a:pt x="1335011" y="275912"/>
                      </a:cubicBezTo>
                      <a:cubicBezTo>
                        <a:pt x="1335518" y="265787"/>
                        <a:pt x="1335855" y="266124"/>
                        <a:pt x="1320828" y="263255"/>
                      </a:cubicBezTo>
                      <a:lnTo>
                        <a:pt x="1314411" y="262074"/>
                      </a:lnTo>
                      <a:lnTo>
                        <a:pt x="1314411" y="268655"/>
                      </a:lnTo>
                      <a:cubicBezTo>
                        <a:pt x="1314411" y="277937"/>
                        <a:pt x="1316944" y="290255"/>
                        <a:pt x="1321165" y="301730"/>
                      </a:cubicBezTo>
                      <a:cubicBezTo>
                        <a:pt x="1325555" y="313037"/>
                        <a:pt x="1326231" y="312530"/>
                        <a:pt x="1331296" y="295993"/>
                      </a:cubicBezTo>
                      <a:close/>
                      <a:moveTo>
                        <a:pt x="1957219" y="283843"/>
                      </a:moveTo>
                      <a:cubicBezTo>
                        <a:pt x="1963467" y="274730"/>
                        <a:pt x="1968194" y="267137"/>
                        <a:pt x="1967688" y="266799"/>
                      </a:cubicBezTo>
                      <a:cubicBezTo>
                        <a:pt x="1967350" y="266462"/>
                        <a:pt x="1961440" y="265112"/>
                        <a:pt x="1954686" y="263593"/>
                      </a:cubicBezTo>
                      <a:lnTo>
                        <a:pt x="1942529" y="261062"/>
                      </a:lnTo>
                      <a:lnTo>
                        <a:pt x="1934931" y="274224"/>
                      </a:lnTo>
                      <a:lnTo>
                        <a:pt x="1927333" y="287387"/>
                      </a:lnTo>
                      <a:lnTo>
                        <a:pt x="1932736" y="298524"/>
                      </a:lnTo>
                      <a:lnTo>
                        <a:pt x="1938308" y="309662"/>
                      </a:lnTo>
                      <a:lnTo>
                        <a:pt x="1942192" y="304937"/>
                      </a:lnTo>
                      <a:cubicBezTo>
                        <a:pt x="1944218" y="302405"/>
                        <a:pt x="1951141" y="292787"/>
                        <a:pt x="1957219" y="283843"/>
                      </a:cubicBezTo>
                      <a:close/>
                      <a:moveTo>
                        <a:pt x="1662916" y="279118"/>
                      </a:moveTo>
                      <a:cubicBezTo>
                        <a:pt x="1668994" y="270005"/>
                        <a:pt x="1674060" y="261568"/>
                        <a:pt x="1674060" y="260724"/>
                      </a:cubicBezTo>
                      <a:cubicBezTo>
                        <a:pt x="1674060" y="259712"/>
                        <a:pt x="1669332" y="252624"/>
                        <a:pt x="1663591" y="244862"/>
                      </a:cubicBezTo>
                      <a:cubicBezTo>
                        <a:pt x="1657681" y="237099"/>
                        <a:pt x="1651772" y="228999"/>
                        <a:pt x="1650252" y="226805"/>
                      </a:cubicBezTo>
                      <a:lnTo>
                        <a:pt x="1647719" y="222755"/>
                      </a:lnTo>
                      <a:lnTo>
                        <a:pt x="1636575" y="232205"/>
                      </a:lnTo>
                      <a:cubicBezTo>
                        <a:pt x="1630497" y="237437"/>
                        <a:pt x="1624249" y="242330"/>
                        <a:pt x="1622730" y="243174"/>
                      </a:cubicBezTo>
                      <a:cubicBezTo>
                        <a:pt x="1620197" y="244524"/>
                        <a:pt x="1620703" y="246549"/>
                        <a:pt x="1627288" y="262412"/>
                      </a:cubicBezTo>
                      <a:cubicBezTo>
                        <a:pt x="1631341" y="272030"/>
                        <a:pt x="1637251" y="284855"/>
                        <a:pt x="1640121" y="290593"/>
                      </a:cubicBezTo>
                      <a:cubicBezTo>
                        <a:pt x="1645355" y="300887"/>
                        <a:pt x="1645693" y="301224"/>
                        <a:pt x="1648732" y="298524"/>
                      </a:cubicBezTo>
                      <a:cubicBezTo>
                        <a:pt x="1650421" y="297005"/>
                        <a:pt x="1656837" y="288230"/>
                        <a:pt x="1662916" y="279118"/>
                      </a:cubicBezTo>
                      <a:close/>
                      <a:moveTo>
                        <a:pt x="221790" y="281987"/>
                      </a:moveTo>
                      <a:cubicBezTo>
                        <a:pt x="226856" y="274393"/>
                        <a:pt x="233441" y="264099"/>
                        <a:pt x="236649" y="259374"/>
                      </a:cubicBezTo>
                      <a:lnTo>
                        <a:pt x="242221" y="250430"/>
                      </a:lnTo>
                      <a:lnTo>
                        <a:pt x="234116" y="246380"/>
                      </a:lnTo>
                      <a:cubicBezTo>
                        <a:pt x="229557" y="244018"/>
                        <a:pt x="223479" y="240137"/>
                        <a:pt x="220439" y="237605"/>
                      </a:cubicBezTo>
                      <a:cubicBezTo>
                        <a:pt x="217400" y="235243"/>
                        <a:pt x="214698" y="233555"/>
                        <a:pt x="214361" y="233893"/>
                      </a:cubicBezTo>
                      <a:cubicBezTo>
                        <a:pt x="212335" y="235918"/>
                        <a:pt x="206763" y="261905"/>
                        <a:pt x="206763" y="268993"/>
                      </a:cubicBezTo>
                      <a:cubicBezTo>
                        <a:pt x="206763" y="277768"/>
                        <a:pt x="209971" y="295993"/>
                        <a:pt x="211659" y="295993"/>
                      </a:cubicBezTo>
                      <a:cubicBezTo>
                        <a:pt x="212166" y="295993"/>
                        <a:pt x="216725" y="289749"/>
                        <a:pt x="221790" y="281987"/>
                      </a:cubicBezTo>
                      <a:close/>
                      <a:moveTo>
                        <a:pt x="649147" y="282155"/>
                      </a:moveTo>
                      <a:cubicBezTo>
                        <a:pt x="652693" y="274393"/>
                        <a:pt x="655563" y="267980"/>
                        <a:pt x="655225" y="267812"/>
                      </a:cubicBezTo>
                      <a:cubicBezTo>
                        <a:pt x="655056" y="267474"/>
                        <a:pt x="648471" y="268487"/>
                        <a:pt x="640535" y="269837"/>
                      </a:cubicBezTo>
                      <a:cubicBezTo>
                        <a:pt x="632768" y="271187"/>
                        <a:pt x="626183" y="272368"/>
                        <a:pt x="625846" y="272368"/>
                      </a:cubicBezTo>
                      <a:cubicBezTo>
                        <a:pt x="625339" y="272368"/>
                        <a:pt x="641380" y="295824"/>
                        <a:pt x="642055" y="295993"/>
                      </a:cubicBezTo>
                      <a:cubicBezTo>
                        <a:pt x="642393" y="295993"/>
                        <a:pt x="645601" y="289749"/>
                        <a:pt x="649147" y="282155"/>
                      </a:cubicBezTo>
                      <a:close/>
                      <a:moveTo>
                        <a:pt x="1840713" y="264774"/>
                      </a:moveTo>
                      <a:cubicBezTo>
                        <a:pt x="1839700" y="246043"/>
                        <a:pt x="1834466" y="230687"/>
                        <a:pt x="1821634" y="208749"/>
                      </a:cubicBezTo>
                      <a:cubicBezTo>
                        <a:pt x="1816568" y="200143"/>
                        <a:pt x="1812009" y="193055"/>
                        <a:pt x="1811503" y="193055"/>
                      </a:cubicBezTo>
                      <a:cubicBezTo>
                        <a:pt x="1811165" y="193055"/>
                        <a:pt x="1805593" y="196093"/>
                        <a:pt x="1799177" y="199974"/>
                      </a:cubicBezTo>
                      <a:lnTo>
                        <a:pt x="1787695" y="206724"/>
                      </a:lnTo>
                      <a:lnTo>
                        <a:pt x="1793773" y="218368"/>
                      </a:lnTo>
                      <a:cubicBezTo>
                        <a:pt x="1799008" y="228493"/>
                        <a:pt x="1800865" y="230518"/>
                        <a:pt x="1807788" y="233724"/>
                      </a:cubicBezTo>
                      <a:cubicBezTo>
                        <a:pt x="1817075" y="238112"/>
                        <a:pt x="1817750" y="239968"/>
                        <a:pt x="1808632" y="236087"/>
                      </a:cubicBezTo>
                      <a:cubicBezTo>
                        <a:pt x="1805086" y="234737"/>
                        <a:pt x="1802385" y="233893"/>
                        <a:pt x="1802385" y="234399"/>
                      </a:cubicBezTo>
                      <a:cubicBezTo>
                        <a:pt x="1802385" y="236424"/>
                        <a:pt x="1826868" y="275912"/>
                        <a:pt x="1834297" y="285699"/>
                      </a:cubicBezTo>
                      <a:lnTo>
                        <a:pt x="1838518" y="291437"/>
                      </a:lnTo>
                      <a:lnTo>
                        <a:pt x="1840038" y="285699"/>
                      </a:lnTo>
                      <a:cubicBezTo>
                        <a:pt x="1840882" y="282493"/>
                        <a:pt x="1841220" y="273212"/>
                        <a:pt x="1840713" y="264774"/>
                      </a:cubicBezTo>
                      <a:close/>
                      <a:moveTo>
                        <a:pt x="1366248" y="278274"/>
                      </a:moveTo>
                      <a:cubicBezTo>
                        <a:pt x="1369625" y="273043"/>
                        <a:pt x="1369794" y="272537"/>
                        <a:pt x="1367092" y="271693"/>
                      </a:cubicBezTo>
                      <a:cubicBezTo>
                        <a:pt x="1360845" y="270005"/>
                        <a:pt x="1351558" y="268824"/>
                        <a:pt x="1351558" y="269837"/>
                      </a:cubicBezTo>
                      <a:cubicBezTo>
                        <a:pt x="1351558" y="271355"/>
                        <a:pt x="1360338" y="284180"/>
                        <a:pt x="1361520" y="284180"/>
                      </a:cubicBezTo>
                      <a:cubicBezTo>
                        <a:pt x="1362027" y="284180"/>
                        <a:pt x="1364222" y="281480"/>
                        <a:pt x="1366248" y="278274"/>
                      </a:cubicBezTo>
                      <a:close/>
                      <a:moveTo>
                        <a:pt x="572489" y="252624"/>
                      </a:moveTo>
                      <a:lnTo>
                        <a:pt x="584478" y="232880"/>
                      </a:lnTo>
                      <a:lnTo>
                        <a:pt x="574178" y="217355"/>
                      </a:lnTo>
                      <a:lnTo>
                        <a:pt x="563878" y="201830"/>
                      </a:lnTo>
                      <a:lnTo>
                        <a:pt x="563034" y="222249"/>
                      </a:lnTo>
                      <a:cubicBezTo>
                        <a:pt x="562021" y="245874"/>
                        <a:pt x="560839" y="243005"/>
                        <a:pt x="557799" y="209930"/>
                      </a:cubicBezTo>
                      <a:cubicBezTo>
                        <a:pt x="556786" y="198287"/>
                        <a:pt x="554929" y="186980"/>
                        <a:pt x="553747" y="184618"/>
                      </a:cubicBezTo>
                      <a:cubicBezTo>
                        <a:pt x="551214" y="179893"/>
                        <a:pt x="524705" y="153230"/>
                        <a:pt x="523692" y="154412"/>
                      </a:cubicBezTo>
                      <a:cubicBezTo>
                        <a:pt x="522679" y="155424"/>
                        <a:pt x="517445" y="207399"/>
                        <a:pt x="517445" y="215668"/>
                      </a:cubicBezTo>
                      <a:cubicBezTo>
                        <a:pt x="517445" y="222080"/>
                        <a:pt x="527069" y="240474"/>
                        <a:pt x="545473" y="269330"/>
                      </a:cubicBezTo>
                      <a:lnTo>
                        <a:pt x="553409" y="281649"/>
                      </a:lnTo>
                      <a:lnTo>
                        <a:pt x="556955" y="276924"/>
                      </a:lnTo>
                      <a:cubicBezTo>
                        <a:pt x="558981" y="274393"/>
                        <a:pt x="565904" y="263424"/>
                        <a:pt x="572489" y="252624"/>
                      </a:cubicBezTo>
                      <a:close/>
                      <a:moveTo>
                        <a:pt x="1924463" y="263593"/>
                      </a:moveTo>
                      <a:lnTo>
                        <a:pt x="1926995" y="257349"/>
                      </a:lnTo>
                      <a:lnTo>
                        <a:pt x="1919397" y="254818"/>
                      </a:lnTo>
                      <a:cubicBezTo>
                        <a:pt x="1915345" y="253468"/>
                        <a:pt x="1912137" y="252793"/>
                        <a:pt x="1912474" y="253468"/>
                      </a:cubicBezTo>
                      <a:cubicBezTo>
                        <a:pt x="1912812" y="254143"/>
                        <a:pt x="1914500" y="258699"/>
                        <a:pt x="1916189" y="263593"/>
                      </a:cubicBezTo>
                      <a:cubicBezTo>
                        <a:pt x="1919904" y="273043"/>
                        <a:pt x="1920579" y="273043"/>
                        <a:pt x="1924463" y="263593"/>
                      </a:cubicBezTo>
                      <a:close/>
                      <a:moveTo>
                        <a:pt x="346232" y="253299"/>
                      </a:moveTo>
                      <a:cubicBezTo>
                        <a:pt x="346569" y="224105"/>
                        <a:pt x="355856" y="201155"/>
                        <a:pt x="385742" y="156099"/>
                      </a:cubicBezTo>
                      <a:lnTo>
                        <a:pt x="402796" y="130280"/>
                      </a:lnTo>
                      <a:lnTo>
                        <a:pt x="395198" y="112393"/>
                      </a:lnTo>
                      <a:cubicBezTo>
                        <a:pt x="391146" y="102437"/>
                        <a:pt x="387093" y="92312"/>
                        <a:pt x="386587" y="89780"/>
                      </a:cubicBezTo>
                      <a:cubicBezTo>
                        <a:pt x="385911" y="87080"/>
                        <a:pt x="384898" y="85055"/>
                        <a:pt x="384223" y="85055"/>
                      </a:cubicBezTo>
                      <a:cubicBezTo>
                        <a:pt x="383716" y="85055"/>
                        <a:pt x="379833" y="90793"/>
                        <a:pt x="375780" y="97712"/>
                      </a:cubicBezTo>
                      <a:cubicBezTo>
                        <a:pt x="371559" y="104630"/>
                        <a:pt x="364805" y="113574"/>
                        <a:pt x="360753" y="117455"/>
                      </a:cubicBezTo>
                      <a:cubicBezTo>
                        <a:pt x="356700" y="121505"/>
                        <a:pt x="353492" y="124037"/>
                        <a:pt x="353999" y="123024"/>
                      </a:cubicBezTo>
                      <a:cubicBezTo>
                        <a:pt x="354337" y="122180"/>
                        <a:pt x="357713" y="114924"/>
                        <a:pt x="361597" y="106993"/>
                      </a:cubicBezTo>
                      <a:cubicBezTo>
                        <a:pt x="371221" y="86743"/>
                        <a:pt x="377975" y="65649"/>
                        <a:pt x="376625" y="59574"/>
                      </a:cubicBezTo>
                      <a:cubicBezTo>
                        <a:pt x="376118" y="56705"/>
                        <a:pt x="373248" y="49112"/>
                        <a:pt x="370208" y="42362"/>
                      </a:cubicBezTo>
                      <a:cubicBezTo>
                        <a:pt x="367338" y="35612"/>
                        <a:pt x="363961" y="25993"/>
                        <a:pt x="362948" y="20930"/>
                      </a:cubicBezTo>
                      <a:lnTo>
                        <a:pt x="360922" y="11649"/>
                      </a:lnTo>
                      <a:lnTo>
                        <a:pt x="358895" y="24305"/>
                      </a:lnTo>
                      <a:cubicBezTo>
                        <a:pt x="348933" y="83705"/>
                        <a:pt x="324788" y="146312"/>
                        <a:pt x="291018" y="200143"/>
                      </a:cubicBezTo>
                      <a:cubicBezTo>
                        <a:pt x="283082" y="212630"/>
                        <a:pt x="282069" y="215330"/>
                        <a:pt x="281225" y="226299"/>
                      </a:cubicBezTo>
                      <a:cubicBezTo>
                        <a:pt x="279874" y="241318"/>
                        <a:pt x="277679" y="244355"/>
                        <a:pt x="277679" y="230855"/>
                      </a:cubicBezTo>
                      <a:cubicBezTo>
                        <a:pt x="277679" y="221743"/>
                        <a:pt x="277510" y="221237"/>
                        <a:pt x="275146" y="224612"/>
                      </a:cubicBezTo>
                      <a:cubicBezTo>
                        <a:pt x="273120" y="227480"/>
                        <a:pt x="273120" y="229168"/>
                        <a:pt x="274640" y="233724"/>
                      </a:cubicBezTo>
                      <a:cubicBezTo>
                        <a:pt x="275653" y="236930"/>
                        <a:pt x="277173" y="240137"/>
                        <a:pt x="277848" y="240980"/>
                      </a:cubicBezTo>
                      <a:cubicBezTo>
                        <a:pt x="278692" y="241993"/>
                        <a:pt x="279368" y="244187"/>
                        <a:pt x="279368" y="246212"/>
                      </a:cubicBezTo>
                      <a:cubicBezTo>
                        <a:pt x="279368" y="253974"/>
                        <a:pt x="283251" y="255999"/>
                        <a:pt x="311787" y="263255"/>
                      </a:cubicBezTo>
                      <a:cubicBezTo>
                        <a:pt x="326814" y="267137"/>
                        <a:pt x="340829" y="270512"/>
                        <a:pt x="342686" y="270512"/>
                      </a:cubicBezTo>
                      <a:cubicBezTo>
                        <a:pt x="345894" y="270680"/>
                        <a:pt x="346063" y="269499"/>
                        <a:pt x="346232" y="253299"/>
                      </a:cubicBezTo>
                      <a:close/>
                      <a:moveTo>
                        <a:pt x="1375872" y="263424"/>
                      </a:moveTo>
                      <a:cubicBezTo>
                        <a:pt x="1389212" y="240980"/>
                        <a:pt x="1402213" y="217355"/>
                        <a:pt x="1402213" y="215668"/>
                      </a:cubicBezTo>
                      <a:cubicBezTo>
                        <a:pt x="1402213" y="214487"/>
                        <a:pt x="1397147" y="209930"/>
                        <a:pt x="1390900" y="205543"/>
                      </a:cubicBezTo>
                      <a:cubicBezTo>
                        <a:pt x="1384484" y="201155"/>
                        <a:pt x="1374184" y="193393"/>
                        <a:pt x="1367937" y="188499"/>
                      </a:cubicBezTo>
                      <a:cubicBezTo>
                        <a:pt x="1354597" y="177868"/>
                        <a:pt x="1355611" y="177530"/>
                        <a:pt x="1343791" y="194912"/>
                      </a:cubicBezTo>
                      <a:lnTo>
                        <a:pt x="1335855" y="206555"/>
                      </a:lnTo>
                      <a:lnTo>
                        <a:pt x="1340414" y="221574"/>
                      </a:lnTo>
                      <a:cubicBezTo>
                        <a:pt x="1342947" y="230012"/>
                        <a:pt x="1345480" y="242837"/>
                        <a:pt x="1345986" y="250093"/>
                      </a:cubicBezTo>
                      <a:lnTo>
                        <a:pt x="1346999" y="263424"/>
                      </a:lnTo>
                      <a:lnTo>
                        <a:pt x="1357299" y="265955"/>
                      </a:lnTo>
                      <a:cubicBezTo>
                        <a:pt x="1371820" y="269668"/>
                        <a:pt x="1372327" y="269668"/>
                        <a:pt x="1375872" y="263424"/>
                      </a:cubicBezTo>
                      <a:close/>
                      <a:moveTo>
                        <a:pt x="660291" y="256674"/>
                      </a:moveTo>
                      <a:cubicBezTo>
                        <a:pt x="660460" y="256505"/>
                        <a:pt x="660966" y="254818"/>
                        <a:pt x="661642" y="252962"/>
                      </a:cubicBezTo>
                      <a:cubicBezTo>
                        <a:pt x="662486" y="250093"/>
                        <a:pt x="660797" y="248237"/>
                        <a:pt x="651848" y="242330"/>
                      </a:cubicBezTo>
                      <a:cubicBezTo>
                        <a:pt x="645939" y="238449"/>
                        <a:pt x="635470" y="230012"/>
                        <a:pt x="628378" y="223430"/>
                      </a:cubicBezTo>
                      <a:lnTo>
                        <a:pt x="615715" y="211618"/>
                      </a:lnTo>
                      <a:lnTo>
                        <a:pt x="613182" y="215668"/>
                      </a:lnTo>
                      <a:cubicBezTo>
                        <a:pt x="610649" y="219549"/>
                        <a:pt x="610649" y="219887"/>
                        <a:pt x="616728" y="224105"/>
                      </a:cubicBezTo>
                      <a:cubicBezTo>
                        <a:pt x="623988" y="229168"/>
                        <a:pt x="622469" y="230012"/>
                        <a:pt x="614533" y="225118"/>
                      </a:cubicBezTo>
                      <a:lnTo>
                        <a:pt x="609130" y="221743"/>
                      </a:lnTo>
                      <a:lnTo>
                        <a:pt x="605415" y="226805"/>
                      </a:lnTo>
                      <a:cubicBezTo>
                        <a:pt x="601194" y="232543"/>
                        <a:pt x="600856" y="231362"/>
                        <a:pt x="613857" y="253299"/>
                      </a:cubicBezTo>
                      <a:lnTo>
                        <a:pt x="622131" y="266968"/>
                      </a:lnTo>
                      <a:lnTo>
                        <a:pt x="641042" y="262074"/>
                      </a:lnTo>
                      <a:cubicBezTo>
                        <a:pt x="651342" y="259374"/>
                        <a:pt x="659953" y="257012"/>
                        <a:pt x="660291" y="256674"/>
                      </a:cubicBezTo>
                      <a:close/>
                      <a:moveTo>
                        <a:pt x="1565152" y="256337"/>
                      </a:moveTo>
                      <a:cubicBezTo>
                        <a:pt x="1579167" y="252287"/>
                        <a:pt x="1599766" y="244018"/>
                        <a:pt x="1599766" y="242499"/>
                      </a:cubicBezTo>
                      <a:cubicBezTo>
                        <a:pt x="1599766" y="242162"/>
                        <a:pt x="1596896" y="236087"/>
                        <a:pt x="1593350" y="228830"/>
                      </a:cubicBezTo>
                      <a:cubicBezTo>
                        <a:pt x="1589635" y="221743"/>
                        <a:pt x="1585076" y="211449"/>
                        <a:pt x="1582881" y="206218"/>
                      </a:cubicBezTo>
                      <a:cubicBezTo>
                        <a:pt x="1580686" y="200818"/>
                        <a:pt x="1578322" y="196430"/>
                        <a:pt x="1577816" y="196430"/>
                      </a:cubicBezTo>
                      <a:cubicBezTo>
                        <a:pt x="1577140" y="196430"/>
                        <a:pt x="1575283" y="199974"/>
                        <a:pt x="1573595" y="204530"/>
                      </a:cubicBezTo>
                      <a:cubicBezTo>
                        <a:pt x="1571906" y="208918"/>
                        <a:pt x="1565152" y="223093"/>
                        <a:pt x="1558567" y="236087"/>
                      </a:cubicBezTo>
                      <a:cubicBezTo>
                        <a:pt x="1551982" y="249080"/>
                        <a:pt x="1546410" y="260218"/>
                        <a:pt x="1546072" y="261062"/>
                      </a:cubicBezTo>
                      <a:cubicBezTo>
                        <a:pt x="1545734" y="261737"/>
                        <a:pt x="1546410" y="261905"/>
                        <a:pt x="1547761" y="261399"/>
                      </a:cubicBezTo>
                      <a:cubicBezTo>
                        <a:pt x="1548943" y="260893"/>
                        <a:pt x="1556878" y="258699"/>
                        <a:pt x="1565152" y="256337"/>
                      </a:cubicBezTo>
                      <a:close/>
                      <a:moveTo>
                        <a:pt x="1983391" y="242330"/>
                      </a:moveTo>
                      <a:cubicBezTo>
                        <a:pt x="1994366" y="223093"/>
                        <a:pt x="2008380" y="195755"/>
                        <a:pt x="2008380" y="193899"/>
                      </a:cubicBezTo>
                      <a:cubicBezTo>
                        <a:pt x="2008380" y="193224"/>
                        <a:pt x="2006354" y="194237"/>
                        <a:pt x="2003822" y="196093"/>
                      </a:cubicBezTo>
                      <a:cubicBezTo>
                        <a:pt x="2001120" y="197780"/>
                        <a:pt x="1991327" y="203687"/>
                        <a:pt x="1981702" y="208918"/>
                      </a:cubicBezTo>
                      <a:lnTo>
                        <a:pt x="1964311" y="218537"/>
                      </a:lnTo>
                      <a:lnTo>
                        <a:pt x="1955193" y="236762"/>
                      </a:lnTo>
                      <a:lnTo>
                        <a:pt x="1946075" y="254987"/>
                      </a:lnTo>
                      <a:lnTo>
                        <a:pt x="1958232" y="258530"/>
                      </a:lnTo>
                      <a:cubicBezTo>
                        <a:pt x="1964986" y="260387"/>
                        <a:pt x="1970727" y="262074"/>
                        <a:pt x="1971234" y="262074"/>
                      </a:cubicBezTo>
                      <a:cubicBezTo>
                        <a:pt x="1971740" y="262243"/>
                        <a:pt x="1977143" y="253299"/>
                        <a:pt x="1983391" y="242330"/>
                      </a:cubicBezTo>
                      <a:close/>
                      <a:moveTo>
                        <a:pt x="731714" y="251949"/>
                      </a:moveTo>
                      <a:cubicBezTo>
                        <a:pt x="734584" y="247224"/>
                        <a:pt x="736948" y="243174"/>
                        <a:pt x="736948" y="242668"/>
                      </a:cubicBezTo>
                      <a:cubicBezTo>
                        <a:pt x="736948" y="242330"/>
                        <a:pt x="731714" y="244693"/>
                        <a:pt x="725129" y="247899"/>
                      </a:cubicBezTo>
                      <a:cubicBezTo>
                        <a:pt x="718712" y="251105"/>
                        <a:pt x="712296" y="253805"/>
                        <a:pt x="710777" y="253805"/>
                      </a:cubicBezTo>
                      <a:cubicBezTo>
                        <a:pt x="703010" y="253805"/>
                        <a:pt x="713478" y="258868"/>
                        <a:pt x="724453" y="260387"/>
                      </a:cubicBezTo>
                      <a:cubicBezTo>
                        <a:pt x="725466" y="260387"/>
                        <a:pt x="728675" y="256674"/>
                        <a:pt x="731714" y="251949"/>
                      </a:cubicBezTo>
                      <a:close/>
                      <a:moveTo>
                        <a:pt x="1325893" y="251274"/>
                      </a:moveTo>
                      <a:cubicBezTo>
                        <a:pt x="1319815" y="243005"/>
                        <a:pt x="1317788" y="241993"/>
                        <a:pt x="1317788" y="246887"/>
                      </a:cubicBezTo>
                      <a:cubicBezTo>
                        <a:pt x="1317788" y="248743"/>
                        <a:pt x="1317282" y="251274"/>
                        <a:pt x="1316775" y="252793"/>
                      </a:cubicBezTo>
                      <a:cubicBezTo>
                        <a:pt x="1316100" y="254649"/>
                        <a:pt x="1317451" y="255830"/>
                        <a:pt x="1321503" y="257012"/>
                      </a:cubicBezTo>
                      <a:cubicBezTo>
                        <a:pt x="1331127" y="259712"/>
                        <a:pt x="1331634" y="259037"/>
                        <a:pt x="1325893" y="251274"/>
                      </a:cubicBezTo>
                      <a:close/>
                      <a:moveTo>
                        <a:pt x="1540838" y="229168"/>
                      </a:moveTo>
                      <a:cubicBezTo>
                        <a:pt x="1547592" y="209930"/>
                        <a:pt x="1557554" y="173143"/>
                        <a:pt x="1557554" y="167912"/>
                      </a:cubicBezTo>
                      <a:cubicBezTo>
                        <a:pt x="1557554" y="166224"/>
                        <a:pt x="1554177" y="161837"/>
                        <a:pt x="1550125" y="157955"/>
                      </a:cubicBezTo>
                      <a:lnTo>
                        <a:pt x="1542695" y="150868"/>
                      </a:lnTo>
                      <a:lnTo>
                        <a:pt x="1535772" y="163524"/>
                      </a:lnTo>
                      <a:cubicBezTo>
                        <a:pt x="1531889" y="170443"/>
                        <a:pt x="1523109" y="184618"/>
                        <a:pt x="1516186" y="194912"/>
                      </a:cubicBezTo>
                      <a:cubicBezTo>
                        <a:pt x="1509263" y="205374"/>
                        <a:pt x="1503522" y="214318"/>
                        <a:pt x="1503522" y="214993"/>
                      </a:cubicBezTo>
                      <a:cubicBezTo>
                        <a:pt x="1503522" y="215668"/>
                        <a:pt x="1509432" y="225962"/>
                        <a:pt x="1516524" y="237943"/>
                      </a:cubicBezTo>
                      <a:lnTo>
                        <a:pt x="1529525" y="259712"/>
                      </a:lnTo>
                      <a:lnTo>
                        <a:pt x="1531889" y="253805"/>
                      </a:lnTo>
                      <a:cubicBezTo>
                        <a:pt x="1533240" y="250599"/>
                        <a:pt x="1537292" y="239462"/>
                        <a:pt x="1540838" y="229168"/>
                      </a:cubicBezTo>
                      <a:close/>
                      <a:moveTo>
                        <a:pt x="1305800" y="238787"/>
                      </a:moveTo>
                      <a:lnTo>
                        <a:pt x="1307826" y="227143"/>
                      </a:lnTo>
                      <a:lnTo>
                        <a:pt x="1298202" y="212630"/>
                      </a:lnTo>
                      <a:cubicBezTo>
                        <a:pt x="1292123" y="203518"/>
                        <a:pt x="1287902" y="198624"/>
                        <a:pt x="1286720" y="199468"/>
                      </a:cubicBezTo>
                      <a:cubicBezTo>
                        <a:pt x="1275407" y="206555"/>
                        <a:pt x="1258691" y="218705"/>
                        <a:pt x="1258691" y="220055"/>
                      </a:cubicBezTo>
                      <a:cubicBezTo>
                        <a:pt x="1258691" y="224780"/>
                        <a:pt x="1294825" y="250262"/>
                        <a:pt x="1301917" y="250430"/>
                      </a:cubicBezTo>
                      <a:cubicBezTo>
                        <a:pt x="1302930" y="250430"/>
                        <a:pt x="1304618" y="245199"/>
                        <a:pt x="1305800" y="238787"/>
                      </a:cubicBezTo>
                      <a:close/>
                      <a:moveTo>
                        <a:pt x="1690100" y="235243"/>
                      </a:moveTo>
                      <a:cubicBezTo>
                        <a:pt x="1693477" y="229168"/>
                        <a:pt x="1699556" y="217355"/>
                        <a:pt x="1703608" y="208749"/>
                      </a:cubicBezTo>
                      <a:lnTo>
                        <a:pt x="1711206" y="193224"/>
                      </a:lnTo>
                      <a:lnTo>
                        <a:pt x="1707323" y="186474"/>
                      </a:lnTo>
                      <a:cubicBezTo>
                        <a:pt x="1704115" y="180905"/>
                        <a:pt x="1691451" y="169430"/>
                        <a:pt x="1688581" y="169430"/>
                      </a:cubicBezTo>
                      <a:cubicBezTo>
                        <a:pt x="1688243" y="169430"/>
                        <a:pt x="1685879" y="172974"/>
                        <a:pt x="1683346" y="177530"/>
                      </a:cubicBezTo>
                      <a:cubicBezTo>
                        <a:pt x="1680814" y="181918"/>
                        <a:pt x="1674566" y="191030"/>
                        <a:pt x="1669501" y="197949"/>
                      </a:cubicBezTo>
                      <a:lnTo>
                        <a:pt x="1660214" y="210268"/>
                      </a:lnTo>
                      <a:lnTo>
                        <a:pt x="1664098" y="218705"/>
                      </a:lnTo>
                      <a:cubicBezTo>
                        <a:pt x="1667306" y="225624"/>
                        <a:pt x="1669670" y="227987"/>
                        <a:pt x="1677437" y="231868"/>
                      </a:cubicBezTo>
                      <a:cubicBezTo>
                        <a:pt x="1687568" y="237268"/>
                        <a:pt x="1688074" y="238449"/>
                        <a:pt x="1678619" y="234399"/>
                      </a:cubicBezTo>
                      <a:cubicBezTo>
                        <a:pt x="1675242" y="233049"/>
                        <a:pt x="1672033" y="231868"/>
                        <a:pt x="1671527" y="231868"/>
                      </a:cubicBezTo>
                      <a:cubicBezTo>
                        <a:pt x="1671189" y="231868"/>
                        <a:pt x="1673047" y="235749"/>
                        <a:pt x="1675917" y="240474"/>
                      </a:cubicBezTo>
                      <a:cubicBezTo>
                        <a:pt x="1678956" y="245199"/>
                        <a:pt x="1681827" y="248405"/>
                        <a:pt x="1682671" y="247562"/>
                      </a:cubicBezTo>
                      <a:cubicBezTo>
                        <a:pt x="1683346" y="246887"/>
                        <a:pt x="1686723" y="241318"/>
                        <a:pt x="1690100" y="235243"/>
                      </a:cubicBezTo>
                      <a:close/>
                      <a:moveTo>
                        <a:pt x="1933749" y="240474"/>
                      </a:moveTo>
                      <a:cubicBezTo>
                        <a:pt x="1935100" y="236593"/>
                        <a:pt x="1935775" y="232880"/>
                        <a:pt x="1935269" y="232543"/>
                      </a:cubicBezTo>
                      <a:cubicBezTo>
                        <a:pt x="1934762" y="232037"/>
                        <a:pt x="1930710" y="233218"/>
                        <a:pt x="1926320" y="235074"/>
                      </a:cubicBezTo>
                      <a:cubicBezTo>
                        <a:pt x="1914669" y="240305"/>
                        <a:pt x="1915514" y="238280"/>
                        <a:pt x="1927502" y="232543"/>
                      </a:cubicBezTo>
                      <a:cubicBezTo>
                        <a:pt x="1934425" y="229337"/>
                        <a:pt x="1938477" y="226299"/>
                        <a:pt x="1939490" y="223430"/>
                      </a:cubicBezTo>
                      <a:cubicBezTo>
                        <a:pt x="1946075" y="206893"/>
                        <a:pt x="1958063" y="156099"/>
                        <a:pt x="1960427" y="134499"/>
                      </a:cubicBezTo>
                      <a:lnTo>
                        <a:pt x="1961440" y="124037"/>
                      </a:lnTo>
                      <a:lnTo>
                        <a:pt x="1954349" y="115937"/>
                      </a:lnTo>
                      <a:cubicBezTo>
                        <a:pt x="1950465" y="111549"/>
                        <a:pt x="1942192" y="99230"/>
                        <a:pt x="1936113" y="88937"/>
                      </a:cubicBezTo>
                      <a:cubicBezTo>
                        <a:pt x="1929866" y="78474"/>
                        <a:pt x="1924463" y="69868"/>
                        <a:pt x="1923956" y="69868"/>
                      </a:cubicBezTo>
                      <a:cubicBezTo>
                        <a:pt x="1921592" y="69868"/>
                        <a:pt x="1918722" y="82862"/>
                        <a:pt x="1913994" y="114755"/>
                      </a:cubicBezTo>
                      <a:cubicBezTo>
                        <a:pt x="1911123" y="133487"/>
                        <a:pt x="1908760" y="150699"/>
                        <a:pt x="1908760" y="153230"/>
                      </a:cubicBezTo>
                      <a:cubicBezTo>
                        <a:pt x="1908760" y="155593"/>
                        <a:pt x="1908084" y="157618"/>
                        <a:pt x="1907240" y="157618"/>
                      </a:cubicBezTo>
                      <a:cubicBezTo>
                        <a:pt x="1905551" y="157618"/>
                        <a:pt x="1904032" y="147324"/>
                        <a:pt x="1902512" y="125387"/>
                      </a:cubicBezTo>
                      <a:lnTo>
                        <a:pt x="1901499" y="108849"/>
                      </a:lnTo>
                      <a:lnTo>
                        <a:pt x="1891706" y="121843"/>
                      </a:lnTo>
                      <a:cubicBezTo>
                        <a:pt x="1884783" y="130618"/>
                        <a:pt x="1881744" y="136187"/>
                        <a:pt x="1881744" y="139562"/>
                      </a:cubicBezTo>
                      <a:cubicBezTo>
                        <a:pt x="1881744" y="153230"/>
                        <a:pt x="1899473" y="223599"/>
                        <a:pt x="1905383" y="233218"/>
                      </a:cubicBezTo>
                      <a:cubicBezTo>
                        <a:pt x="1908422" y="238280"/>
                        <a:pt x="1926320" y="249080"/>
                        <a:pt x="1929697" y="248068"/>
                      </a:cubicBezTo>
                      <a:cubicBezTo>
                        <a:pt x="1930710" y="247899"/>
                        <a:pt x="1932398" y="244524"/>
                        <a:pt x="1933749" y="240474"/>
                      </a:cubicBezTo>
                      <a:close/>
                      <a:moveTo>
                        <a:pt x="701321" y="240474"/>
                      </a:moveTo>
                      <a:cubicBezTo>
                        <a:pt x="705542" y="237605"/>
                        <a:pt x="712127" y="232374"/>
                        <a:pt x="715673" y="228662"/>
                      </a:cubicBezTo>
                      <a:cubicBezTo>
                        <a:pt x="722089" y="222080"/>
                        <a:pt x="722258" y="221574"/>
                        <a:pt x="719219" y="219380"/>
                      </a:cubicBezTo>
                      <a:cubicBezTo>
                        <a:pt x="717362" y="218030"/>
                        <a:pt x="715167" y="217355"/>
                        <a:pt x="713985" y="217862"/>
                      </a:cubicBezTo>
                      <a:cubicBezTo>
                        <a:pt x="711621" y="218705"/>
                        <a:pt x="690684" y="245368"/>
                        <a:pt x="692372" y="245368"/>
                      </a:cubicBezTo>
                      <a:cubicBezTo>
                        <a:pt x="693047" y="245368"/>
                        <a:pt x="697100" y="243174"/>
                        <a:pt x="701321" y="240474"/>
                      </a:cubicBezTo>
                      <a:close/>
                      <a:moveTo>
                        <a:pt x="690515" y="235918"/>
                      </a:moveTo>
                      <a:cubicBezTo>
                        <a:pt x="693047" y="231699"/>
                        <a:pt x="694567" y="227818"/>
                        <a:pt x="694229" y="227312"/>
                      </a:cubicBezTo>
                      <a:cubicBezTo>
                        <a:pt x="693723" y="226805"/>
                        <a:pt x="691359" y="230349"/>
                        <a:pt x="688995" y="235074"/>
                      </a:cubicBezTo>
                      <a:cubicBezTo>
                        <a:pt x="683423" y="245705"/>
                        <a:pt x="684436" y="246380"/>
                        <a:pt x="690515" y="235918"/>
                      </a:cubicBezTo>
                      <a:close/>
                      <a:moveTo>
                        <a:pt x="250326" y="236255"/>
                      </a:moveTo>
                      <a:cubicBezTo>
                        <a:pt x="251845" y="232712"/>
                        <a:pt x="251001" y="229337"/>
                        <a:pt x="244078" y="213305"/>
                      </a:cubicBezTo>
                      <a:lnTo>
                        <a:pt x="235973" y="194574"/>
                      </a:lnTo>
                      <a:lnTo>
                        <a:pt x="231752" y="200987"/>
                      </a:lnTo>
                      <a:cubicBezTo>
                        <a:pt x="222972" y="214318"/>
                        <a:pt x="221790" y="217524"/>
                        <a:pt x="224661" y="221405"/>
                      </a:cubicBezTo>
                      <a:cubicBezTo>
                        <a:pt x="227531" y="225455"/>
                        <a:pt x="245260" y="240305"/>
                        <a:pt x="247117" y="240305"/>
                      </a:cubicBezTo>
                      <a:cubicBezTo>
                        <a:pt x="247793" y="240305"/>
                        <a:pt x="249312" y="238449"/>
                        <a:pt x="250326" y="236255"/>
                      </a:cubicBezTo>
                      <a:close/>
                      <a:moveTo>
                        <a:pt x="675318" y="214318"/>
                      </a:moveTo>
                      <a:cubicBezTo>
                        <a:pt x="679877" y="199299"/>
                        <a:pt x="680890" y="193730"/>
                        <a:pt x="679371" y="192043"/>
                      </a:cubicBezTo>
                      <a:cubicBezTo>
                        <a:pt x="675318" y="186980"/>
                        <a:pt x="643406" y="163862"/>
                        <a:pt x="642899" y="165380"/>
                      </a:cubicBezTo>
                      <a:cubicBezTo>
                        <a:pt x="642562" y="166393"/>
                        <a:pt x="639016" y="172974"/>
                        <a:pt x="634963" y="180062"/>
                      </a:cubicBezTo>
                      <a:lnTo>
                        <a:pt x="627534" y="193224"/>
                      </a:lnTo>
                      <a:lnTo>
                        <a:pt x="637327" y="206218"/>
                      </a:lnTo>
                      <a:cubicBezTo>
                        <a:pt x="648978" y="221574"/>
                        <a:pt x="665694" y="237943"/>
                        <a:pt x="667720" y="235918"/>
                      </a:cubicBezTo>
                      <a:cubicBezTo>
                        <a:pt x="668564" y="235074"/>
                        <a:pt x="671941" y="225455"/>
                        <a:pt x="675318" y="214318"/>
                      </a:cubicBezTo>
                      <a:close/>
                      <a:moveTo>
                        <a:pt x="1480390" y="199637"/>
                      </a:moveTo>
                      <a:cubicBezTo>
                        <a:pt x="1474987" y="191537"/>
                        <a:pt x="1469921" y="184787"/>
                        <a:pt x="1469246" y="184787"/>
                      </a:cubicBezTo>
                      <a:cubicBezTo>
                        <a:pt x="1468570" y="184618"/>
                        <a:pt x="1465362" y="186643"/>
                        <a:pt x="1462154" y="189174"/>
                      </a:cubicBezTo>
                      <a:lnTo>
                        <a:pt x="1456582" y="193730"/>
                      </a:lnTo>
                      <a:lnTo>
                        <a:pt x="1461648" y="203855"/>
                      </a:lnTo>
                      <a:cubicBezTo>
                        <a:pt x="1464518" y="209593"/>
                        <a:pt x="1469415" y="218874"/>
                        <a:pt x="1472623" y="224780"/>
                      </a:cubicBezTo>
                      <a:lnTo>
                        <a:pt x="1478701" y="235412"/>
                      </a:lnTo>
                      <a:lnTo>
                        <a:pt x="1484442" y="224949"/>
                      </a:lnTo>
                      <a:lnTo>
                        <a:pt x="1490183" y="214487"/>
                      </a:lnTo>
                      <a:lnTo>
                        <a:pt x="1480390" y="199637"/>
                      </a:lnTo>
                      <a:close/>
                      <a:moveTo>
                        <a:pt x="1624925" y="222249"/>
                      </a:moveTo>
                      <a:cubicBezTo>
                        <a:pt x="1628808" y="217693"/>
                        <a:pt x="1631847" y="213812"/>
                        <a:pt x="1631847" y="213305"/>
                      </a:cubicBezTo>
                      <a:cubicBezTo>
                        <a:pt x="1631847" y="212630"/>
                        <a:pt x="1611248" y="200649"/>
                        <a:pt x="1606182" y="198455"/>
                      </a:cubicBezTo>
                      <a:cubicBezTo>
                        <a:pt x="1604832" y="197780"/>
                        <a:pt x="1608377" y="211449"/>
                        <a:pt x="1612599" y="223093"/>
                      </a:cubicBezTo>
                      <a:cubicBezTo>
                        <a:pt x="1614118" y="226974"/>
                        <a:pt x="1615807" y="230180"/>
                        <a:pt x="1616651" y="230180"/>
                      </a:cubicBezTo>
                      <a:cubicBezTo>
                        <a:pt x="1617495" y="230180"/>
                        <a:pt x="1621210" y="226637"/>
                        <a:pt x="1624925" y="222249"/>
                      </a:cubicBezTo>
                      <a:close/>
                      <a:moveTo>
                        <a:pt x="702334" y="214993"/>
                      </a:moveTo>
                      <a:cubicBezTo>
                        <a:pt x="703854" y="211955"/>
                        <a:pt x="704191" y="209762"/>
                        <a:pt x="703178" y="209087"/>
                      </a:cubicBezTo>
                      <a:cubicBezTo>
                        <a:pt x="701996" y="208243"/>
                        <a:pt x="696424" y="218030"/>
                        <a:pt x="696424" y="221237"/>
                      </a:cubicBezTo>
                      <a:cubicBezTo>
                        <a:pt x="696424" y="223093"/>
                        <a:pt x="700139" y="219380"/>
                        <a:pt x="702334" y="214993"/>
                      </a:cubicBezTo>
                      <a:close/>
                      <a:moveTo>
                        <a:pt x="725973" y="216512"/>
                      </a:moveTo>
                      <a:cubicBezTo>
                        <a:pt x="725298" y="215668"/>
                        <a:pt x="723778" y="214993"/>
                        <a:pt x="722258" y="214993"/>
                      </a:cubicBezTo>
                      <a:cubicBezTo>
                        <a:pt x="720063" y="214993"/>
                        <a:pt x="720063" y="215499"/>
                        <a:pt x="721752" y="217524"/>
                      </a:cubicBezTo>
                      <a:cubicBezTo>
                        <a:pt x="723947" y="220055"/>
                        <a:pt x="727661" y="219380"/>
                        <a:pt x="725973" y="216512"/>
                      </a:cubicBezTo>
                      <a:close/>
                      <a:moveTo>
                        <a:pt x="1760173" y="213980"/>
                      </a:moveTo>
                      <a:cubicBezTo>
                        <a:pt x="1760173" y="211787"/>
                        <a:pt x="1754938" y="213980"/>
                        <a:pt x="1753419" y="216849"/>
                      </a:cubicBezTo>
                      <a:cubicBezTo>
                        <a:pt x="1751561" y="220224"/>
                        <a:pt x="1751561" y="220224"/>
                        <a:pt x="1755782" y="217524"/>
                      </a:cubicBezTo>
                      <a:cubicBezTo>
                        <a:pt x="1758146" y="215837"/>
                        <a:pt x="1760173" y="214318"/>
                        <a:pt x="1760173" y="213980"/>
                      </a:cubicBezTo>
                      <a:close/>
                      <a:moveTo>
                        <a:pt x="594271" y="211449"/>
                      </a:moveTo>
                      <a:cubicBezTo>
                        <a:pt x="592582" y="208918"/>
                        <a:pt x="590050" y="209762"/>
                        <a:pt x="591063" y="212462"/>
                      </a:cubicBezTo>
                      <a:cubicBezTo>
                        <a:pt x="591738" y="213812"/>
                        <a:pt x="592751" y="214487"/>
                        <a:pt x="593595" y="213980"/>
                      </a:cubicBezTo>
                      <a:cubicBezTo>
                        <a:pt x="594440" y="213474"/>
                        <a:pt x="594777" y="212293"/>
                        <a:pt x="594271" y="211449"/>
                      </a:cubicBezTo>
                      <a:close/>
                      <a:moveTo>
                        <a:pt x="733740" y="208749"/>
                      </a:moveTo>
                      <a:cubicBezTo>
                        <a:pt x="735935" y="206218"/>
                        <a:pt x="735766" y="206218"/>
                        <a:pt x="732389" y="208074"/>
                      </a:cubicBezTo>
                      <a:cubicBezTo>
                        <a:pt x="728337" y="210099"/>
                        <a:pt x="727493" y="211618"/>
                        <a:pt x="730025" y="211618"/>
                      </a:cubicBezTo>
                      <a:cubicBezTo>
                        <a:pt x="730870" y="211618"/>
                        <a:pt x="732558" y="210437"/>
                        <a:pt x="733740" y="208749"/>
                      </a:cubicBezTo>
                      <a:close/>
                      <a:moveTo>
                        <a:pt x="1284019" y="191537"/>
                      </a:moveTo>
                      <a:cubicBezTo>
                        <a:pt x="1284019" y="191030"/>
                        <a:pt x="1283343" y="189680"/>
                        <a:pt x="1282668" y="188499"/>
                      </a:cubicBezTo>
                      <a:cubicBezTo>
                        <a:pt x="1281824" y="187149"/>
                        <a:pt x="1277940" y="190862"/>
                        <a:pt x="1271524" y="199299"/>
                      </a:cubicBezTo>
                      <a:lnTo>
                        <a:pt x="1261731" y="212124"/>
                      </a:lnTo>
                      <a:lnTo>
                        <a:pt x="1272875" y="202337"/>
                      </a:lnTo>
                      <a:cubicBezTo>
                        <a:pt x="1278953" y="197105"/>
                        <a:pt x="1284019" y="192212"/>
                        <a:pt x="1284019" y="191537"/>
                      </a:cubicBezTo>
                      <a:close/>
                      <a:moveTo>
                        <a:pt x="511535" y="156437"/>
                      </a:moveTo>
                      <a:cubicBezTo>
                        <a:pt x="510859" y="145974"/>
                        <a:pt x="509846" y="137368"/>
                        <a:pt x="509340" y="137368"/>
                      </a:cubicBezTo>
                      <a:cubicBezTo>
                        <a:pt x="508327" y="137368"/>
                        <a:pt x="500560" y="160824"/>
                        <a:pt x="497689" y="172468"/>
                      </a:cubicBezTo>
                      <a:cubicBezTo>
                        <a:pt x="497014" y="174999"/>
                        <a:pt x="499378" y="182255"/>
                        <a:pt x="504105" y="193562"/>
                      </a:cubicBezTo>
                      <a:lnTo>
                        <a:pt x="511535" y="210605"/>
                      </a:lnTo>
                      <a:lnTo>
                        <a:pt x="512041" y="193055"/>
                      </a:lnTo>
                      <a:cubicBezTo>
                        <a:pt x="512379" y="183268"/>
                        <a:pt x="512041" y="166730"/>
                        <a:pt x="511535" y="156437"/>
                      </a:cubicBezTo>
                      <a:close/>
                      <a:moveTo>
                        <a:pt x="1216817" y="199468"/>
                      </a:moveTo>
                      <a:cubicBezTo>
                        <a:pt x="1212427" y="193562"/>
                        <a:pt x="1206348" y="184955"/>
                        <a:pt x="1203309" y="180399"/>
                      </a:cubicBezTo>
                      <a:cubicBezTo>
                        <a:pt x="1197399" y="170949"/>
                        <a:pt x="1184398" y="143780"/>
                        <a:pt x="1184398" y="140912"/>
                      </a:cubicBezTo>
                      <a:cubicBezTo>
                        <a:pt x="1184398" y="139899"/>
                        <a:pt x="1183722" y="139055"/>
                        <a:pt x="1182709" y="139055"/>
                      </a:cubicBezTo>
                      <a:cubicBezTo>
                        <a:pt x="1181865" y="139055"/>
                        <a:pt x="1181021" y="142262"/>
                        <a:pt x="1181021" y="146312"/>
                      </a:cubicBezTo>
                      <a:cubicBezTo>
                        <a:pt x="1181021" y="150193"/>
                        <a:pt x="1180514" y="156268"/>
                        <a:pt x="1180008" y="159643"/>
                      </a:cubicBezTo>
                      <a:cubicBezTo>
                        <a:pt x="1178995" y="165887"/>
                        <a:pt x="1179163" y="166224"/>
                        <a:pt x="1200776" y="187993"/>
                      </a:cubicBezTo>
                      <a:cubicBezTo>
                        <a:pt x="1212933" y="199974"/>
                        <a:pt x="1223233" y="209930"/>
                        <a:pt x="1223908" y="209930"/>
                      </a:cubicBezTo>
                      <a:cubicBezTo>
                        <a:pt x="1224415" y="209930"/>
                        <a:pt x="1221376" y="205205"/>
                        <a:pt x="1216817" y="199468"/>
                      </a:cubicBezTo>
                      <a:close/>
                      <a:moveTo>
                        <a:pt x="1766589" y="206555"/>
                      </a:moveTo>
                      <a:cubicBezTo>
                        <a:pt x="1764394" y="203180"/>
                        <a:pt x="1761861" y="201999"/>
                        <a:pt x="1761861" y="204530"/>
                      </a:cubicBezTo>
                      <a:cubicBezTo>
                        <a:pt x="1761861" y="206218"/>
                        <a:pt x="1765576" y="209930"/>
                        <a:pt x="1767264" y="209930"/>
                      </a:cubicBezTo>
                      <a:cubicBezTo>
                        <a:pt x="1768108" y="209930"/>
                        <a:pt x="1767771" y="208412"/>
                        <a:pt x="1766589" y="206555"/>
                      </a:cubicBezTo>
                      <a:close/>
                      <a:moveTo>
                        <a:pt x="600012" y="201830"/>
                      </a:moveTo>
                      <a:lnTo>
                        <a:pt x="603389" y="195249"/>
                      </a:lnTo>
                      <a:lnTo>
                        <a:pt x="597648" y="186643"/>
                      </a:lnTo>
                      <a:cubicBezTo>
                        <a:pt x="591569" y="177868"/>
                        <a:pt x="576204" y="147830"/>
                        <a:pt x="574009" y="141080"/>
                      </a:cubicBezTo>
                      <a:cubicBezTo>
                        <a:pt x="573165" y="137874"/>
                        <a:pt x="572489" y="137537"/>
                        <a:pt x="570463" y="139224"/>
                      </a:cubicBezTo>
                      <a:cubicBezTo>
                        <a:pt x="566917" y="142093"/>
                        <a:pt x="565735" y="139899"/>
                        <a:pt x="568606" y="135343"/>
                      </a:cubicBezTo>
                      <a:cubicBezTo>
                        <a:pt x="570632" y="131968"/>
                        <a:pt x="570463" y="130449"/>
                        <a:pt x="567930" y="123024"/>
                      </a:cubicBezTo>
                      <a:lnTo>
                        <a:pt x="564891" y="114587"/>
                      </a:lnTo>
                      <a:lnTo>
                        <a:pt x="565060" y="131968"/>
                      </a:lnTo>
                      <a:cubicBezTo>
                        <a:pt x="565060" y="148337"/>
                        <a:pt x="565567" y="150530"/>
                        <a:pt x="572320" y="168418"/>
                      </a:cubicBezTo>
                      <a:cubicBezTo>
                        <a:pt x="576204" y="178880"/>
                        <a:pt x="580425" y="189343"/>
                        <a:pt x="581607" y="191537"/>
                      </a:cubicBezTo>
                      <a:cubicBezTo>
                        <a:pt x="583464" y="195080"/>
                        <a:pt x="594946" y="208243"/>
                        <a:pt x="596297" y="208243"/>
                      </a:cubicBezTo>
                      <a:cubicBezTo>
                        <a:pt x="596466" y="208243"/>
                        <a:pt x="598154" y="205374"/>
                        <a:pt x="600012" y="201830"/>
                      </a:cubicBezTo>
                      <a:close/>
                      <a:moveTo>
                        <a:pt x="1403057" y="203687"/>
                      </a:moveTo>
                      <a:cubicBezTo>
                        <a:pt x="1402551" y="200987"/>
                        <a:pt x="1400693" y="182593"/>
                        <a:pt x="1398667" y="162680"/>
                      </a:cubicBezTo>
                      <a:cubicBezTo>
                        <a:pt x="1396810" y="142768"/>
                        <a:pt x="1394952" y="126230"/>
                        <a:pt x="1394784" y="125893"/>
                      </a:cubicBezTo>
                      <a:cubicBezTo>
                        <a:pt x="1394446" y="125724"/>
                        <a:pt x="1392082" y="128762"/>
                        <a:pt x="1389549" y="132643"/>
                      </a:cubicBezTo>
                      <a:cubicBezTo>
                        <a:pt x="1387016" y="136693"/>
                        <a:pt x="1379925" y="146649"/>
                        <a:pt x="1373846" y="154749"/>
                      </a:cubicBezTo>
                      <a:lnTo>
                        <a:pt x="1362871" y="169768"/>
                      </a:lnTo>
                      <a:lnTo>
                        <a:pt x="1382120" y="189005"/>
                      </a:lnTo>
                      <a:cubicBezTo>
                        <a:pt x="1392757" y="199468"/>
                        <a:pt x="1401875" y="208243"/>
                        <a:pt x="1402551" y="208243"/>
                      </a:cubicBezTo>
                      <a:cubicBezTo>
                        <a:pt x="1403226" y="208243"/>
                        <a:pt x="1403395" y="206218"/>
                        <a:pt x="1403057" y="203687"/>
                      </a:cubicBezTo>
                      <a:close/>
                      <a:moveTo>
                        <a:pt x="1441048" y="196768"/>
                      </a:moveTo>
                      <a:cubicBezTo>
                        <a:pt x="1441048" y="196093"/>
                        <a:pt x="1440373" y="194574"/>
                        <a:pt x="1439528" y="193393"/>
                      </a:cubicBezTo>
                      <a:cubicBezTo>
                        <a:pt x="1438515" y="191705"/>
                        <a:pt x="1436658" y="193562"/>
                        <a:pt x="1432775" y="199974"/>
                      </a:cubicBezTo>
                      <a:lnTo>
                        <a:pt x="1427203" y="208749"/>
                      </a:lnTo>
                      <a:lnTo>
                        <a:pt x="1434125" y="203349"/>
                      </a:lnTo>
                      <a:cubicBezTo>
                        <a:pt x="1438009" y="200312"/>
                        <a:pt x="1441048" y="197274"/>
                        <a:pt x="1441048" y="196768"/>
                      </a:cubicBezTo>
                      <a:close/>
                      <a:moveTo>
                        <a:pt x="156783" y="194068"/>
                      </a:moveTo>
                      <a:cubicBezTo>
                        <a:pt x="165563" y="174830"/>
                        <a:pt x="165563" y="175674"/>
                        <a:pt x="158641" y="161837"/>
                      </a:cubicBezTo>
                      <a:lnTo>
                        <a:pt x="152393" y="149180"/>
                      </a:lnTo>
                      <a:lnTo>
                        <a:pt x="136690" y="162343"/>
                      </a:lnTo>
                      <a:cubicBezTo>
                        <a:pt x="128079" y="169430"/>
                        <a:pt x="120818" y="175843"/>
                        <a:pt x="120818" y="176518"/>
                      </a:cubicBezTo>
                      <a:cubicBezTo>
                        <a:pt x="120650" y="177699"/>
                        <a:pt x="149354" y="206555"/>
                        <a:pt x="150536" y="206555"/>
                      </a:cubicBezTo>
                      <a:cubicBezTo>
                        <a:pt x="150874" y="206555"/>
                        <a:pt x="153744" y="200987"/>
                        <a:pt x="156783" y="194068"/>
                      </a:cubicBezTo>
                      <a:close/>
                      <a:moveTo>
                        <a:pt x="1628133" y="192718"/>
                      </a:moveTo>
                      <a:cubicBezTo>
                        <a:pt x="1623405" y="184955"/>
                        <a:pt x="1614794" y="169093"/>
                        <a:pt x="1609053" y="157112"/>
                      </a:cubicBezTo>
                      <a:cubicBezTo>
                        <a:pt x="1603143" y="145299"/>
                        <a:pt x="1597909" y="136187"/>
                        <a:pt x="1597571" y="137030"/>
                      </a:cubicBezTo>
                      <a:cubicBezTo>
                        <a:pt x="1594701" y="141587"/>
                        <a:pt x="1594532" y="152387"/>
                        <a:pt x="1597402" y="165380"/>
                      </a:cubicBezTo>
                      <a:cubicBezTo>
                        <a:pt x="1600104" y="179049"/>
                        <a:pt x="1600779" y="180230"/>
                        <a:pt x="1608040" y="186305"/>
                      </a:cubicBezTo>
                      <a:cubicBezTo>
                        <a:pt x="1616989" y="193899"/>
                        <a:pt x="1633874" y="206218"/>
                        <a:pt x="1635562" y="206387"/>
                      </a:cubicBezTo>
                      <a:cubicBezTo>
                        <a:pt x="1636069" y="206555"/>
                        <a:pt x="1632860" y="200312"/>
                        <a:pt x="1628133" y="192718"/>
                      </a:cubicBezTo>
                      <a:close/>
                      <a:moveTo>
                        <a:pt x="1981027" y="199637"/>
                      </a:moveTo>
                      <a:cubicBezTo>
                        <a:pt x="1986261" y="195924"/>
                        <a:pt x="1996899" y="187824"/>
                        <a:pt x="2004497" y="181580"/>
                      </a:cubicBezTo>
                      <a:lnTo>
                        <a:pt x="2018511" y="170274"/>
                      </a:lnTo>
                      <a:lnTo>
                        <a:pt x="2024252" y="152555"/>
                      </a:lnTo>
                      <a:cubicBezTo>
                        <a:pt x="2027460" y="142768"/>
                        <a:pt x="2029824" y="134499"/>
                        <a:pt x="2029487" y="134162"/>
                      </a:cubicBezTo>
                      <a:cubicBezTo>
                        <a:pt x="2028980" y="133824"/>
                        <a:pt x="2026110" y="135849"/>
                        <a:pt x="2022733" y="138887"/>
                      </a:cubicBezTo>
                      <a:cubicBezTo>
                        <a:pt x="2014966" y="145637"/>
                        <a:pt x="2013952" y="145468"/>
                        <a:pt x="2019356" y="138380"/>
                      </a:cubicBezTo>
                      <a:cubicBezTo>
                        <a:pt x="2025941" y="129774"/>
                        <a:pt x="2029149" y="118299"/>
                        <a:pt x="2028136" y="107162"/>
                      </a:cubicBezTo>
                      <a:cubicBezTo>
                        <a:pt x="2027292" y="98049"/>
                        <a:pt x="2024083" y="88430"/>
                        <a:pt x="2021888" y="88430"/>
                      </a:cubicBezTo>
                      <a:cubicBezTo>
                        <a:pt x="2021382" y="88430"/>
                        <a:pt x="2019187" y="91805"/>
                        <a:pt x="2017329" y="95855"/>
                      </a:cubicBezTo>
                      <a:cubicBezTo>
                        <a:pt x="2015303" y="99905"/>
                        <a:pt x="2010238" y="107330"/>
                        <a:pt x="2006185" y="112393"/>
                      </a:cubicBezTo>
                      <a:cubicBezTo>
                        <a:pt x="1999938" y="120155"/>
                        <a:pt x="1997743" y="124880"/>
                        <a:pt x="1993353" y="140068"/>
                      </a:cubicBezTo>
                      <a:cubicBezTo>
                        <a:pt x="1988456" y="157449"/>
                        <a:pt x="1978325" y="186305"/>
                        <a:pt x="1972247" y="200312"/>
                      </a:cubicBezTo>
                      <a:cubicBezTo>
                        <a:pt x="1970727" y="203687"/>
                        <a:pt x="1969883" y="206555"/>
                        <a:pt x="1970558" y="206555"/>
                      </a:cubicBezTo>
                      <a:cubicBezTo>
                        <a:pt x="1971065" y="206555"/>
                        <a:pt x="1975793" y="203518"/>
                        <a:pt x="1981027" y="199637"/>
                      </a:cubicBezTo>
                      <a:close/>
                      <a:moveTo>
                        <a:pt x="272445" y="191537"/>
                      </a:moveTo>
                      <a:cubicBezTo>
                        <a:pt x="278017" y="178205"/>
                        <a:pt x="278017" y="178037"/>
                        <a:pt x="276835" y="160149"/>
                      </a:cubicBezTo>
                      <a:cubicBezTo>
                        <a:pt x="276159" y="150362"/>
                        <a:pt x="275484" y="142430"/>
                        <a:pt x="275146" y="142768"/>
                      </a:cubicBezTo>
                      <a:cubicBezTo>
                        <a:pt x="268730" y="149855"/>
                        <a:pt x="255898" y="169262"/>
                        <a:pt x="256404" y="171118"/>
                      </a:cubicBezTo>
                      <a:cubicBezTo>
                        <a:pt x="256742" y="172468"/>
                        <a:pt x="258768" y="180737"/>
                        <a:pt x="260963" y="189343"/>
                      </a:cubicBezTo>
                      <a:cubicBezTo>
                        <a:pt x="262989" y="197780"/>
                        <a:pt x="265184" y="204868"/>
                        <a:pt x="265691" y="204868"/>
                      </a:cubicBezTo>
                      <a:cubicBezTo>
                        <a:pt x="266197" y="204868"/>
                        <a:pt x="269237" y="198793"/>
                        <a:pt x="272445" y="191537"/>
                      </a:cubicBezTo>
                      <a:close/>
                      <a:moveTo>
                        <a:pt x="736948" y="195080"/>
                      </a:moveTo>
                      <a:cubicBezTo>
                        <a:pt x="746741" y="187655"/>
                        <a:pt x="750794" y="183099"/>
                        <a:pt x="755015" y="175337"/>
                      </a:cubicBezTo>
                      <a:cubicBezTo>
                        <a:pt x="758054" y="169768"/>
                        <a:pt x="760587" y="164368"/>
                        <a:pt x="760587" y="163355"/>
                      </a:cubicBezTo>
                      <a:cubicBezTo>
                        <a:pt x="760587" y="160149"/>
                        <a:pt x="753664" y="153062"/>
                        <a:pt x="752820" y="155424"/>
                      </a:cubicBezTo>
                      <a:cubicBezTo>
                        <a:pt x="751131" y="159305"/>
                        <a:pt x="729857" y="193899"/>
                        <a:pt x="725804" y="199468"/>
                      </a:cubicBezTo>
                      <a:cubicBezTo>
                        <a:pt x="723440" y="202337"/>
                        <a:pt x="722258" y="204868"/>
                        <a:pt x="722934" y="204868"/>
                      </a:cubicBezTo>
                      <a:cubicBezTo>
                        <a:pt x="723609" y="204699"/>
                        <a:pt x="730025" y="200312"/>
                        <a:pt x="736948" y="195080"/>
                      </a:cubicBezTo>
                      <a:close/>
                      <a:moveTo>
                        <a:pt x="842816" y="194574"/>
                      </a:moveTo>
                      <a:cubicBezTo>
                        <a:pt x="839777" y="189512"/>
                        <a:pt x="834543" y="180737"/>
                        <a:pt x="831335" y="174999"/>
                      </a:cubicBezTo>
                      <a:cubicBezTo>
                        <a:pt x="828295" y="169093"/>
                        <a:pt x="825256" y="164368"/>
                        <a:pt x="824750" y="164368"/>
                      </a:cubicBezTo>
                      <a:cubicBezTo>
                        <a:pt x="824243" y="164368"/>
                        <a:pt x="820866" y="167237"/>
                        <a:pt x="817489" y="170780"/>
                      </a:cubicBezTo>
                      <a:lnTo>
                        <a:pt x="811073" y="177362"/>
                      </a:lnTo>
                      <a:lnTo>
                        <a:pt x="821710" y="185630"/>
                      </a:lnTo>
                      <a:cubicBezTo>
                        <a:pt x="834036" y="195418"/>
                        <a:pt x="847375" y="204699"/>
                        <a:pt x="848051" y="204024"/>
                      </a:cubicBezTo>
                      <a:cubicBezTo>
                        <a:pt x="848388" y="203687"/>
                        <a:pt x="846025" y="199468"/>
                        <a:pt x="842816" y="194574"/>
                      </a:cubicBezTo>
                      <a:close/>
                      <a:moveTo>
                        <a:pt x="215374" y="191030"/>
                      </a:moveTo>
                      <a:cubicBezTo>
                        <a:pt x="218244" y="185124"/>
                        <a:pt x="222128" y="178374"/>
                        <a:pt x="223816" y="176012"/>
                      </a:cubicBezTo>
                      <a:cubicBezTo>
                        <a:pt x="227193" y="171118"/>
                        <a:pt x="227362" y="171793"/>
                        <a:pt x="214361" y="131462"/>
                      </a:cubicBezTo>
                      <a:lnTo>
                        <a:pt x="212166" y="124712"/>
                      </a:lnTo>
                      <a:lnTo>
                        <a:pt x="207945" y="133993"/>
                      </a:lnTo>
                      <a:cubicBezTo>
                        <a:pt x="205581" y="139055"/>
                        <a:pt x="200515" y="149012"/>
                        <a:pt x="196632" y="155930"/>
                      </a:cubicBezTo>
                      <a:lnTo>
                        <a:pt x="189709" y="168587"/>
                      </a:lnTo>
                      <a:lnTo>
                        <a:pt x="193255" y="176012"/>
                      </a:lnTo>
                      <a:cubicBezTo>
                        <a:pt x="197307" y="184449"/>
                        <a:pt x="207945" y="201493"/>
                        <a:pt x="209295" y="201493"/>
                      </a:cubicBezTo>
                      <a:cubicBezTo>
                        <a:pt x="209633" y="201493"/>
                        <a:pt x="212503" y="196768"/>
                        <a:pt x="215374" y="191030"/>
                      </a:cubicBezTo>
                      <a:close/>
                      <a:moveTo>
                        <a:pt x="464595" y="186812"/>
                      </a:moveTo>
                      <a:lnTo>
                        <a:pt x="467972" y="171962"/>
                      </a:lnTo>
                      <a:lnTo>
                        <a:pt x="461218" y="158462"/>
                      </a:lnTo>
                      <a:cubicBezTo>
                        <a:pt x="457503" y="151037"/>
                        <a:pt x="452100" y="139393"/>
                        <a:pt x="449061" y="132812"/>
                      </a:cubicBezTo>
                      <a:lnTo>
                        <a:pt x="443658" y="120493"/>
                      </a:lnTo>
                      <a:lnTo>
                        <a:pt x="438423" y="127074"/>
                      </a:lnTo>
                      <a:lnTo>
                        <a:pt x="433020" y="133824"/>
                      </a:lnTo>
                      <a:lnTo>
                        <a:pt x="438254" y="149518"/>
                      </a:lnTo>
                      <a:cubicBezTo>
                        <a:pt x="441294" y="158124"/>
                        <a:pt x="446528" y="172130"/>
                        <a:pt x="450243" y="180399"/>
                      </a:cubicBezTo>
                      <a:cubicBezTo>
                        <a:pt x="453957" y="188837"/>
                        <a:pt x="457334" y="196937"/>
                        <a:pt x="457841" y="198624"/>
                      </a:cubicBezTo>
                      <a:cubicBezTo>
                        <a:pt x="459529" y="204193"/>
                        <a:pt x="461218" y="201324"/>
                        <a:pt x="464595" y="186812"/>
                      </a:cubicBezTo>
                      <a:close/>
                      <a:moveTo>
                        <a:pt x="1417072" y="184449"/>
                      </a:moveTo>
                      <a:lnTo>
                        <a:pt x="1423826" y="168080"/>
                      </a:lnTo>
                      <a:lnTo>
                        <a:pt x="1417072" y="155762"/>
                      </a:lnTo>
                      <a:cubicBezTo>
                        <a:pt x="1413357" y="148843"/>
                        <a:pt x="1409980" y="142937"/>
                        <a:pt x="1409642" y="142599"/>
                      </a:cubicBezTo>
                      <a:cubicBezTo>
                        <a:pt x="1409305" y="142262"/>
                        <a:pt x="1408967" y="155424"/>
                        <a:pt x="1408967" y="171962"/>
                      </a:cubicBezTo>
                      <a:cubicBezTo>
                        <a:pt x="1408967" y="188499"/>
                        <a:pt x="1409305" y="201662"/>
                        <a:pt x="1409642" y="201324"/>
                      </a:cubicBezTo>
                      <a:cubicBezTo>
                        <a:pt x="1409980" y="200987"/>
                        <a:pt x="1413357" y="193393"/>
                        <a:pt x="1417072" y="184449"/>
                      </a:cubicBezTo>
                      <a:close/>
                      <a:moveTo>
                        <a:pt x="1506562" y="179218"/>
                      </a:moveTo>
                      <a:cubicBezTo>
                        <a:pt x="1516861" y="153905"/>
                        <a:pt x="1524291" y="132305"/>
                        <a:pt x="1523109" y="131124"/>
                      </a:cubicBezTo>
                      <a:cubicBezTo>
                        <a:pt x="1522602" y="130618"/>
                        <a:pt x="1520069" y="132812"/>
                        <a:pt x="1517537" y="135849"/>
                      </a:cubicBezTo>
                      <a:cubicBezTo>
                        <a:pt x="1515004" y="139055"/>
                        <a:pt x="1506393" y="148505"/>
                        <a:pt x="1498288" y="156774"/>
                      </a:cubicBezTo>
                      <a:lnTo>
                        <a:pt x="1483429" y="171962"/>
                      </a:lnTo>
                      <a:lnTo>
                        <a:pt x="1489508" y="185968"/>
                      </a:lnTo>
                      <a:cubicBezTo>
                        <a:pt x="1492716" y="193562"/>
                        <a:pt x="1496093" y="199805"/>
                        <a:pt x="1496768" y="199805"/>
                      </a:cubicBezTo>
                      <a:cubicBezTo>
                        <a:pt x="1497444" y="199805"/>
                        <a:pt x="1501834" y="190524"/>
                        <a:pt x="1506562" y="179218"/>
                      </a:cubicBezTo>
                      <a:close/>
                      <a:moveTo>
                        <a:pt x="725973" y="161837"/>
                      </a:moveTo>
                      <a:cubicBezTo>
                        <a:pt x="735935" y="134837"/>
                        <a:pt x="737117" y="129943"/>
                        <a:pt x="734078" y="125555"/>
                      </a:cubicBezTo>
                      <a:cubicBezTo>
                        <a:pt x="731545" y="121843"/>
                        <a:pt x="731038" y="122518"/>
                        <a:pt x="724960" y="143443"/>
                      </a:cubicBezTo>
                      <a:cubicBezTo>
                        <a:pt x="721414" y="155424"/>
                        <a:pt x="716011" y="172130"/>
                        <a:pt x="712803" y="180737"/>
                      </a:cubicBezTo>
                      <a:cubicBezTo>
                        <a:pt x="708919" y="191030"/>
                        <a:pt x="707568" y="196430"/>
                        <a:pt x="708919" y="196937"/>
                      </a:cubicBezTo>
                      <a:cubicBezTo>
                        <a:pt x="710945" y="197612"/>
                        <a:pt x="717531" y="184280"/>
                        <a:pt x="725973" y="161837"/>
                      </a:cubicBezTo>
                      <a:close/>
                      <a:moveTo>
                        <a:pt x="1795631" y="190018"/>
                      </a:moveTo>
                      <a:cubicBezTo>
                        <a:pt x="1799852" y="186643"/>
                        <a:pt x="1803567" y="183774"/>
                        <a:pt x="1803736" y="183605"/>
                      </a:cubicBezTo>
                      <a:cubicBezTo>
                        <a:pt x="1804580" y="182930"/>
                        <a:pt x="1790397" y="164368"/>
                        <a:pt x="1789046" y="164368"/>
                      </a:cubicBezTo>
                      <a:cubicBezTo>
                        <a:pt x="1788539" y="164368"/>
                        <a:pt x="1785500" y="168418"/>
                        <a:pt x="1782461" y="173480"/>
                      </a:cubicBezTo>
                      <a:lnTo>
                        <a:pt x="1777057" y="182593"/>
                      </a:lnTo>
                      <a:lnTo>
                        <a:pt x="1780434" y="190524"/>
                      </a:lnTo>
                      <a:cubicBezTo>
                        <a:pt x="1784149" y="199130"/>
                        <a:pt x="1783811" y="199130"/>
                        <a:pt x="1795631" y="190018"/>
                      </a:cubicBezTo>
                      <a:close/>
                      <a:moveTo>
                        <a:pt x="1254301" y="158799"/>
                      </a:moveTo>
                      <a:lnTo>
                        <a:pt x="1259198" y="144455"/>
                      </a:lnTo>
                      <a:lnTo>
                        <a:pt x="1251600" y="125893"/>
                      </a:lnTo>
                      <a:cubicBezTo>
                        <a:pt x="1245352" y="111043"/>
                        <a:pt x="1215297" y="58730"/>
                        <a:pt x="1213777" y="60249"/>
                      </a:cubicBezTo>
                      <a:cubicBezTo>
                        <a:pt x="1213609" y="60418"/>
                        <a:pt x="1214791" y="67505"/>
                        <a:pt x="1216648" y="75774"/>
                      </a:cubicBezTo>
                      <a:cubicBezTo>
                        <a:pt x="1220531" y="94168"/>
                        <a:pt x="1226779" y="112899"/>
                        <a:pt x="1233364" y="126399"/>
                      </a:cubicBezTo>
                      <a:cubicBezTo>
                        <a:pt x="1236066" y="131968"/>
                        <a:pt x="1237923" y="136693"/>
                        <a:pt x="1237585" y="137030"/>
                      </a:cubicBezTo>
                      <a:cubicBezTo>
                        <a:pt x="1236741" y="137874"/>
                        <a:pt x="1220869" y="118468"/>
                        <a:pt x="1213102" y="106993"/>
                      </a:cubicBezTo>
                      <a:cubicBezTo>
                        <a:pt x="1203140" y="92312"/>
                        <a:pt x="1200776" y="93324"/>
                        <a:pt x="1204660" y="111043"/>
                      </a:cubicBezTo>
                      <a:cubicBezTo>
                        <a:pt x="1210569" y="138043"/>
                        <a:pt x="1222558" y="168249"/>
                        <a:pt x="1235559" y="189680"/>
                      </a:cubicBezTo>
                      <a:lnTo>
                        <a:pt x="1239105" y="195418"/>
                      </a:lnTo>
                      <a:lnTo>
                        <a:pt x="1244339" y="184280"/>
                      </a:lnTo>
                      <a:cubicBezTo>
                        <a:pt x="1247041" y="178037"/>
                        <a:pt x="1251600" y="166562"/>
                        <a:pt x="1254301" y="158799"/>
                      </a:cubicBezTo>
                      <a:close/>
                      <a:moveTo>
                        <a:pt x="1745989" y="174999"/>
                      </a:moveTo>
                      <a:cubicBezTo>
                        <a:pt x="1745145" y="174155"/>
                        <a:pt x="1738222" y="185968"/>
                        <a:pt x="1738222" y="188499"/>
                      </a:cubicBezTo>
                      <a:cubicBezTo>
                        <a:pt x="1738222" y="189680"/>
                        <a:pt x="1740248" y="187149"/>
                        <a:pt x="1742443" y="183099"/>
                      </a:cubicBezTo>
                      <a:cubicBezTo>
                        <a:pt x="1744807" y="179049"/>
                        <a:pt x="1746496" y="175337"/>
                        <a:pt x="1745989" y="174999"/>
                      </a:cubicBezTo>
                      <a:close/>
                      <a:moveTo>
                        <a:pt x="1660552" y="168924"/>
                      </a:moveTo>
                      <a:lnTo>
                        <a:pt x="1668656" y="152049"/>
                      </a:lnTo>
                      <a:lnTo>
                        <a:pt x="1657344" y="139224"/>
                      </a:lnTo>
                      <a:cubicBezTo>
                        <a:pt x="1643329" y="123193"/>
                        <a:pt x="1633874" y="110874"/>
                        <a:pt x="1625938" y="97712"/>
                      </a:cubicBezTo>
                      <a:lnTo>
                        <a:pt x="1619859" y="87587"/>
                      </a:lnTo>
                      <a:lnTo>
                        <a:pt x="1620872" y="94337"/>
                      </a:lnTo>
                      <a:cubicBezTo>
                        <a:pt x="1623743" y="110537"/>
                        <a:pt x="1634042" y="147155"/>
                        <a:pt x="1640459" y="163862"/>
                      </a:cubicBezTo>
                      <a:cubicBezTo>
                        <a:pt x="1644173" y="173818"/>
                        <a:pt x="1647719" y="183437"/>
                        <a:pt x="1648226" y="184955"/>
                      </a:cubicBezTo>
                      <a:cubicBezTo>
                        <a:pt x="1649745" y="189849"/>
                        <a:pt x="1652109" y="186643"/>
                        <a:pt x="1660552" y="168924"/>
                      </a:cubicBezTo>
                      <a:close/>
                      <a:moveTo>
                        <a:pt x="1337713" y="161330"/>
                      </a:moveTo>
                      <a:cubicBezTo>
                        <a:pt x="1335349" y="158630"/>
                        <a:pt x="1334842" y="158799"/>
                        <a:pt x="1325555" y="167237"/>
                      </a:cubicBezTo>
                      <a:lnTo>
                        <a:pt x="1317957" y="174493"/>
                      </a:lnTo>
                      <a:lnTo>
                        <a:pt x="1321503" y="180568"/>
                      </a:lnTo>
                      <a:lnTo>
                        <a:pt x="1325049" y="186474"/>
                      </a:lnTo>
                      <a:lnTo>
                        <a:pt x="1332309" y="174999"/>
                      </a:lnTo>
                      <a:cubicBezTo>
                        <a:pt x="1337713" y="166393"/>
                        <a:pt x="1339063" y="163018"/>
                        <a:pt x="1337713" y="161330"/>
                      </a:cubicBezTo>
                      <a:close/>
                      <a:moveTo>
                        <a:pt x="1460297" y="168587"/>
                      </a:moveTo>
                      <a:cubicBezTo>
                        <a:pt x="1458608" y="165212"/>
                        <a:pt x="1456582" y="162005"/>
                        <a:pt x="1455907" y="161668"/>
                      </a:cubicBezTo>
                      <a:cubicBezTo>
                        <a:pt x="1455231" y="161162"/>
                        <a:pt x="1453205" y="163693"/>
                        <a:pt x="1451348" y="167237"/>
                      </a:cubicBezTo>
                      <a:cubicBezTo>
                        <a:pt x="1448477" y="173143"/>
                        <a:pt x="1448309" y="174324"/>
                        <a:pt x="1450504" y="179555"/>
                      </a:cubicBezTo>
                      <a:lnTo>
                        <a:pt x="1453036" y="185293"/>
                      </a:lnTo>
                      <a:lnTo>
                        <a:pt x="1458271" y="179893"/>
                      </a:lnTo>
                      <a:lnTo>
                        <a:pt x="1463674" y="174662"/>
                      </a:lnTo>
                      <a:lnTo>
                        <a:pt x="1460297" y="168587"/>
                      </a:lnTo>
                      <a:close/>
                      <a:moveTo>
                        <a:pt x="687813" y="166562"/>
                      </a:moveTo>
                      <a:cubicBezTo>
                        <a:pt x="692541" y="141080"/>
                        <a:pt x="694736" y="123362"/>
                        <a:pt x="696424" y="97037"/>
                      </a:cubicBezTo>
                      <a:lnTo>
                        <a:pt x="698113" y="69362"/>
                      </a:lnTo>
                      <a:lnTo>
                        <a:pt x="692710" y="57718"/>
                      </a:lnTo>
                      <a:lnTo>
                        <a:pt x="687475" y="46074"/>
                      </a:lnTo>
                      <a:lnTo>
                        <a:pt x="681903" y="65987"/>
                      </a:lnTo>
                      <a:cubicBezTo>
                        <a:pt x="675149" y="90624"/>
                        <a:pt x="666200" y="116105"/>
                        <a:pt x="658602" y="132812"/>
                      </a:cubicBezTo>
                      <a:lnTo>
                        <a:pt x="652861" y="145637"/>
                      </a:lnTo>
                      <a:lnTo>
                        <a:pt x="656407" y="150362"/>
                      </a:lnTo>
                      <a:cubicBezTo>
                        <a:pt x="660460" y="155762"/>
                        <a:pt x="683085" y="177699"/>
                        <a:pt x="684774" y="177868"/>
                      </a:cubicBezTo>
                      <a:cubicBezTo>
                        <a:pt x="685280" y="177868"/>
                        <a:pt x="686631" y="172805"/>
                        <a:pt x="687813" y="166562"/>
                      </a:cubicBezTo>
                      <a:close/>
                      <a:moveTo>
                        <a:pt x="1856416" y="166899"/>
                      </a:moveTo>
                      <a:cubicBezTo>
                        <a:pt x="1855403" y="164368"/>
                        <a:pt x="1854221" y="162680"/>
                        <a:pt x="1853715" y="163018"/>
                      </a:cubicBezTo>
                      <a:cubicBezTo>
                        <a:pt x="1853377" y="163524"/>
                        <a:pt x="1853884" y="165887"/>
                        <a:pt x="1854897" y="168418"/>
                      </a:cubicBezTo>
                      <a:cubicBezTo>
                        <a:pt x="1857598" y="174155"/>
                        <a:pt x="1858780" y="172974"/>
                        <a:pt x="1856416" y="166899"/>
                      </a:cubicBezTo>
                      <a:close/>
                      <a:moveTo>
                        <a:pt x="614026" y="134330"/>
                      </a:moveTo>
                      <a:cubicBezTo>
                        <a:pt x="609467" y="129099"/>
                        <a:pt x="603389" y="121337"/>
                        <a:pt x="600518" y="117287"/>
                      </a:cubicBezTo>
                      <a:cubicBezTo>
                        <a:pt x="597479" y="113237"/>
                        <a:pt x="595115" y="110705"/>
                        <a:pt x="595115" y="111718"/>
                      </a:cubicBezTo>
                      <a:cubicBezTo>
                        <a:pt x="595115" y="117624"/>
                        <a:pt x="609130" y="159980"/>
                        <a:pt x="613182" y="166562"/>
                      </a:cubicBezTo>
                      <a:cubicBezTo>
                        <a:pt x="613857" y="167574"/>
                        <a:pt x="616052" y="163018"/>
                        <a:pt x="618416" y="156268"/>
                      </a:cubicBezTo>
                      <a:lnTo>
                        <a:pt x="622469" y="144118"/>
                      </a:lnTo>
                      <a:lnTo>
                        <a:pt x="614026" y="134330"/>
                      </a:lnTo>
                      <a:close/>
                      <a:moveTo>
                        <a:pt x="813099" y="153399"/>
                      </a:moveTo>
                      <a:cubicBezTo>
                        <a:pt x="815125" y="150530"/>
                        <a:pt x="813268" y="151712"/>
                        <a:pt x="808878" y="156437"/>
                      </a:cubicBezTo>
                      <a:cubicBezTo>
                        <a:pt x="804657" y="160993"/>
                        <a:pt x="801111" y="165549"/>
                        <a:pt x="801111" y="166562"/>
                      </a:cubicBezTo>
                      <a:cubicBezTo>
                        <a:pt x="801280" y="168755"/>
                        <a:pt x="807358" y="161837"/>
                        <a:pt x="813099" y="153399"/>
                      </a:cubicBezTo>
                      <a:close/>
                      <a:moveTo>
                        <a:pt x="1823829" y="165887"/>
                      </a:moveTo>
                      <a:cubicBezTo>
                        <a:pt x="1825348" y="164368"/>
                        <a:pt x="1824842" y="162005"/>
                        <a:pt x="1821971" y="156099"/>
                      </a:cubicBezTo>
                      <a:cubicBezTo>
                        <a:pt x="1819776" y="151880"/>
                        <a:pt x="1816230" y="143612"/>
                        <a:pt x="1814204" y="137874"/>
                      </a:cubicBezTo>
                      <a:cubicBezTo>
                        <a:pt x="1812178" y="131968"/>
                        <a:pt x="1809645" y="127749"/>
                        <a:pt x="1808801" y="128255"/>
                      </a:cubicBezTo>
                      <a:cubicBezTo>
                        <a:pt x="1807957" y="128930"/>
                        <a:pt x="1805762" y="131630"/>
                        <a:pt x="1804073" y="134330"/>
                      </a:cubicBezTo>
                      <a:lnTo>
                        <a:pt x="1801034" y="139562"/>
                      </a:lnTo>
                      <a:lnTo>
                        <a:pt x="1810321" y="153568"/>
                      </a:lnTo>
                      <a:cubicBezTo>
                        <a:pt x="1815555" y="161330"/>
                        <a:pt x="1820283" y="167743"/>
                        <a:pt x="1820958" y="167743"/>
                      </a:cubicBezTo>
                      <a:cubicBezTo>
                        <a:pt x="1821465" y="167743"/>
                        <a:pt x="1822816" y="166899"/>
                        <a:pt x="1823829" y="165887"/>
                      </a:cubicBezTo>
                      <a:close/>
                      <a:moveTo>
                        <a:pt x="1321165" y="149180"/>
                      </a:moveTo>
                      <a:cubicBezTo>
                        <a:pt x="1322178" y="147324"/>
                        <a:pt x="1320490" y="144287"/>
                        <a:pt x="1315425" y="138380"/>
                      </a:cubicBezTo>
                      <a:lnTo>
                        <a:pt x="1308333" y="130112"/>
                      </a:lnTo>
                      <a:lnTo>
                        <a:pt x="1304787" y="139562"/>
                      </a:lnTo>
                      <a:lnTo>
                        <a:pt x="1301410" y="148843"/>
                      </a:lnTo>
                      <a:lnTo>
                        <a:pt x="1305800" y="155930"/>
                      </a:lnTo>
                      <a:lnTo>
                        <a:pt x="1310190" y="162849"/>
                      </a:lnTo>
                      <a:lnTo>
                        <a:pt x="1314918" y="157280"/>
                      </a:lnTo>
                      <a:cubicBezTo>
                        <a:pt x="1317620" y="154243"/>
                        <a:pt x="1320321" y="150530"/>
                        <a:pt x="1321165" y="149180"/>
                      </a:cubicBezTo>
                      <a:close/>
                      <a:moveTo>
                        <a:pt x="1726909" y="152893"/>
                      </a:moveTo>
                      <a:cubicBezTo>
                        <a:pt x="1728429" y="147662"/>
                        <a:pt x="1729780" y="142599"/>
                        <a:pt x="1729780" y="141587"/>
                      </a:cubicBezTo>
                      <a:cubicBezTo>
                        <a:pt x="1729611" y="139562"/>
                        <a:pt x="1715259" y="103787"/>
                        <a:pt x="1714077" y="102605"/>
                      </a:cubicBezTo>
                      <a:cubicBezTo>
                        <a:pt x="1712557" y="100918"/>
                        <a:pt x="1709180" y="118974"/>
                        <a:pt x="1710193" y="123530"/>
                      </a:cubicBezTo>
                      <a:cubicBezTo>
                        <a:pt x="1712895" y="134499"/>
                        <a:pt x="1722013" y="162680"/>
                        <a:pt x="1722857" y="162680"/>
                      </a:cubicBezTo>
                      <a:cubicBezTo>
                        <a:pt x="1723363" y="162680"/>
                        <a:pt x="1725221" y="158293"/>
                        <a:pt x="1726909" y="152893"/>
                      </a:cubicBezTo>
                      <a:close/>
                      <a:moveTo>
                        <a:pt x="126559" y="147662"/>
                      </a:moveTo>
                      <a:cubicBezTo>
                        <a:pt x="145470" y="127580"/>
                        <a:pt x="144626" y="129437"/>
                        <a:pt x="141080" y="116949"/>
                      </a:cubicBezTo>
                      <a:cubicBezTo>
                        <a:pt x="137535" y="104968"/>
                        <a:pt x="138548" y="104293"/>
                        <a:pt x="131118" y="123024"/>
                      </a:cubicBezTo>
                      <a:cubicBezTo>
                        <a:pt x="129261" y="127749"/>
                        <a:pt x="124871" y="137705"/>
                        <a:pt x="121156" y="145468"/>
                      </a:cubicBezTo>
                      <a:cubicBezTo>
                        <a:pt x="117441" y="153062"/>
                        <a:pt x="114740" y="159305"/>
                        <a:pt x="115078" y="159305"/>
                      </a:cubicBezTo>
                      <a:cubicBezTo>
                        <a:pt x="115415" y="159305"/>
                        <a:pt x="120650" y="154074"/>
                        <a:pt x="126559" y="147662"/>
                      </a:cubicBezTo>
                      <a:close/>
                      <a:moveTo>
                        <a:pt x="857506" y="147155"/>
                      </a:moveTo>
                      <a:cubicBezTo>
                        <a:pt x="856831" y="142262"/>
                        <a:pt x="855818" y="136693"/>
                        <a:pt x="855142" y="134837"/>
                      </a:cubicBezTo>
                      <a:cubicBezTo>
                        <a:pt x="853960" y="131968"/>
                        <a:pt x="853623" y="131799"/>
                        <a:pt x="852610" y="134162"/>
                      </a:cubicBezTo>
                      <a:cubicBezTo>
                        <a:pt x="851597" y="136862"/>
                        <a:pt x="856155" y="155930"/>
                        <a:pt x="857844" y="155930"/>
                      </a:cubicBezTo>
                      <a:cubicBezTo>
                        <a:pt x="858351" y="155930"/>
                        <a:pt x="858182" y="151880"/>
                        <a:pt x="857506" y="147155"/>
                      </a:cubicBezTo>
                      <a:close/>
                      <a:moveTo>
                        <a:pt x="1493898" y="133824"/>
                      </a:moveTo>
                      <a:lnTo>
                        <a:pt x="1508757" y="111718"/>
                      </a:lnTo>
                      <a:lnTo>
                        <a:pt x="1505717" y="107162"/>
                      </a:lnTo>
                      <a:cubicBezTo>
                        <a:pt x="1504198" y="104799"/>
                        <a:pt x="1499639" y="97205"/>
                        <a:pt x="1495586" y="90287"/>
                      </a:cubicBezTo>
                      <a:cubicBezTo>
                        <a:pt x="1491534" y="83030"/>
                        <a:pt x="1488157" y="78812"/>
                        <a:pt x="1487650" y="80162"/>
                      </a:cubicBezTo>
                      <a:cubicBezTo>
                        <a:pt x="1487313" y="81512"/>
                        <a:pt x="1485962" y="85562"/>
                        <a:pt x="1484949" y="89274"/>
                      </a:cubicBezTo>
                      <a:cubicBezTo>
                        <a:pt x="1483767" y="92987"/>
                        <a:pt x="1479883" y="103955"/>
                        <a:pt x="1476169" y="113574"/>
                      </a:cubicBezTo>
                      <a:lnTo>
                        <a:pt x="1469246" y="131124"/>
                      </a:lnTo>
                      <a:lnTo>
                        <a:pt x="1473129" y="143443"/>
                      </a:lnTo>
                      <a:cubicBezTo>
                        <a:pt x="1475324" y="150362"/>
                        <a:pt x="1477519" y="155930"/>
                        <a:pt x="1478026" y="155930"/>
                      </a:cubicBezTo>
                      <a:cubicBezTo>
                        <a:pt x="1478533" y="155930"/>
                        <a:pt x="1485793" y="145974"/>
                        <a:pt x="1493898" y="133824"/>
                      </a:cubicBezTo>
                      <a:close/>
                      <a:moveTo>
                        <a:pt x="1167682" y="104630"/>
                      </a:moveTo>
                      <a:lnTo>
                        <a:pt x="1166162" y="68349"/>
                      </a:lnTo>
                      <a:lnTo>
                        <a:pt x="1160590" y="58562"/>
                      </a:lnTo>
                      <a:lnTo>
                        <a:pt x="1154849" y="48774"/>
                      </a:lnTo>
                      <a:lnTo>
                        <a:pt x="1151303" y="84212"/>
                      </a:lnTo>
                      <a:lnTo>
                        <a:pt x="1147758" y="119649"/>
                      </a:lnTo>
                      <a:lnTo>
                        <a:pt x="1158057" y="135512"/>
                      </a:lnTo>
                      <a:cubicBezTo>
                        <a:pt x="1170552" y="154918"/>
                        <a:pt x="1170046" y="156437"/>
                        <a:pt x="1167682" y="104630"/>
                      </a:cubicBezTo>
                      <a:close/>
                      <a:moveTo>
                        <a:pt x="1351052" y="146312"/>
                      </a:moveTo>
                      <a:cubicBezTo>
                        <a:pt x="1352065" y="144624"/>
                        <a:pt x="1356793" y="137537"/>
                        <a:pt x="1361689" y="130618"/>
                      </a:cubicBezTo>
                      <a:cubicBezTo>
                        <a:pt x="1370132" y="118299"/>
                        <a:pt x="1369456" y="118805"/>
                        <a:pt x="1353922" y="136862"/>
                      </a:cubicBezTo>
                      <a:cubicBezTo>
                        <a:pt x="1346999" y="145130"/>
                        <a:pt x="1344804" y="149180"/>
                        <a:pt x="1347844" y="149180"/>
                      </a:cubicBezTo>
                      <a:cubicBezTo>
                        <a:pt x="1348519" y="149180"/>
                        <a:pt x="1349870" y="147830"/>
                        <a:pt x="1351052" y="146312"/>
                      </a:cubicBezTo>
                      <a:close/>
                      <a:moveTo>
                        <a:pt x="1770303" y="138212"/>
                      </a:moveTo>
                      <a:cubicBezTo>
                        <a:pt x="1770303" y="137030"/>
                        <a:pt x="1769290" y="135174"/>
                        <a:pt x="1767940" y="134162"/>
                      </a:cubicBezTo>
                      <a:cubicBezTo>
                        <a:pt x="1766082" y="132643"/>
                        <a:pt x="1765238" y="133149"/>
                        <a:pt x="1764056" y="136862"/>
                      </a:cubicBezTo>
                      <a:cubicBezTo>
                        <a:pt x="1763212" y="139393"/>
                        <a:pt x="1762874" y="143105"/>
                        <a:pt x="1763212" y="144962"/>
                      </a:cubicBezTo>
                      <a:cubicBezTo>
                        <a:pt x="1763887" y="147999"/>
                        <a:pt x="1764056" y="147999"/>
                        <a:pt x="1767095" y="144287"/>
                      </a:cubicBezTo>
                      <a:cubicBezTo>
                        <a:pt x="1768953" y="142093"/>
                        <a:pt x="1770303" y="139393"/>
                        <a:pt x="1770303" y="138212"/>
                      </a:cubicBezTo>
                      <a:close/>
                      <a:moveTo>
                        <a:pt x="295915" y="124374"/>
                      </a:moveTo>
                      <a:cubicBezTo>
                        <a:pt x="298785" y="113912"/>
                        <a:pt x="300811" y="105305"/>
                        <a:pt x="300643" y="105305"/>
                      </a:cubicBezTo>
                      <a:cubicBezTo>
                        <a:pt x="300305" y="105305"/>
                        <a:pt x="298279" y="108174"/>
                        <a:pt x="295915" y="111718"/>
                      </a:cubicBezTo>
                      <a:cubicBezTo>
                        <a:pt x="292707" y="116443"/>
                        <a:pt x="291356" y="121337"/>
                        <a:pt x="290512" y="131462"/>
                      </a:cubicBezTo>
                      <a:cubicBezTo>
                        <a:pt x="289836" y="138887"/>
                        <a:pt x="289667" y="144455"/>
                        <a:pt x="290174" y="144118"/>
                      </a:cubicBezTo>
                      <a:cubicBezTo>
                        <a:pt x="290512" y="143612"/>
                        <a:pt x="293213" y="134668"/>
                        <a:pt x="295915" y="124374"/>
                      </a:cubicBezTo>
                      <a:close/>
                      <a:moveTo>
                        <a:pt x="1844766" y="128762"/>
                      </a:moveTo>
                      <a:cubicBezTo>
                        <a:pt x="1842909" y="121843"/>
                        <a:pt x="1840207" y="110199"/>
                        <a:pt x="1838518" y="102943"/>
                      </a:cubicBezTo>
                      <a:cubicBezTo>
                        <a:pt x="1836492" y="93324"/>
                        <a:pt x="1835310" y="90455"/>
                        <a:pt x="1834128" y="92312"/>
                      </a:cubicBezTo>
                      <a:cubicBezTo>
                        <a:pt x="1832609" y="95349"/>
                        <a:pt x="1835648" y="112224"/>
                        <a:pt x="1841558" y="131968"/>
                      </a:cubicBezTo>
                      <a:cubicBezTo>
                        <a:pt x="1846286" y="148168"/>
                        <a:pt x="1849156" y="145299"/>
                        <a:pt x="1844766" y="128762"/>
                      </a:cubicBezTo>
                      <a:close/>
                      <a:moveTo>
                        <a:pt x="1556878" y="132980"/>
                      </a:moveTo>
                      <a:cubicBezTo>
                        <a:pt x="1555190" y="127918"/>
                        <a:pt x="1554177" y="127074"/>
                        <a:pt x="1553333" y="129268"/>
                      </a:cubicBezTo>
                      <a:cubicBezTo>
                        <a:pt x="1552657" y="130787"/>
                        <a:pt x="1553501" y="133993"/>
                        <a:pt x="1555190" y="136524"/>
                      </a:cubicBezTo>
                      <a:cubicBezTo>
                        <a:pt x="1559074" y="142430"/>
                        <a:pt x="1559749" y="141080"/>
                        <a:pt x="1556878" y="132980"/>
                      </a:cubicBezTo>
                      <a:close/>
                      <a:moveTo>
                        <a:pt x="178058" y="129437"/>
                      </a:moveTo>
                      <a:cubicBezTo>
                        <a:pt x="178058" y="120999"/>
                        <a:pt x="177721" y="120155"/>
                        <a:pt x="175694" y="122180"/>
                      </a:cubicBezTo>
                      <a:cubicBezTo>
                        <a:pt x="173668" y="124205"/>
                        <a:pt x="173499" y="126062"/>
                        <a:pt x="175188" y="131968"/>
                      </a:cubicBezTo>
                      <a:cubicBezTo>
                        <a:pt x="176201" y="135849"/>
                        <a:pt x="177214" y="139055"/>
                        <a:pt x="177552" y="139055"/>
                      </a:cubicBezTo>
                      <a:cubicBezTo>
                        <a:pt x="177889" y="139055"/>
                        <a:pt x="178058" y="134668"/>
                        <a:pt x="178058" y="129437"/>
                      </a:cubicBezTo>
                      <a:close/>
                      <a:moveTo>
                        <a:pt x="769198" y="127074"/>
                      </a:moveTo>
                      <a:cubicBezTo>
                        <a:pt x="767679" y="123362"/>
                        <a:pt x="767510" y="123362"/>
                        <a:pt x="767510" y="126568"/>
                      </a:cubicBezTo>
                      <a:cubicBezTo>
                        <a:pt x="767341" y="128424"/>
                        <a:pt x="767848" y="130618"/>
                        <a:pt x="768523" y="131124"/>
                      </a:cubicBezTo>
                      <a:cubicBezTo>
                        <a:pt x="770549" y="133149"/>
                        <a:pt x="770887" y="131124"/>
                        <a:pt x="769198" y="127074"/>
                      </a:cubicBezTo>
                      <a:close/>
                      <a:moveTo>
                        <a:pt x="1429229" y="110199"/>
                      </a:moveTo>
                      <a:cubicBezTo>
                        <a:pt x="1427371" y="103280"/>
                        <a:pt x="1426358" y="100749"/>
                        <a:pt x="1426865" y="104462"/>
                      </a:cubicBezTo>
                      <a:cubicBezTo>
                        <a:pt x="1428047" y="113574"/>
                        <a:pt x="1430917" y="124374"/>
                        <a:pt x="1431930" y="123530"/>
                      </a:cubicBezTo>
                      <a:cubicBezTo>
                        <a:pt x="1432268" y="123024"/>
                        <a:pt x="1431086" y="117118"/>
                        <a:pt x="1429229" y="110199"/>
                      </a:cubicBezTo>
                      <a:close/>
                      <a:moveTo>
                        <a:pt x="1952829" y="78474"/>
                      </a:moveTo>
                      <a:cubicBezTo>
                        <a:pt x="1946244" y="72230"/>
                        <a:pt x="1940841" y="67505"/>
                        <a:pt x="1940841" y="68180"/>
                      </a:cubicBezTo>
                      <a:cubicBezTo>
                        <a:pt x="1940841" y="71218"/>
                        <a:pt x="1949621" y="94168"/>
                        <a:pt x="1955193" y="106149"/>
                      </a:cubicBezTo>
                      <a:lnTo>
                        <a:pt x="1961609" y="119649"/>
                      </a:lnTo>
                      <a:lnTo>
                        <a:pt x="1963298" y="104968"/>
                      </a:lnTo>
                      <a:lnTo>
                        <a:pt x="1964817" y="90118"/>
                      </a:lnTo>
                      <a:lnTo>
                        <a:pt x="1952829" y="78474"/>
                      </a:lnTo>
                      <a:close/>
                      <a:moveTo>
                        <a:pt x="623819" y="78812"/>
                      </a:moveTo>
                      <a:cubicBezTo>
                        <a:pt x="617234" y="72737"/>
                        <a:pt x="609805" y="64299"/>
                        <a:pt x="607441" y="60249"/>
                      </a:cubicBezTo>
                      <a:cubicBezTo>
                        <a:pt x="605077" y="56199"/>
                        <a:pt x="602882" y="53162"/>
                        <a:pt x="602544" y="53499"/>
                      </a:cubicBezTo>
                      <a:cubicBezTo>
                        <a:pt x="600687" y="55187"/>
                        <a:pt x="623144" y="102437"/>
                        <a:pt x="629560" y="110199"/>
                      </a:cubicBezTo>
                      <a:cubicBezTo>
                        <a:pt x="630911" y="112055"/>
                        <a:pt x="631924" y="110030"/>
                        <a:pt x="633613" y="101424"/>
                      </a:cubicBezTo>
                      <a:lnTo>
                        <a:pt x="635808" y="90287"/>
                      </a:lnTo>
                      <a:lnTo>
                        <a:pt x="623819" y="78812"/>
                      </a:lnTo>
                      <a:close/>
                      <a:moveTo>
                        <a:pt x="477765" y="94337"/>
                      </a:moveTo>
                      <a:cubicBezTo>
                        <a:pt x="477259" y="92480"/>
                        <a:pt x="475570" y="89105"/>
                        <a:pt x="473713" y="86912"/>
                      </a:cubicBezTo>
                      <a:cubicBezTo>
                        <a:pt x="470673" y="83030"/>
                        <a:pt x="470673" y="83199"/>
                        <a:pt x="473375" y="96868"/>
                      </a:cubicBezTo>
                      <a:cubicBezTo>
                        <a:pt x="475908" y="110705"/>
                        <a:pt x="476077" y="110874"/>
                        <a:pt x="477427" y="104293"/>
                      </a:cubicBezTo>
                      <a:cubicBezTo>
                        <a:pt x="478103" y="100749"/>
                        <a:pt x="478272" y="96193"/>
                        <a:pt x="477765" y="94337"/>
                      </a:cubicBezTo>
                      <a:close/>
                      <a:moveTo>
                        <a:pt x="2008212" y="93493"/>
                      </a:moveTo>
                      <a:cubicBezTo>
                        <a:pt x="2011757" y="84380"/>
                        <a:pt x="2012771" y="80330"/>
                        <a:pt x="2011420" y="78812"/>
                      </a:cubicBezTo>
                      <a:cubicBezTo>
                        <a:pt x="2008212" y="74930"/>
                        <a:pt x="2007199" y="76449"/>
                        <a:pt x="2005172" y="88093"/>
                      </a:cubicBezTo>
                      <a:cubicBezTo>
                        <a:pt x="2004159" y="94337"/>
                        <a:pt x="2002808" y="101255"/>
                        <a:pt x="2002302" y="103618"/>
                      </a:cubicBezTo>
                      <a:cubicBezTo>
                        <a:pt x="2000276" y="111043"/>
                        <a:pt x="2002977" y="106487"/>
                        <a:pt x="2008212" y="93493"/>
                      </a:cubicBezTo>
                      <a:close/>
                      <a:moveTo>
                        <a:pt x="101570" y="101593"/>
                      </a:moveTo>
                      <a:cubicBezTo>
                        <a:pt x="101063" y="100243"/>
                        <a:pt x="100557" y="100749"/>
                        <a:pt x="100557" y="102605"/>
                      </a:cubicBezTo>
                      <a:cubicBezTo>
                        <a:pt x="100388" y="104462"/>
                        <a:pt x="100894" y="105474"/>
                        <a:pt x="101401" y="104799"/>
                      </a:cubicBezTo>
                      <a:cubicBezTo>
                        <a:pt x="101907" y="104293"/>
                        <a:pt x="102076" y="102774"/>
                        <a:pt x="101570" y="101593"/>
                      </a:cubicBezTo>
                      <a:close/>
                      <a:moveTo>
                        <a:pt x="780342" y="98218"/>
                      </a:moveTo>
                      <a:cubicBezTo>
                        <a:pt x="779836" y="96868"/>
                        <a:pt x="779329" y="97374"/>
                        <a:pt x="779329" y="99230"/>
                      </a:cubicBezTo>
                      <a:cubicBezTo>
                        <a:pt x="779160" y="101087"/>
                        <a:pt x="779667" y="102099"/>
                        <a:pt x="780173" y="101424"/>
                      </a:cubicBezTo>
                      <a:cubicBezTo>
                        <a:pt x="780680" y="100918"/>
                        <a:pt x="780849" y="99399"/>
                        <a:pt x="780342" y="98218"/>
                      </a:cubicBezTo>
                      <a:close/>
                      <a:moveTo>
                        <a:pt x="1788201" y="75605"/>
                      </a:moveTo>
                      <a:lnTo>
                        <a:pt x="1788877" y="69024"/>
                      </a:lnTo>
                      <a:lnTo>
                        <a:pt x="1786344" y="76618"/>
                      </a:lnTo>
                      <a:cubicBezTo>
                        <a:pt x="1783305" y="85730"/>
                        <a:pt x="1783305" y="86237"/>
                        <a:pt x="1785500" y="84043"/>
                      </a:cubicBezTo>
                      <a:cubicBezTo>
                        <a:pt x="1786513" y="83030"/>
                        <a:pt x="1787695" y="79318"/>
                        <a:pt x="1788201" y="75605"/>
                      </a:cubicBezTo>
                      <a:close/>
                      <a:moveTo>
                        <a:pt x="845011" y="64468"/>
                      </a:moveTo>
                      <a:cubicBezTo>
                        <a:pt x="845011" y="56537"/>
                        <a:pt x="842310" y="57887"/>
                        <a:pt x="840284" y="66662"/>
                      </a:cubicBezTo>
                      <a:cubicBezTo>
                        <a:pt x="839102" y="71387"/>
                        <a:pt x="838257" y="76449"/>
                        <a:pt x="838257" y="77968"/>
                      </a:cubicBezTo>
                      <a:cubicBezTo>
                        <a:pt x="838426" y="82693"/>
                        <a:pt x="844843" y="69530"/>
                        <a:pt x="845011" y="64468"/>
                      </a:cubicBezTo>
                      <a:close/>
                      <a:moveTo>
                        <a:pt x="422045" y="50462"/>
                      </a:moveTo>
                      <a:cubicBezTo>
                        <a:pt x="416473" y="26330"/>
                        <a:pt x="416304" y="25993"/>
                        <a:pt x="417317" y="41180"/>
                      </a:cubicBezTo>
                      <a:cubicBezTo>
                        <a:pt x="417824" y="50462"/>
                        <a:pt x="419174" y="56537"/>
                        <a:pt x="420863" y="58562"/>
                      </a:cubicBezTo>
                      <a:cubicBezTo>
                        <a:pt x="422214" y="60080"/>
                        <a:pt x="423565" y="61262"/>
                        <a:pt x="423902" y="60924"/>
                      </a:cubicBezTo>
                      <a:cubicBezTo>
                        <a:pt x="424240" y="60755"/>
                        <a:pt x="423396" y="56030"/>
                        <a:pt x="422045" y="50462"/>
                      </a:cubicBezTo>
                      <a:close/>
                    </a:path>
                  </a:pathLst>
                </a:custGeom>
                <a:grpFill/>
                <a:ln w="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13"/>
                </a:p>
              </p:txBody>
            </p:sp>
          </p:grpSp>
          <p:grpSp>
            <p:nvGrpSpPr>
              <p:cNvPr id="8" name="grass">
                <a:extLst>
                  <a:ext uri="{FF2B5EF4-FFF2-40B4-BE49-F238E27FC236}">
                    <a16:creationId xmlns:a16="http://schemas.microsoft.com/office/drawing/2014/main" id="{269D6EB4-ACDA-9638-101B-125939BFE2B7}"/>
                  </a:ext>
                </a:extLst>
              </p:cNvPr>
              <p:cNvGrpSpPr/>
              <p:nvPr/>
            </p:nvGrpSpPr>
            <p:grpSpPr>
              <a:xfrm>
                <a:off x="6865110" y="6528232"/>
                <a:ext cx="4553622" cy="208052"/>
                <a:chOff x="1741485" y="5699953"/>
                <a:chExt cx="4553622" cy="208052"/>
              </a:xfrm>
              <a:grpFill/>
            </p:grpSpPr>
            <p:sp>
              <p:nvSpPr>
                <p:cNvPr id="9" name="grass">
                  <a:extLst>
                    <a:ext uri="{FF2B5EF4-FFF2-40B4-BE49-F238E27FC236}">
                      <a16:creationId xmlns:a16="http://schemas.microsoft.com/office/drawing/2014/main" id="{C1BFA2A7-0EBE-5A91-9370-F91813FBE7E6}"/>
                    </a:ext>
                  </a:extLst>
                </p:cNvPr>
                <p:cNvSpPr/>
                <p:nvPr/>
              </p:nvSpPr>
              <p:spPr>
                <a:xfrm flipV="1">
                  <a:off x="1741485" y="5699953"/>
                  <a:ext cx="1210848" cy="208052"/>
                </a:xfrm>
                <a:custGeom>
                  <a:avLst/>
                  <a:gdLst>
                    <a:gd name="connsiteX0" fmla="*/ 327996 w 2152619"/>
                    <a:gd name="connsiteY0" fmla="*/ 350330 h 369871"/>
                    <a:gd name="connsiteX1" fmla="*/ 278186 w 2152619"/>
                    <a:gd name="connsiteY1" fmla="*/ 278105 h 369871"/>
                    <a:gd name="connsiteX2" fmla="*/ 260794 w 2152619"/>
                    <a:gd name="connsiteY2" fmla="*/ 257180 h 369871"/>
                    <a:gd name="connsiteX3" fmla="*/ 253871 w 2152619"/>
                    <a:gd name="connsiteY3" fmla="*/ 255493 h 369871"/>
                    <a:gd name="connsiteX4" fmla="*/ 240532 w 2152619"/>
                    <a:gd name="connsiteY4" fmla="*/ 270343 h 369871"/>
                    <a:gd name="connsiteX5" fmla="*/ 220608 w 2152619"/>
                    <a:gd name="connsiteY5" fmla="*/ 292787 h 369871"/>
                    <a:gd name="connsiteX6" fmla="*/ 221284 w 2152619"/>
                    <a:gd name="connsiteY6" fmla="*/ 317087 h 369871"/>
                    <a:gd name="connsiteX7" fmla="*/ 215036 w 2152619"/>
                    <a:gd name="connsiteY7" fmla="*/ 312699 h 369871"/>
                    <a:gd name="connsiteX8" fmla="*/ 207776 w 2152619"/>
                    <a:gd name="connsiteY8" fmla="*/ 304430 h 369871"/>
                    <a:gd name="connsiteX9" fmla="*/ 192579 w 2152619"/>
                    <a:gd name="connsiteY9" fmla="*/ 309493 h 369871"/>
                    <a:gd name="connsiteX10" fmla="*/ 178565 w 2152619"/>
                    <a:gd name="connsiteY10" fmla="*/ 313880 h 369871"/>
                    <a:gd name="connsiteX11" fmla="*/ 191904 w 2152619"/>
                    <a:gd name="connsiteY11" fmla="*/ 307468 h 369871"/>
                    <a:gd name="connsiteX12" fmla="*/ 205581 w 2152619"/>
                    <a:gd name="connsiteY12" fmla="*/ 299199 h 369871"/>
                    <a:gd name="connsiteX13" fmla="*/ 201528 w 2152619"/>
                    <a:gd name="connsiteY13" fmla="*/ 286712 h 369871"/>
                    <a:gd name="connsiteX14" fmla="*/ 197476 w 2152619"/>
                    <a:gd name="connsiteY14" fmla="*/ 257180 h 369871"/>
                    <a:gd name="connsiteX15" fmla="*/ 199840 w 2152619"/>
                    <a:gd name="connsiteY15" fmla="*/ 229843 h 369871"/>
                    <a:gd name="connsiteX16" fmla="*/ 202035 w 2152619"/>
                    <a:gd name="connsiteY16" fmla="*/ 221912 h 369871"/>
                    <a:gd name="connsiteX17" fmla="*/ 195787 w 2152619"/>
                    <a:gd name="connsiteY17" fmla="*/ 215499 h 369871"/>
                    <a:gd name="connsiteX18" fmla="*/ 182786 w 2152619"/>
                    <a:gd name="connsiteY18" fmla="*/ 200312 h 369871"/>
                    <a:gd name="connsiteX19" fmla="*/ 175526 w 2152619"/>
                    <a:gd name="connsiteY19" fmla="*/ 191368 h 369871"/>
                    <a:gd name="connsiteX20" fmla="*/ 167421 w 2152619"/>
                    <a:gd name="connsiteY20" fmla="*/ 203012 h 369871"/>
                    <a:gd name="connsiteX21" fmla="*/ 159654 w 2152619"/>
                    <a:gd name="connsiteY21" fmla="*/ 214824 h 369871"/>
                    <a:gd name="connsiteX22" fmla="*/ 167927 w 2152619"/>
                    <a:gd name="connsiteY22" fmla="*/ 220899 h 369871"/>
                    <a:gd name="connsiteX23" fmla="*/ 176370 w 2152619"/>
                    <a:gd name="connsiteY23" fmla="*/ 227818 h 369871"/>
                    <a:gd name="connsiteX24" fmla="*/ 165057 w 2152619"/>
                    <a:gd name="connsiteY24" fmla="*/ 221405 h 369871"/>
                    <a:gd name="connsiteX25" fmla="*/ 158134 w 2152619"/>
                    <a:gd name="connsiteY25" fmla="*/ 216680 h 369871"/>
                    <a:gd name="connsiteX26" fmla="*/ 152562 w 2152619"/>
                    <a:gd name="connsiteY26" fmla="*/ 223937 h 369871"/>
                    <a:gd name="connsiteX27" fmla="*/ 134158 w 2152619"/>
                    <a:gd name="connsiteY27" fmla="*/ 246043 h 369871"/>
                    <a:gd name="connsiteX28" fmla="*/ 124195 w 2152619"/>
                    <a:gd name="connsiteY28" fmla="*/ 252962 h 369871"/>
                    <a:gd name="connsiteX29" fmla="*/ 147328 w 2152619"/>
                    <a:gd name="connsiteY29" fmla="*/ 211449 h 369871"/>
                    <a:gd name="connsiteX30" fmla="*/ 128586 w 2152619"/>
                    <a:gd name="connsiteY30" fmla="*/ 196599 h 369871"/>
                    <a:gd name="connsiteX31" fmla="*/ 110350 w 2152619"/>
                    <a:gd name="connsiteY31" fmla="*/ 182930 h 369871"/>
                    <a:gd name="connsiteX32" fmla="*/ 103765 w 2152619"/>
                    <a:gd name="connsiteY32" fmla="*/ 187149 h 369871"/>
                    <a:gd name="connsiteX33" fmla="*/ 84347 w 2152619"/>
                    <a:gd name="connsiteY33" fmla="*/ 211112 h 369871"/>
                    <a:gd name="connsiteX34" fmla="*/ 22211 w 2152619"/>
                    <a:gd name="connsiteY34" fmla="*/ 291774 h 369871"/>
                    <a:gd name="connsiteX35" fmla="*/ 1105 w 2152619"/>
                    <a:gd name="connsiteY35" fmla="*/ 311180 h 369871"/>
                    <a:gd name="connsiteX36" fmla="*/ 45850 w 2152619"/>
                    <a:gd name="connsiteY36" fmla="*/ 244524 h 369871"/>
                    <a:gd name="connsiteX37" fmla="*/ 62059 w 2152619"/>
                    <a:gd name="connsiteY37" fmla="*/ 211955 h 369871"/>
                    <a:gd name="connsiteX38" fmla="*/ 2793 w 2152619"/>
                    <a:gd name="connsiteY38" fmla="*/ 238618 h 369871"/>
                    <a:gd name="connsiteX39" fmla="*/ 16808 w 2152619"/>
                    <a:gd name="connsiteY39" fmla="*/ 230518 h 369871"/>
                    <a:gd name="connsiteX40" fmla="*/ 58682 w 2152619"/>
                    <a:gd name="connsiteY40" fmla="*/ 205037 h 369871"/>
                    <a:gd name="connsiteX41" fmla="*/ 80464 w 2152619"/>
                    <a:gd name="connsiteY41" fmla="*/ 173143 h 369871"/>
                    <a:gd name="connsiteX42" fmla="*/ 85360 w 2152619"/>
                    <a:gd name="connsiteY42" fmla="*/ 160655 h 369871"/>
                    <a:gd name="connsiteX43" fmla="*/ 73710 w 2152619"/>
                    <a:gd name="connsiteY43" fmla="*/ 147830 h 369871"/>
                    <a:gd name="connsiteX44" fmla="*/ 14613 w 2152619"/>
                    <a:gd name="connsiteY44" fmla="*/ 52655 h 369871"/>
                    <a:gd name="connsiteX45" fmla="*/ 4144 w 2152619"/>
                    <a:gd name="connsiteY45" fmla="*/ 3887 h 369871"/>
                    <a:gd name="connsiteX46" fmla="*/ 4144 w 2152619"/>
                    <a:gd name="connsiteY46" fmla="*/ -2863 h 369871"/>
                    <a:gd name="connsiteX47" fmla="*/ 21366 w 2152619"/>
                    <a:gd name="connsiteY47" fmla="*/ -2357 h 369871"/>
                    <a:gd name="connsiteX48" fmla="*/ 38420 w 2152619"/>
                    <a:gd name="connsiteY48" fmla="*/ -1851 h 369871"/>
                    <a:gd name="connsiteX49" fmla="*/ 38083 w 2152619"/>
                    <a:gd name="connsiteY49" fmla="*/ 10805 h 369871"/>
                    <a:gd name="connsiteX50" fmla="*/ 50408 w 2152619"/>
                    <a:gd name="connsiteY50" fmla="*/ 68349 h 369871"/>
                    <a:gd name="connsiteX51" fmla="*/ 87893 w 2152619"/>
                    <a:gd name="connsiteY51" fmla="*/ 135343 h 369871"/>
                    <a:gd name="connsiteX52" fmla="*/ 91608 w 2152619"/>
                    <a:gd name="connsiteY52" fmla="*/ 139899 h 369871"/>
                    <a:gd name="connsiteX53" fmla="*/ 93634 w 2152619"/>
                    <a:gd name="connsiteY53" fmla="*/ 134837 h 369871"/>
                    <a:gd name="connsiteX54" fmla="*/ 93127 w 2152619"/>
                    <a:gd name="connsiteY54" fmla="*/ 125555 h 369871"/>
                    <a:gd name="connsiteX55" fmla="*/ 85867 w 2152619"/>
                    <a:gd name="connsiteY55" fmla="*/ 91299 h 369871"/>
                    <a:gd name="connsiteX56" fmla="*/ 86880 w 2152619"/>
                    <a:gd name="connsiteY56" fmla="*/ 81343 h 369871"/>
                    <a:gd name="connsiteX57" fmla="*/ 77931 w 2152619"/>
                    <a:gd name="connsiteY57" fmla="*/ 71387 h 369871"/>
                    <a:gd name="connsiteX58" fmla="*/ 49564 w 2152619"/>
                    <a:gd name="connsiteY58" fmla="*/ 6418 h 369871"/>
                    <a:gd name="connsiteX59" fmla="*/ 49058 w 2152619"/>
                    <a:gd name="connsiteY59" fmla="*/ -1851 h 369871"/>
                    <a:gd name="connsiteX60" fmla="*/ 63748 w 2152619"/>
                    <a:gd name="connsiteY60" fmla="*/ -2357 h 369871"/>
                    <a:gd name="connsiteX61" fmla="*/ 78437 w 2152619"/>
                    <a:gd name="connsiteY61" fmla="*/ -2357 h 369871"/>
                    <a:gd name="connsiteX62" fmla="*/ 76749 w 2152619"/>
                    <a:gd name="connsiteY62" fmla="*/ 3887 h 369871"/>
                    <a:gd name="connsiteX63" fmla="*/ 89413 w 2152619"/>
                    <a:gd name="connsiteY63" fmla="*/ 62612 h 369871"/>
                    <a:gd name="connsiteX64" fmla="*/ 100725 w 2152619"/>
                    <a:gd name="connsiteY64" fmla="*/ 57887 h 369871"/>
                    <a:gd name="connsiteX65" fmla="*/ 109506 w 2152619"/>
                    <a:gd name="connsiteY65" fmla="*/ 49449 h 369871"/>
                    <a:gd name="connsiteX66" fmla="*/ 109843 w 2152619"/>
                    <a:gd name="connsiteY66" fmla="*/ 23799 h 369871"/>
                    <a:gd name="connsiteX67" fmla="*/ 110350 w 2152619"/>
                    <a:gd name="connsiteY67" fmla="*/ -1851 h 369871"/>
                    <a:gd name="connsiteX68" fmla="*/ 138379 w 2152619"/>
                    <a:gd name="connsiteY68" fmla="*/ -2357 h 369871"/>
                    <a:gd name="connsiteX69" fmla="*/ 166408 w 2152619"/>
                    <a:gd name="connsiteY69" fmla="*/ -2695 h 369871"/>
                    <a:gd name="connsiteX70" fmla="*/ 165057 w 2152619"/>
                    <a:gd name="connsiteY70" fmla="*/ 10299 h 369871"/>
                    <a:gd name="connsiteX71" fmla="*/ 165732 w 2152619"/>
                    <a:gd name="connsiteY71" fmla="*/ 86743 h 369871"/>
                    <a:gd name="connsiteX72" fmla="*/ 167252 w 2152619"/>
                    <a:gd name="connsiteY72" fmla="*/ 94337 h 369871"/>
                    <a:gd name="connsiteX73" fmla="*/ 172655 w 2152619"/>
                    <a:gd name="connsiteY73" fmla="*/ 85055 h 369871"/>
                    <a:gd name="connsiteX74" fmla="*/ 178734 w 2152619"/>
                    <a:gd name="connsiteY74" fmla="*/ 70712 h 369871"/>
                    <a:gd name="connsiteX75" fmla="*/ 183461 w 2152619"/>
                    <a:gd name="connsiteY75" fmla="*/ 9624 h 369871"/>
                    <a:gd name="connsiteX76" fmla="*/ 183124 w 2152619"/>
                    <a:gd name="connsiteY76" fmla="*/ -2695 h 369871"/>
                    <a:gd name="connsiteX77" fmla="*/ 217062 w 2152619"/>
                    <a:gd name="connsiteY77" fmla="*/ -2695 h 369871"/>
                    <a:gd name="connsiteX78" fmla="*/ 251001 w 2152619"/>
                    <a:gd name="connsiteY78" fmla="*/ -2695 h 369871"/>
                    <a:gd name="connsiteX79" fmla="*/ 250157 w 2152619"/>
                    <a:gd name="connsiteY79" fmla="*/ 5405 h 369871"/>
                    <a:gd name="connsiteX80" fmla="*/ 246949 w 2152619"/>
                    <a:gd name="connsiteY80" fmla="*/ 101424 h 369871"/>
                    <a:gd name="connsiteX81" fmla="*/ 250326 w 2152619"/>
                    <a:gd name="connsiteY81" fmla="*/ 131799 h 369871"/>
                    <a:gd name="connsiteX82" fmla="*/ 264002 w 2152619"/>
                    <a:gd name="connsiteY82" fmla="*/ 115768 h 369871"/>
                    <a:gd name="connsiteX83" fmla="*/ 276159 w 2152619"/>
                    <a:gd name="connsiteY83" fmla="*/ 97205 h 369871"/>
                    <a:gd name="connsiteX84" fmla="*/ 275146 w 2152619"/>
                    <a:gd name="connsiteY84" fmla="*/ 71387 h 369871"/>
                    <a:gd name="connsiteX85" fmla="*/ 264171 w 2152619"/>
                    <a:gd name="connsiteY85" fmla="*/ 3212 h 369871"/>
                    <a:gd name="connsiteX86" fmla="*/ 262483 w 2152619"/>
                    <a:gd name="connsiteY86" fmla="*/ -2020 h 369871"/>
                    <a:gd name="connsiteX87" fmla="*/ 282745 w 2152619"/>
                    <a:gd name="connsiteY87" fmla="*/ -2695 h 369871"/>
                    <a:gd name="connsiteX88" fmla="*/ 303006 w 2152619"/>
                    <a:gd name="connsiteY88" fmla="*/ -2695 h 369871"/>
                    <a:gd name="connsiteX89" fmla="*/ 303006 w 2152619"/>
                    <a:gd name="connsiteY89" fmla="*/ 2030 h 369871"/>
                    <a:gd name="connsiteX90" fmla="*/ 301149 w 2152619"/>
                    <a:gd name="connsiteY90" fmla="*/ 24980 h 369871"/>
                    <a:gd name="connsiteX91" fmla="*/ 300136 w 2152619"/>
                    <a:gd name="connsiteY91" fmla="*/ 44049 h 369871"/>
                    <a:gd name="connsiteX92" fmla="*/ 307228 w 2152619"/>
                    <a:gd name="connsiteY92" fmla="*/ 8612 h 369871"/>
                    <a:gd name="connsiteX93" fmla="*/ 308410 w 2152619"/>
                    <a:gd name="connsiteY93" fmla="*/ -2695 h 369871"/>
                    <a:gd name="connsiteX94" fmla="*/ 462906 w 2152619"/>
                    <a:gd name="connsiteY94" fmla="*/ -2695 h 369871"/>
                    <a:gd name="connsiteX95" fmla="*/ 616390 w 2152619"/>
                    <a:gd name="connsiteY95" fmla="*/ 5 h 369871"/>
                    <a:gd name="connsiteX96" fmla="*/ 616221 w 2152619"/>
                    <a:gd name="connsiteY96" fmla="*/ 28018 h 369871"/>
                    <a:gd name="connsiteX97" fmla="*/ 623988 w 2152619"/>
                    <a:gd name="connsiteY97" fmla="*/ 55524 h 369871"/>
                    <a:gd name="connsiteX98" fmla="*/ 637834 w 2152619"/>
                    <a:gd name="connsiteY98" fmla="*/ 74930 h 369871"/>
                    <a:gd name="connsiteX99" fmla="*/ 642055 w 2152619"/>
                    <a:gd name="connsiteY99" fmla="*/ 10130 h 369871"/>
                    <a:gd name="connsiteX100" fmla="*/ 641549 w 2152619"/>
                    <a:gd name="connsiteY100" fmla="*/ -1851 h 369871"/>
                    <a:gd name="connsiteX101" fmla="*/ 693723 w 2152619"/>
                    <a:gd name="connsiteY101" fmla="*/ -2357 h 369871"/>
                    <a:gd name="connsiteX102" fmla="*/ 745897 w 2152619"/>
                    <a:gd name="connsiteY102" fmla="*/ -2695 h 369871"/>
                    <a:gd name="connsiteX103" fmla="*/ 744884 w 2152619"/>
                    <a:gd name="connsiteY103" fmla="*/ 21605 h 369871"/>
                    <a:gd name="connsiteX104" fmla="*/ 741169 w 2152619"/>
                    <a:gd name="connsiteY104" fmla="*/ 65818 h 369871"/>
                    <a:gd name="connsiteX105" fmla="*/ 741676 w 2152619"/>
                    <a:gd name="connsiteY105" fmla="*/ 90455 h 369871"/>
                    <a:gd name="connsiteX106" fmla="*/ 744884 w 2152619"/>
                    <a:gd name="connsiteY106" fmla="*/ 95518 h 369871"/>
                    <a:gd name="connsiteX107" fmla="*/ 746910 w 2152619"/>
                    <a:gd name="connsiteY107" fmla="*/ 83030 h 369871"/>
                    <a:gd name="connsiteX108" fmla="*/ 751976 w 2152619"/>
                    <a:gd name="connsiteY108" fmla="*/ 16712 h 369871"/>
                    <a:gd name="connsiteX109" fmla="*/ 751469 w 2152619"/>
                    <a:gd name="connsiteY109" fmla="*/ -1851 h 369871"/>
                    <a:gd name="connsiteX110" fmla="*/ 805332 w 2152619"/>
                    <a:gd name="connsiteY110" fmla="*/ -1851 h 369871"/>
                    <a:gd name="connsiteX111" fmla="*/ 859026 w 2152619"/>
                    <a:gd name="connsiteY111" fmla="*/ -1851 h 369871"/>
                    <a:gd name="connsiteX112" fmla="*/ 859026 w 2152619"/>
                    <a:gd name="connsiteY112" fmla="*/ 10805 h 369871"/>
                    <a:gd name="connsiteX113" fmla="*/ 858857 w 2152619"/>
                    <a:gd name="connsiteY113" fmla="*/ 23462 h 369871"/>
                    <a:gd name="connsiteX114" fmla="*/ 860714 w 2152619"/>
                    <a:gd name="connsiteY114" fmla="*/ 10468 h 369871"/>
                    <a:gd name="connsiteX115" fmla="*/ 862403 w 2152619"/>
                    <a:gd name="connsiteY115" fmla="*/ -2695 h 369871"/>
                    <a:gd name="connsiteX116" fmla="*/ 916266 w 2152619"/>
                    <a:gd name="connsiteY116" fmla="*/ -2695 h 369871"/>
                    <a:gd name="connsiteX117" fmla="*/ 969960 w 2152619"/>
                    <a:gd name="connsiteY117" fmla="*/ -2695 h 369871"/>
                    <a:gd name="connsiteX118" fmla="*/ 969960 w 2152619"/>
                    <a:gd name="connsiteY118" fmla="*/ 3718 h 369871"/>
                    <a:gd name="connsiteX119" fmla="*/ 966583 w 2152619"/>
                    <a:gd name="connsiteY119" fmla="*/ 23799 h 369871"/>
                    <a:gd name="connsiteX120" fmla="*/ 974856 w 2152619"/>
                    <a:gd name="connsiteY120" fmla="*/ 75605 h 369871"/>
                    <a:gd name="connsiteX121" fmla="*/ 1040370 w 2152619"/>
                    <a:gd name="connsiteY121" fmla="*/ 177868 h 369871"/>
                    <a:gd name="connsiteX122" fmla="*/ 1037837 w 2152619"/>
                    <a:gd name="connsiteY122" fmla="*/ 170105 h 369871"/>
                    <a:gd name="connsiteX123" fmla="*/ 1014705 w 2152619"/>
                    <a:gd name="connsiteY123" fmla="*/ 78305 h 369871"/>
                    <a:gd name="connsiteX124" fmla="*/ 1008795 w 2152619"/>
                    <a:gd name="connsiteY124" fmla="*/ 4562 h 369871"/>
                    <a:gd name="connsiteX125" fmla="*/ 1008795 w 2152619"/>
                    <a:gd name="connsiteY125" fmla="*/ -2695 h 369871"/>
                    <a:gd name="connsiteX126" fmla="*/ 1037162 w 2152619"/>
                    <a:gd name="connsiteY126" fmla="*/ -2695 h 369871"/>
                    <a:gd name="connsiteX127" fmla="*/ 1065697 w 2152619"/>
                    <a:gd name="connsiteY127" fmla="*/ -2695 h 369871"/>
                    <a:gd name="connsiteX128" fmla="*/ 1066710 w 2152619"/>
                    <a:gd name="connsiteY128" fmla="*/ 17218 h 369871"/>
                    <a:gd name="connsiteX129" fmla="*/ 1091869 w 2152619"/>
                    <a:gd name="connsiteY129" fmla="*/ 110874 h 369871"/>
                    <a:gd name="connsiteX130" fmla="*/ 1094064 w 2152619"/>
                    <a:gd name="connsiteY130" fmla="*/ 121168 h 369871"/>
                    <a:gd name="connsiteX131" fmla="*/ 1067217 w 2152619"/>
                    <a:gd name="connsiteY131" fmla="*/ 83874 h 369871"/>
                    <a:gd name="connsiteX132" fmla="*/ 1058099 w 2152619"/>
                    <a:gd name="connsiteY132" fmla="*/ 69193 h 369871"/>
                    <a:gd name="connsiteX133" fmla="*/ 1057423 w 2152619"/>
                    <a:gd name="connsiteY133" fmla="*/ 85562 h 369871"/>
                    <a:gd name="connsiteX134" fmla="*/ 1063840 w 2152619"/>
                    <a:gd name="connsiteY134" fmla="*/ 113405 h 369871"/>
                    <a:gd name="connsiteX135" fmla="*/ 1063333 w 2152619"/>
                    <a:gd name="connsiteY135" fmla="*/ 120155 h 369871"/>
                    <a:gd name="connsiteX136" fmla="*/ 1061982 w 2152619"/>
                    <a:gd name="connsiteY136" fmla="*/ 139562 h 369871"/>
                    <a:gd name="connsiteX137" fmla="*/ 1087310 w 2152619"/>
                    <a:gd name="connsiteY137" fmla="*/ 238280 h 369871"/>
                    <a:gd name="connsiteX138" fmla="*/ 1102506 w 2152619"/>
                    <a:gd name="connsiteY138" fmla="*/ 272368 h 369871"/>
                    <a:gd name="connsiteX139" fmla="*/ 1177644 w 2152619"/>
                    <a:gd name="connsiteY139" fmla="*/ 253468 h 369871"/>
                    <a:gd name="connsiteX140" fmla="*/ 1225259 w 2152619"/>
                    <a:gd name="connsiteY140" fmla="*/ 223768 h 369871"/>
                    <a:gd name="connsiteX141" fmla="*/ 1228130 w 2152619"/>
                    <a:gd name="connsiteY141" fmla="*/ 217693 h 369871"/>
                    <a:gd name="connsiteX142" fmla="*/ 1217323 w 2152619"/>
                    <a:gd name="connsiteY142" fmla="*/ 210437 h 369871"/>
                    <a:gd name="connsiteX143" fmla="*/ 1192840 w 2152619"/>
                    <a:gd name="connsiteY143" fmla="*/ 192549 h 369871"/>
                    <a:gd name="connsiteX144" fmla="*/ 1177982 w 2152619"/>
                    <a:gd name="connsiteY144" fmla="*/ 182762 h 369871"/>
                    <a:gd name="connsiteX145" fmla="*/ 1174436 w 2152619"/>
                    <a:gd name="connsiteY145" fmla="*/ 214318 h 369871"/>
                    <a:gd name="connsiteX146" fmla="*/ 1171565 w 2152619"/>
                    <a:gd name="connsiteY146" fmla="*/ 244524 h 369871"/>
                    <a:gd name="connsiteX147" fmla="*/ 1170214 w 2152619"/>
                    <a:gd name="connsiteY147" fmla="*/ 209087 h 369871"/>
                    <a:gd name="connsiteX148" fmla="*/ 1168864 w 2152619"/>
                    <a:gd name="connsiteY148" fmla="*/ 173649 h 369871"/>
                    <a:gd name="connsiteX149" fmla="*/ 1157720 w 2152619"/>
                    <a:gd name="connsiteY149" fmla="*/ 162343 h 369871"/>
                    <a:gd name="connsiteX150" fmla="*/ 1145394 w 2152619"/>
                    <a:gd name="connsiteY150" fmla="*/ 150868 h 369871"/>
                    <a:gd name="connsiteX151" fmla="*/ 1138133 w 2152619"/>
                    <a:gd name="connsiteY151" fmla="*/ 221743 h 369871"/>
                    <a:gd name="connsiteX152" fmla="*/ 1134925 w 2152619"/>
                    <a:gd name="connsiteY152" fmla="*/ 235243 h 369871"/>
                    <a:gd name="connsiteX153" fmla="*/ 1129353 w 2152619"/>
                    <a:gd name="connsiteY153" fmla="*/ 175337 h 369871"/>
                    <a:gd name="connsiteX154" fmla="*/ 1124625 w 2152619"/>
                    <a:gd name="connsiteY154" fmla="*/ 126399 h 369871"/>
                    <a:gd name="connsiteX155" fmla="*/ 1114157 w 2152619"/>
                    <a:gd name="connsiteY155" fmla="*/ 111212 h 369871"/>
                    <a:gd name="connsiteX156" fmla="*/ 1073802 w 2152619"/>
                    <a:gd name="connsiteY156" fmla="*/ 6249 h 369871"/>
                    <a:gd name="connsiteX157" fmla="*/ 1072789 w 2152619"/>
                    <a:gd name="connsiteY157" fmla="*/ -2695 h 369871"/>
                    <a:gd name="connsiteX158" fmla="*/ 1090687 w 2152619"/>
                    <a:gd name="connsiteY158" fmla="*/ -2695 h 369871"/>
                    <a:gd name="connsiteX159" fmla="*/ 1108416 w 2152619"/>
                    <a:gd name="connsiteY159" fmla="*/ -2695 h 369871"/>
                    <a:gd name="connsiteX160" fmla="*/ 1108416 w 2152619"/>
                    <a:gd name="connsiteY160" fmla="*/ 13843 h 369871"/>
                    <a:gd name="connsiteX161" fmla="*/ 1111793 w 2152619"/>
                    <a:gd name="connsiteY161" fmla="*/ 44387 h 369871"/>
                    <a:gd name="connsiteX162" fmla="*/ 1117702 w 2152619"/>
                    <a:gd name="connsiteY162" fmla="*/ 56368 h 369871"/>
                    <a:gd name="connsiteX163" fmla="*/ 1111793 w 2152619"/>
                    <a:gd name="connsiteY163" fmla="*/ -1345 h 369871"/>
                    <a:gd name="connsiteX164" fmla="*/ 1224077 w 2152619"/>
                    <a:gd name="connsiteY164" fmla="*/ -2695 h 369871"/>
                    <a:gd name="connsiteX165" fmla="*/ 1336362 w 2152619"/>
                    <a:gd name="connsiteY165" fmla="*/ -1345 h 369871"/>
                    <a:gd name="connsiteX166" fmla="*/ 1332141 w 2152619"/>
                    <a:gd name="connsiteY166" fmla="*/ 16712 h 369871"/>
                    <a:gd name="connsiteX167" fmla="*/ 1324542 w 2152619"/>
                    <a:gd name="connsiteY167" fmla="*/ 58055 h 369871"/>
                    <a:gd name="connsiteX168" fmla="*/ 1318802 w 2152619"/>
                    <a:gd name="connsiteY168" fmla="*/ 92312 h 369871"/>
                    <a:gd name="connsiteX169" fmla="*/ 1316606 w 2152619"/>
                    <a:gd name="connsiteY169" fmla="*/ 101930 h 369871"/>
                    <a:gd name="connsiteX170" fmla="*/ 1324880 w 2152619"/>
                    <a:gd name="connsiteY170" fmla="*/ 115093 h 369871"/>
                    <a:gd name="connsiteX171" fmla="*/ 1334336 w 2152619"/>
                    <a:gd name="connsiteY171" fmla="*/ 128424 h 369871"/>
                    <a:gd name="connsiteX172" fmla="*/ 1370807 w 2152619"/>
                    <a:gd name="connsiteY172" fmla="*/ 62780 h 369871"/>
                    <a:gd name="connsiteX173" fmla="*/ 1375028 w 2152619"/>
                    <a:gd name="connsiteY173" fmla="*/ 51305 h 369871"/>
                    <a:gd name="connsiteX174" fmla="*/ 1370976 w 2152619"/>
                    <a:gd name="connsiteY174" fmla="*/ 31562 h 369871"/>
                    <a:gd name="connsiteX175" fmla="*/ 1365910 w 2152619"/>
                    <a:gd name="connsiteY175" fmla="*/ 4562 h 369871"/>
                    <a:gd name="connsiteX176" fmla="*/ 1364728 w 2152619"/>
                    <a:gd name="connsiteY176" fmla="*/ -2695 h 369871"/>
                    <a:gd name="connsiteX177" fmla="*/ 1442230 w 2152619"/>
                    <a:gd name="connsiteY177" fmla="*/ -2695 h 369871"/>
                    <a:gd name="connsiteX178" fmla="*/ 1519901 w 2152619"/>
                    <a:gd name="connsiteY178" fmla="*/ -2695 h 369871"/>
                    <a:gd name="connsiteX179" fmla="*/ 1519732 w 2152619"/>
                    <a:gd name="connsiteY179" fmla="*/ 26499 h 369871"/>
                    <a:gd name="connsiteX180" fmla="*/ 1521927 w 2152619"/>
                    <a:gd name="connsiteY180" fmla="*/ 68855 h 369871"/>
                    <a:gd name="connsiteX181" fmla="*/ 1526823 w 2152619"/>
                    <a:gd name="connsiteY181" fmla="*/ 77293 h 369871"/>
                    <a:gd name="connsiteX182" fmla="*/ 1534253 w 2152619"/>
                    <a:gd name="connsiteY182" fmla="*/ 59237 h 369871"/>
                    <a:gd name="connsiteX183" fmla="*/ 1538980 w 2152619"/>
                    <a:gd name="connsiteY183" fmla="*/ 21774 h 369871"/>
                    <a:gd name="connsiteX184" fmla="*/ 1538980 w 2152619"/>
                    <a:gd name="connsiteY184" fmla="*/ -2695 h 369871"/>
                    <a:gd name="connsiteX185" fmla="*/ 1581868 w 2152619"/>
                    <a:gd name="connsiteY185" fmla="*/ -2695 h 369871"/>
                    <a:gd name="connsiteX186" fmla="*/ 1624925 w 2152619"/>
                    <a:gd name="connsiteY186" fmla="*/ -2695 h 369871"/>
                    <a:gd name="connsiteX187" fmla="*/ 1624587 w 2152619"/>
                    <a:gd name="connsiteY187" fmla="*/ 14687 h 369871"/>
                    <a:gd name="connsiteX188" fmla="*/ 1629821 w 2152619"/>
                    <a:gd name="connsiteY188" fmla="*/ 47930 h 369871"/>
                    <a:gd name="connsiteX189" fmla="*/ 1672371 w 2152619"/>
                    <a:gd name="connsiteY189" fmla="*/ 125555 h 369871"/>
                    <a:gd name="connsiteX190" fmla="*/ 1675917 w 2152619"/>
                    <a:gd name="connsiteY190" fmla="*/ 129774 h 369871"/>
                    <a:gd name="connsiteX191" fmla="*/ 1675242 w 2152619"/>
                    <a:gd name="connsiteY191" fmla="*/ 124712 h 369871"/>
                    <a:gd name="connsiteX192" fmla="*/ 1667306 w 2152619"/>
                    <a:gd name="connsiteY192" fmla="*/ 100243 h 369871"/>
                    <a:gd name="connsiteX193" fmla="*/ 1644849 w 2152619"/>
                    <a:gd name="connsiteY193" fmla="*/ 4393 h 369871"/>
                    <a:gd name="connsiteX194" fmla="*/ 1644005 w 2152619"/>
                    <a:gd name="connsiteY194" fmla="*/ -2695 h 369871"/>
                    <a:gd name="connsiteX195" fmla="*/ 1693815 w 2152619"/>
                    <a:gd name="connsiteY195" fmla="*/ -2357 h 369871"/>
                    <a:gd name="connsiteX196" fmla="*/ 1743794 w 2152619"/>
                    <a:gd name="connsiteY196" fmla="*/ -1851 h 369871"/>
                    <a:gd name="connsiteX197" fmla="*/ 1743457 w 2152619"/>
                    <a:gd name="connsiteY197" fmla="*/ 12493 h 369871"/>
                    <a:gd name="connsiteX198" fmla="*/ 1745652 w 2152619"/>
                    <a:gd name="connsiteY198" fmla="*/ 35274 h 369871"/>
                    <a:gd name="connsiteX199" fmla="*/ 1748184 w 2152619"/>
                    <a:gd name="connsiteY199" fmla="*/ 20593 h 369871"/>
                    <a:gd name="connsiteX200" fmla="*/ 1748353 w 2152619"/>
                    <a:gd name="connsiteY200" fmla="*/ -2695 h 369871"/>
                    <a:gd name="connsiteX201" fmla="*/ 1815217 w 2152619"/>
                    <a:gd name="connsiteY201" fmla="*/ -2695 h 369871"/>
                    <a:gd name="connsiteX202" fmla="*/ 1882250 w 2152619"/>
                    <a:gd name="connsiteY202" fmla="*/ -2695 h 369871"/>
                    <a:gd name="connsiteX203" fmla="*/ 1880900 w 2152619"/>
                    <a:gd name="connsiteY203" fmla="*/ 6080 h 369871"/>
                    <a:gd name="connsiteX204" fmla="*/ 1878029 w 2152619"/>
                    <a:gd name="connsiteY204" fmla="*/ 101930 h 369871"/>
                    <a:gd name="connsiteX205" fmla="*/ 1900993 w 2152619"/>
                    <a:gd name="connsiteY205" fmla="*/ 57887 h 369871"/>
                    <a:gd name="connsiteX206" fmla="*/ 1906227 w 2152619"/>
                    <a:gd name="connsiteY206" fmla="*/ 10805 h 369871"/>
                    <a:gd name="connsiteX207" fmla="*/ 1903694 w 2152619"/>
                    <a:gd name="connsiteY207" fmla="*/ -501 h 369871"/>
                    <a:gd name="connsiteX208" fmla="*/ 1925644 w 2152619"/>
                    <a:gd name="connsiteY208" fmla="*/ -2695 h 369871"/>
                    <a:gd name="connsiteX209" fmla="*/ 1945738 w 2152619"/>
                    <a:gd name="connsiteY209" fmla="*/ 8105 h 369871"/>
                    <a:gd name="connsiteX210" fmla="*/ 1961778 w 2152619"/>
                    <a:gd name="connsiteY210" fmla="*/ 69024 h 369871"/>
                    <a:gd name="connsiteX211" fmla="*/ 1964311 w 2152619"/>
                    <a:gd name="connsiteY211" fmla="*/ 59743 h 369871"/>
                    <a:gd name="connsiteX212" fmla="*/ 1960090 w 2152619"/>
                    <a:gd name="connsiteY212" fmla="*/ 5405 h 369871"/>
                    <a:gd name="connsiteX213" fmla="*/ 1958908 w 2152619"/>
                    <a:gd name="connsiteY213" fmla="*/ -2695 h 369871"/>
                    <a:gd name="connsiteX214" fmla="*/ 2029318 w 2152619"/>
                    <a:gd name="connsiteY214" fmla="*/ -2695 h 369871"/>
                    <a:gd name="connsiteX215" fmla="*/ 2099559 w 2152619"/>
                    <a:gd name="connsiteY215" fmla="*/ -2695 h 369871"/>
                    <a:gd name="connsiteX216" fmla="*/ 2098546 w 2152619"/>
                    <a:gd name="connsiteY216" fmla="*/ 4562 h 369871"/>
                    <a:gd name="connsiteX217" fmla="*/ 2080985 w 2152619"/>
                    <a:gd name="connsiteY217" fmla="*/ 85730 h 369871"/>
                    <a:gd name="connsiteX218" fmla="*/ 2076258 w 2152619"/>
                    <a:gd name="connsiteY218" fmla="*/ 102943 h 369871"/>
                    <a:gd name="connsiteX219" fmla="*/ 2086726 w 2152619"/>
                    <a:gd name="connsiteY219" fmla="*/ 85055 h 369871"/>
                    <a:gd name="connsiteX220" fmla="*/ 2109521 w 2152619"/>
                    <a:gd name="connsiteY220" fmla="*/ 20930 h 369871"/>
                    <a:gd name="connsiteX221" fmla="*/ 2112391 w 2152619"/>
                    <a:gd name="connsiteY221" fmla="*/ 2874 h 369871"/>
                    <a:gd name="connsiteX222" fmla="*/ 2113236 w 2152619"/>
                    <a:gd name="connsiteY222" fmla="*/ -2695 h 369871"/>
                    <a:gd name="connsiteX223" fmla="*/ 2130121 w 2152619"/>
                    <a:gd name="connsiteY223" fmla="*/ -2695 h 369871"/>
                    <a:gd name="connsiteX224" fmla="*/ 2146837 w 2152619"/>
                    <a:gd name="connsiteY224" fmla="*/ -2695 h 369871"/>
                    <a:gd name="connsiteX225" fmla="*/ 2145824 w 2152619"/>
                    <a:gd name="connsiteY225" fmla="*/ 2030 h 369871"/>
                    <a:gd name="connsiteX226" fmla="*/ 2119145 w 2152619"/>
                    <a:gd name="connsiteY226" fmla="*/ 74930 h 369871"/>
                    <a:gd name="connsiteX227" fmla="*/ 2081492 w 2152619"/>
                    <a:gd name="connsiteY227" fmla="*/ 132305 h 369871"/>
                    <a:gd name="connsiteX228" fmla="*/ 2074232 w 2152619"/>
                    <a:gd name="connsiteY228" fmla="*/ 140405 h 369871"/>
                    <a:gd name="connsiteX229" fmla="*/ 2079466 w 2152619"/>
                    <a:gd name="connsiteY229" fmla="*/ 155424 h 369871"/>
                    <a:gd name="connsiteX230" fmla="*/ 2132653 w 2152619"/>
                    <a:gd name="connsiteY230" fmla="*/ 260049 h 369871"/>
                    <a:gd name="connsiteX231" fmla="*/ 2123198 w 2152619"/>
                    <a:gd name="connsiteY231" fmla="*/ 252624 h 369871"/>
                    <a:gd name="connsiteX232" fmla="*/ 2068322 w 2152619"/>
                    <a:gd name="connsiteY232" fmla="*/ 177868 h 369871"/>
                    <a:gd name="connsiteX233" fmla="*/ 2055827 w 2152619"/>
                    <a:gd name="connsiteY233" fmla="*/ 159305 h 369871"/>
                    <a:gd name="connsiteX234" fmla="*/ 2038098 w 2152619"/>
                    <a:gd name="connsiteY234" fmla="*/ 182930 h 369871"/>
                    <a:gd name="connsiteX235" fmla="*/ 1997068 w 2152619"/>
                    <a:gd name="connsiteY235" fmla="*/ 245030 h 369871"/>
                    <a:gd name="connsiteX236" fmla="*/ 1983391 w 2152619"/>
                    <a:gd name="connsiteY236" fmla="*/ 264605 h 369871"/>
                    <a:gd name="connsiteX237" fmla="*/ 2006692 w 2152619"/>
                    <a:gd name="connsiteY237" fmla="*/ 270512 h 369871"/>
                    <a:gd name="connsiteX238" fmla="*/ 2034552 w 2152619"/>
                    <a:gd name="connsiteY238" fmla="*/ 278443 h 369871"/>
                    <a:gd name="connsiteX239" fmla="*/ 2036241 w 2152619"/>
                    <a:gd name="connsiteY239" fmla="*/ 279793 h 369871"/>
                    <a:gd name="connsiteX240" fmla="*/ 1987105 w 2152619"/>
                    <a:gd name="connsiteY240" fmla="*/ 270005 h 369871"/>
                    <a:gd name="connsiteX241" fmla="*/ 1972584 w 2152619"/>
                    <a:gd name="connsiteY241" fmla="*/ 276080 h 369871"/>
                    <a:gd name="connsiteX242" fmla="*/ 1953673 w 2152619"/>
                    <a:gd name="connsiteY242" fmla="*/ 297680 h 369871"/>
                    <a:gd name="connsiteX243" fmla="*/ 1940841 w 2152619"/>
                    <a:gd name="connsiteY243" fmla="*/ 313374 h 369871"/>
                    <a:gd name="connsiteX244" fmla="*/ 1964817 w 2152619"/>
                    <a:gd name="connsiteY244" fmla="*/ 355055 h 369871"/>
                    <a:gd name="connsiteX245" fmla="*/ 1948946 w 2152619"/>
                    <a:gd name="connsiteY245" fmla="*/ 337843 h 369871"/>
                    <a:gd name="connsiteX246" fmla="*/ 1934425 w 2152619"/>
                    <a:gd name="connsiteY246" fmla="*/ 319618 h 369871"/>
                    <a:gd name="connsiteX247" fmla="*/ 1929359 w 2152619"/>
                    <a:gd name="connsiteY247" fmla="*/ 323499 h 369871"/>
                    <a:gd name="connsiteX248" fmla="*/ 1925138 w 2152619"/>
                    <a:gd name="connsiteY248" fmla="*/ 327212 h 369871"/>
                    <a:gd name="connsiteX249" fmla="*/ 1929021 w 2152619"/>
                    <a:gd name="connsiteY249" fmla="*/ 321812 h 369871"/>
                    <a:gd name="connsiteX250" fmla="*/ 1932905 w 2152619"/>
                    <a:gd name="connsiteY250" fmla="*/ 316412 h 369871"/>
                    <a:gd name="connsiteX251" fmla="*/ 1926658 w 2152619"/>
                    <a:gd name="connsiteY251" fmla="*/ 306962 h 369871"/>
                    <a:gd name="connsiteX252" fmla="*/ 1920579 w 2152619"/>
                    <a:gd name="connsiteY252" fmla="*/ 297680 h 369871"/>
                    <a:gd name="connsiteX253" fmla="*/ 1911630 w 2152619"/>
                    <a:gd name="connsiteY253" fmla="*/ 310674 h 369871"/>
                    <a:gd name="connsiteX254" fmla="*/ 1868911 w 2152619"/>
                    <a:gd name="connsiteY254" fmla="*/ 366868 h 369871"/>
                    <a:gd name="connsiteX255" fmla="*/ 1874652 w 2152619"/>
                    <a:gd name="connsiteY255" fmla="*/ 357249 h 369871"/>
                    <a:gd name="connsiteX256" fmla="*/ 1907747 w 2152619"/>
                    <a:gd name="connsiteY256" fmla="*/ 299705 h 369871"/>
                    <a:gd name="connsiteX257" fmla="*/ 1913825 w 2152619"/>
                    <a:gd name="connsiteY257" fmla="*/ 287555 h 369871"/>
                    <a:gd name="connsiteX258" fmla="*/ 1905383 w 2152619"/>
                    <a:gd name="connsiteY258" fmla="*/ 273212 h 369871"/>
                    <a:gd name="connsiteX259" fmla="*/ 1892550 w 2152619"/>
                    <a:gd name="connsiteY259" fmla="*/ 250093 h 369871"/>
                    <a:gd name="connsiteX260" fmla="*/ 1869249 w 2152619"/>
                    <a:gd name="connsiteY260" fmla="*/ 222587 h 369871"/>
                    <a:gd name="connsiteX261" fmla="*/ 1841895 w 2152619"/>
                    <a:gd name="connsiteY261" fmla="*/ 191199 h 369871"/>
                    <a:gd name="connsiteX262" fmla="*/ 1830920 w 2152619"/>
                    <a:gd name="connsiteY262" fmla="*/ 179555 h 369871"/>
                    <a:gd name="connsiteX263" fmla="*/ 1836492 w 2152619"/>
                    <a:gd name="connsiteY263" fmla="*/ 197612 h 369871"/>
                    <a:gd name="connsiteX264" fmla="*/ 1847467 w 2152619"/>
                    <a:gd name="connsiteY264" fmla="*/ 285699 h 369871"/>
                    <a:gd name="connsiteX265" fmla="*/ 1860300 w 2152619"/>
                    <a:gd name="connsiteY265" fmla="*/ 307130 h 369871"/>
                    <a:gd name="connsiteX266" fmla="*/ 1870937 w 2152619"/>
                    <a:gd name="connsiteY266" fmla="*/ 312362 h 369871"/>
                    <a:gd name="connsiteX267" fmla="*/ 1843415 w 2152619"/>
                    <a:gd name="connsiteY267" fmla="*/ 302405 h 369871"/>
                    <a:gd name="connsiteX268" fmla="*/ 1835648 w 2152619"/>
                    <a:gd name="connsiteY268" fmla="*/ 309830 h 369871"/>
                    <a:gd name="connsiteX269" fmla="*/ 1825179 w 2152619"/>
                    <a:gd name="connsiteY269" fmla="*/ 323837 h 369871"/>
                    <a:gd name="connsiteX270" fmla="*/ 1820620 w 2152619"/>
                    <a:gd name="connsiteY270" fmla="*/ 328899 h 369871"/>
                    <a:gd name="connsiteX271" fmla="*/ 1824335 w 2152619"/>
                    <a:gd name="connsiteY271" fmla="*/ 322655 h 369871"/>
                    <a:gd name="connsiteX272" fmla="*/ 1826699 w 2152619"/>
                    <a:gd name="connsiteY272" fmla="*/ 314387 h 369871"/>
                    <a:gd name="connsiteX273" fmla="*/ 1827374 w 2152619"/>
                    <a:gd name="connsiteY273" fmla="*/ 313543 h 369871"/>
                    <a:gd name="connsiteX274" fmla="*/ 1836155 w 2152619"/>
                    <a:gd name="connsiteY274" fmla="*/ 299199 h 369871"/>
                    <a:gd name="connsiteX275" fmla="*/ 1826361 w 2152619"/>
                    <a:gd name="connsiteY275" fmla="*/ 286037 h 369871"/>
                    <a:gd name="connsiteX276" fmla="*/ 1783305 w 2152619"/>
                    <a:gd name="connsiteY276" fmla="*/ 231530 h 369871"/>
                    <a:gd name="connsiteX277" fmla="*/ 1757978 w 2152619"/>
                    <a:gd name="connsiteY277" fmla="*/ 222080 h 369871"/>
                    <a:gd name="connsiteX278" fmla="*/ 1750379 w 2152619"/>
                    <a:gd name="connsiteY278" fmla="*/ 225962 h 369871"/>
                    <a:gd name="connsiteX279" fmla="*/ 1760510 w 2152619"/>
                    <a:gd name="connsiteY279" fmla="*/ 243680 h 369871"/>
                    <a:gd name="connsiteX280" fmla="*/ 1797657 w 2152619"/>
                    <a:gd name="connsiteY280" fmla="*/ 298862 h 369871"/>
                    <a:gd name="connsiteX281" fmla="*/ 1813022 w 2152619"/>
                    <a:gd name="connsiteY281" fmla="*/ 306962 h 369871"/>
                    <a:gd name="connsiteX282" fmla="*/ 1823829 w 2152619"/>
                    <a:gd name="connsiteY282" fmla="*/ 312362 h 369871"/>
                    <a:gd name="connsiteX283" fmla="*/ 1808970 w 2152619"/>
                    <a:gd name="connsiteY283" fmla="*/ 307637 h 369871"/>
                    <a:gd name="connsiteX284" fmla="*/ 1787188 w 2152619"/>
                    <a:gd name="connsiteY284" fmla="*/ 294474 h 369871"/>
                    <a:gd name="connsiteX285" fmla="*/ 1743625 w 2152619"/>
                    <a:gd name="connsiteY285" fmla="*/ 241487 h 369871"/>
                    <a:gd name="connsiteX286" fmla="*/ 1739235 w 2152619"/>
                    <a:gd name="connsiteY286" fmla="*/ 234905 h 369871"/>
                    <a:gd name="connsiteX287" fmla="*/ 1736365 w 2152619"/>
                    <a:gd name="connsiteY287" fmla="*/ 238955 h 369871"/>
                    <a:gd name="connsiteX288" fmla="*/ 1731299 w 2152619"/>
                    <a:gd name="connsiteY288" fmla="*/ 253637 h 369871"/>
                    <a:gd name="connsiteX289" fmla="*/ 1744638 w 2152619"/>
                    <a:gd name="connsiteY289" fmla="*/ 318943 h 369871"/>
                    <a:gd name="connsiteX290" fmla="*/ 1750042 w 2152619"/>
                    <a:gd name="connsiteY290" fmla="*/ 327212 h 369871"/>
                    <a:gd name="connsiteX291" fmla="*/ 1743625 w 2152619"/>
                    <a:gd name="connsiteY291" fmla="*/ 320124 h 369871"/>
                    <a:gd name="connsiteX292" fmla="*/ 1719649 w 2152619"/>
                    <a:gd name="connsiteY292" fmla="*/ 266124 h 369871"/>
                    <a:gd name="connsiteX293" fmla="*/ 1714246 w 2152619"/>
                    <a:gd name="connsiteY293" fmla="*/ 264437 h 369871"/>
                    <a:gd name="connsiteX294" fmla="*/ 1716610 w 2152619"/>
                    <a:gd name="connsiteY294" fmla="*/ 258530 h 369871"/>
                    <a:gd name="connsiteX295" fmla="*/ 1719649 w 2152619"/>
                    <a:gd name="connsiteY295" fmla="*/ 246718 h 369871"/>
                    <a:gd name="connsiteX296" fmla="*/ 1722688 w 2152619"/>
                    <a:gd name="connsiteY296" fmla="*/ 228493 h 369871"/>
                    <a:gd name="connsiteX297" fmla="*/ 1717960 w 2152619"/>
                    <a:gd name="connsiteY297" fmla="*/ 219212 h 369871"/>
                    <a:gd name="connsiteX298" fmla="*/ 1701075 w 2152619"/>
                    <a:gd name="connsiteY298" fmla="*/ 243005 h 369871"/>
                    <a:gd name="connsiteX299" fmla="*/ 1687736 w 2152619"/>
                    <a:gd name="connsiteY299" fmla="*/ 260893 h 369871"/>
                    <a:gd name="connsiteX300" fmla="*/ 1698036 w 2152619"/>
                    <a:gd name="connsiteY300" fmla="*/ 276249 h 369871"/>
                    <a:gd name="connsiteX301" fmla="*/ 1721675 w 2152619"/>
                    <a:gd name="connsiteY301" fmla="*/ 309324 h 369871"/>
                    <a:gd name="connsiteX302" fmla="*/ 1735014 w 2152619"/>
                    <a:gd name="connsiteY302" fmla="*/ 327212 h 369871"/>
                    <a:gd name="connsiteX303" fmla="*/ 1721168 w 2152619"/>
                    <a:gd name="connsiteY303" fmla="*/ 312868 h 369871"/>
                    <a:gd name="connsiteX304" fmla="*/ 1694659 w 2152619"/>
                    <a:gd name="connsiteY304" fmla="*/ 283674 h 369871"/>
                    <a:gd name="connsiteX305" fmla="*/ 1681827 w 2152619"/>
                    <a:gd name="connsiteY305" fmla="*/ 268655 h 369871"/>
                    <a:gd name="connsiteX306" fmla="*/ 1672540 w 2152619"/>
                    <a:gd name="connsiteY306" fmla="*/ 279455 h 369871"/>
                    <a:gd name="connsiteX307" fmla="*/ 1648732 w 2152619"/>
                    <a:gd name="connsiteY307" fmla="*/ 303080 h 369871"/>
                    <a:gd name="connsiteX308" fmla="*/ 1675242 w 2152619"/>
                    <a:gd name="connsiteY308" fmla="*/ 353030 h 369871"/>
                    <a:gd name="connsiteX309" fmla="*/ 1682671 w 2152619"/>
                    <a:gd name="connsiteY309" fmla="*/ 366024 h 369871"/>
                    <a:gd name="connsiteX310" fmla="*/ 1659539 w 2152619"/>
                    <a:gd name="connsiteY310" fmla="*/ 336493 h 369871"/>
                    <a:gd name="connsiteX311" fmla="*/ 1636744 w 2152619"/>
                    <a:gd name="connsiteY311" fmla="*/ 307805 h 369871"/>
                    <a:gd name="connsiteX312" fmla="*/ 1629652 w 2152619"/>
                    <a:gd name="connsiteY312" fmla="*/ 310337 h 369871"/>
                    <a:gd name="connsiteX313" fmla="*/ 1628808 w 2152619"/>
                    <a:gd name="connsiteY313" fmla="*/ 308987 h 369871"/>
                    <a:gd name="connsiteX314" fmla="*/ 1636913 w 2152619"/>
                    <a:gd name="connsiteY314" fmla="*/ 305274 h 369871"/>
                    <a:gd name="connsiteX315" fmla="*/ 1627795 w 2152619"/>
                    <a:gd name="connsiteY315" fmla="*/ 290930 h 369871"/>
                    <a:gd name="connsiteX316" fmla="*/ 1611923 w 2152619"/>
                    <a:gd name="connsiteY316" fmla="*/ 264605 h 369871"/>
                    <a:gd name="connsiteX317" fmla="*/ 1605000 w 2152619"/>
                    <a:gd name="connsiteY317" fmla="*/ 252624 h 369871"/>
                    <a:gd name="connsiteX318" fmla="*/ 1591324 w 2152619"/>
                    <a:gd name="connsiteY318" fmla="*/ 256505 h 369871"/>
                    <a:gd name="connsiteX319" fmla="*/ 1560424 w 2152619"/>
                    <a:gd name="connsiteY319" fmla="*/ 263930 h 369871"/>
                    <a:gd name="connsiteX320" fmla="*/ 1541007 w 2152619"/>
                    <a:gd name="connsiteY320" fmla="*/ 270174 h 369871"/>
                    <a:gd name="connsiteX321" fmla="*/ 1525979 w 2152619"/>
                    <a:gd name="connsiteY321" fmla="*/ 293462 h 369871"/>
                    <a:gd name="connsiteX322" fmla="*/ 1493898 w 2152619"/>
                    <a:gd name="connsiteY322" fmla="*/ 339362 h 369871"/>
                    <a:gd name="connsiteX323" fmla="*/ 1477688 w 2152619"/>
                    <a:gd name="connsiteY323" fmla="*/ 357418 h 369871"/>
                    <a:gd name="connsiteX324" fmla="*/ 1523446 w 2152619"/>
                    <a:gd name="connsiteY324" fmla="*/ 271524 h 369871"/>
                    <a:gd name="connsiteX325" fmla="*/ 1480728 w 2152619"/>
                    <a:gd name="connsiteY325" fmla="*/ 279793 h 369871"/>
                    <a:gd name="connsiteX326" fmla="*/ 1483092 w 2152619"/>
                    <a:gd name="connsiteY326" fmla="*/ 278274 h 369871"/>
                    <a:gd name="connsiteX327" fmla="*/ 1506730 w 2152619"/>
                    <a:gd name="connsiteY327" fmla="*/ 271187 h 369871"/>
                    <a:gd name="connsiteX328" fmla="*/ 1526655 w 2152619"/>
                    <a:gd name="connsiteY328" fmla="*/ 264268 h 369871"/>
                    <a:gd name="connsiteX329" fmla="*/ 1515342 w 2152619"/>
                    <a:gd name="connsiteY329" fmla="*/ 246043 h 369871"/>
                    <a:gd name="connsiteX330" fmla="*/ 1499470 w 2152619"/>
                    <a:gd name="connsiteY330" fmla="*/ 226468 h 369871"/>
                    <a:gd name="connsiteX331" fmla="*/ 1495417 w 2152619"/>
                    <a:gd name="connsiteY331" fmla="*/ 224274 h 369871"/>
                    <a:gd name="connsiteX332" fmla="*/ 1483260 w 2152619"/>
                    <a:gd name="connsiteY332" fmla="*/ 241655 h 369871"/>
                    <a:gd name="connsiteX333" fmla="*/ 1490859 w 2152619"/>
                    <a:gd name="connsiteY333" fmla="*/ 254818 h 369871"/>
                    <a:gd name="connsiteX334" fmla="*/ 1497950 w 2152619"/>
                    <a:gd name="connsiteY334" fmla="*/ 266630 h 369871"/>
                    <a:gd name="connsiteX335" fmla="*/ 1488157 w 2152619"/>
                    <a:gd name="connsiteY335" fmla="*/ 256337 h 369871"/>
                    <a:gd name="connsiteX336" fmla="*/ 1479039 w 2152619"/>
                    <a:gd name="connsiteY336" fmla="*/ 245368 h 369871"/>
                    <a:gd name="connsiteX337" fmla="*/ 1468402 w 2152619"/>
                    <a:gd name="connsiteY337" fmla="*/ 256674 h 369871"/>
                    <a:gd name="connsiteX338" fmla="*/ 1457764 w 2152619"/>
                    <a:gd name="connsiteY338" fmla="*/ 268149 h 369871"/>
                    <a:gd name="connsiteX339" fmla="*/ 1466375 w 2152619"/>
                    <a:gd name="connsiteY339" fmla="*/ 254987 h 369871"/>
                    <a:gd name="connsiteX340" fmla="*/ 1472792 w 2152619"/>
                    <a:gd name="connsiteY340" fmla="*/ 238618 h 369871"/>
                    <a:gd name="connsiteX341" fmla="*/ 1458102 w 2152619"/>
                    <a:gd name="connsiteY341" fmla="*/ 218705 h 369871"/>
                    <a:gd name="connsiteX342" fmla="*/ 1445438 w 2152619"/>
                    <a:gd name="connsiteY342" fmla="*/ 201830 h 369871"/>
                    <a:gd name="connsiteX343" fmla="*/ 1433112 w 2152619"/>
                    <a:gd name="connsiteY343" fmla="*/ 210268 h 369871"/>
                    <a:gd name="connsiteX344" fmla="*/ 1419942 w 2152619"/>
                    <a:gd name="connsiteY344" fmla="*/ 220055 h 369871"/>
                    <a:gd name="connsiteX345" fmla="*/ 1423488 w 2152619"/>
                    <a:gd name="connsiteY345" fmla="*/ 224949 h 369871"/>
                    <a:gd name="connsiteX346" fmla="*/ 1421799 w 2152619"/>
                    <a:gd name="connsiteY346" fmla="*/ 225962 h 369871"/>
                    <a:gd name="connsiteX347" fmla="*/ 1404408 w 2152619"/>
                    <a:gd name="connsiteY347" fmla="*/ 241824 h 369871"/>
                    <a:gd name="connsiteX348" fmla="*/ 1391575 w 2152619"/>
                    <a:gd name="connsiteY348" fmla="*/ 258530 h 369871"/>
                    <a:gd name="connsiteX349" fmla="*/ 1382289 w 2152619"/>
                    <a:gd name="connsiteY349" fmla="*/ 271355 h 369871"/>
                    <a:gd name="connsiteX350" fmla="*/ 1395290 w 2152619"/>
                    <a:gd name="connsiteY350" fmla="*/ 275574 h 369871"/>
                    <a:gd name="connsiteX351" fmla="*/ 1407109 w 2152619"/>
                    <a:gd name="connsiteY351" fmla="*/ 279962 h 369871"/>
                    <a:gd name="connsiteX352" fmla="*/ 1393770 w 2152619"/>
                    <a:gd name="connsiteY352" fmla="*/ 277262 h 369871"/>
                    <a:gd name="connsiteX353" fmla="*/ 1380094 w 2152619"/>
                    <a:gd name="connsiteY353" fmla="*/ 274055 h 369871"/>
                    <a:gd name="connsiteX354" fmla="*/ 1371989 w 2152619"/>
                    <a:gd name="connsiteY354" fmla="*/ 282493 h 369871"/>
                    <a:gd name="connsiteX355" fmla="*/ 1365066 w 2152619"/>
                    <a:gd name="connsiteY355" fmla="*/ 290762 h 369871"/>
                    <a:gd name="connsiteX356" fmla="*/ 1378574 w 2152619"/>
                    <a:gd name="connsiteY356" fmla="*/ 308987 h 369871"/>
                    <a:gd name="connsiteX357" fmla="*/ 1392251 w 2152619"/>
                    <a:gd name="connsiteY357" fmla="*/ 327212 h 369871"/>
                    <a:gd name="connsiteX358" fmla="*/ 1376886 w 2152619"/>
                    <a:gd name="connsiteY358" fmla="*/ 311180 h 369871"/>
                    <a:gd name="connsiteX359" fmla="*/ 1361520 w 2152619"/>
                    <a:gd name="connsiteY359" fmla="*/ 295149 h 369871"/>
                    <a:gd name="connsiteX360" fmla="*/ 1348012 w 2152619"/>
                    <a:gd name="connsiteY360" fmla="*/ 309324 h 369871"/>
                    <a:gd name="connsiteX361" fmla="*/ 1335349 w 2152619"/>
                    <a:gd name="connsiteY361" fmla="*/ 325693 h 369871"/>
                    <a:gd name="connsiteX362" fmla="*/ 1328932 w 2152619"/>
                    <a:gd name="connsiteY362" fmla="*/ 321137 h 369871"/>
                    <a:gd name="connsiteX363" fmla="*/ 1325893 w 2152619"/>
                    <a:gd name="connsiteY363" fmla="*/ 316074 h 369871"/>
                    <a:gd name="connsiteX364" fmla="*/ 1320152 w 2152619"/>
                    <a:gd name="connsiteY364" fmla="*/ 322487 h 369871"/>
                    <a:gd name="connsiteX365" fmla="*/ 1314243 w 2152619"/>
                    <a:gd name="connsiteY365" fmla="*/ 328899 h 369871"/>
                    <a:gd name="connsiteX366" fmla="*/ 1318802 w 2152619"/>
                    <a:gd name="connsiteY366" fmla="*/ 321643 h 369871"/>
                    <a:gd name="connsiteX367" fmla="*/ 1320490 w 2152619"/>
                    <a:gd name="connsiteY367" fmla="*/ 309830 h 369871"/>
                    <a:gd name="connsiteX368" fmla="*/ 1304281 w 2152619"/>
                    <a:gd name="connsiteY368" fmla="*/ 263762 h 369871"/>
                    <a:gd name="connsiteX369" fmla="*/ 1293474 w 2152619"/>
                    <a:gd name="connsiteY369" fmla="*/ 256505 h 369871"/>
                    <a:gd name="connsiteX370" fmla="*/ 1253119 w 2152619"/>
                    <a:gd name="connsiteY370" fmla="*/ 236255 h 369871"/>
                    <a:gd name="connsiteX371" fmla="*/ 1244001 w 2152619"/>
                    <a:gd name="connsiteY371" fmla="*/ 230180 h 369871"/>
                    <a:gd name="connsiteX372" fmla="*/ 1216141 w 2152619"/>
                    <a:gd name="connsiteY372" fmla="*/ 261399 h 369871"/>
                    <a:gd name="connsiteX373" fmla="*/ 1165149 w 2152619"/>
                    <a:gd name="connsiteY373" fmla="*/ 308312 h 369871"/>
                    <a:gd name="connsiteX374" fmla="*/ 1151135 w 2152619"/>
                    <a:gd name="connsiteY374" fmla="*/ 312362 h 369871"/>
                    <a:gd name="connsiteX375" fmla="*/ 1162447 w 2152619"/>
                    <a:gd name="connsiteY375" fmla="*/ 306962 h 369871"/>
                    <a:gd name="connsiteX376" fmla="*/ 1196386 w 2152619"/>
                    <a:gd name="connsiteY376" fmla="*/ 273212 h 369871"/>
                    <a:gd name="connsiteX377" fmla="*/ 1207024 w 2152619"/>
                    <a:gd name="connsiteY377" fmla="*/ 252793 h 369871"/>
                    <a:gd name="connsiteX378" fmla="*/ 1140497 w 2152619"/>
                    <a:gd name="connsiteY378" fmla="*/ 268149 h 369871"/>
                    <a:gd name="connsiteX379" fmla="*/ 1104701 w 2152619"/>
                    <a:gd name="connsiteY379" fmla="*/ 275068 h 369871"/>
                    <a:gd name="connsiteX380" fmla="*/ 1110273 w 2152619"/>
                    <a:gd name="connsiteY380" fmla="*/ 293124 h 369871"/>
                    <a:gd name="connsiteX381" fmla="*/ 1145900 w 2152619"/>
                    <a:gd name="connsiteY381" fmla="*/ 355899 h 369871"/>
                    <a:gd name="connsiteX382" fmla="*/ 1147251 w 2152619"/>
                    <a:gd name="connsiteY382" fmla="*/ 360118 h 369871"/>
                    <a:gd name="connsiteX383" fmla="*/ 1100649 w 2152619"/>
                    <a:gd name="connsiteY383" fmla="*/ 296668 h 369871"/>
                    <a:gd name="connsiteX384" fmla="*/ 1084946 w 2152619"/>
                    <a:gd name="connsiteY384" fmla="*/ 279793 h 369871"/>
                    <a:gd name="connsiteX385" fmla="*/ 1084270 w 2152619"/>
                    <a:gd name="connsiteY385" fmla="*/ 278612 h 369871"/>
                    <a:gd name="connsiteX386" fmla="*/ 1088154 w 2152619"/>
                    <a:gd name="connsiteY386" fmla="*/ 276587 h 369871"/>
                    <a:gd name="connsiteX387" fmla="*/ 1084439 w 2152619"/>
                    <a:gd name="connsiteY387" fmla="*/ 270680 h 369871"/>
                    <a:gd name="connsiteX388" fmla="*/ 1073126 w 2152619"/>
                    <a:gd name="connsiteY388" fmla="*/ 250262 h 369871"/>
                    <a:gd name="connsiteX389" fmla="*/ 1065359 w 2152619"/>
                    <a:gd name="connsiteY389" fmla="*/ 235749 h 369871"/>
                    <a:gd name="connsiteX390" fmla="*/ 1065190 w 2152619"/>
                    <a:gd name="connsiteY390" fmla="*/ 256168 h 369871"/>
                    <a:gd name="connsiteX391" fmla="*/ 1060632 w 2152619"/>
                    <a:gd name="connsiteY391" fmla="*/ 288230 h 369871"/>
                    <a:gd name="connsiteX392" fmla="*/ 1037330 w 2152619"/>
                    <a:gd name="connsiteY392" fmla="*/ 325524 h 369871"/>
                    <a:gd name="connsiteX393" fmla="*/ 1040707 w 2152619"/>
                    <a:gd name="connsiteY393" fmla="*/ 318099 h 369871"/>
                    <a:gd name="connsiteX394" fmla="*/ 1052864 w 2152619"/>
                    <a:gd name="connsiteY394" fmla="*/ 248743 h 369871"/>
                    <a:gd name="connsiteX395" fmla="*/ 1013860 w 2152619"/>
                    <a:gd name="connsiteY395" fmla="*/ 177868 h 369871"/>
                    <a:gd name="connsiteX396" fmla="*/ 962361 w 2152619"/>
                    <a:gd name="connsiteY396" fmla="*/ 104968 h 369871"/>
                    <a:gd name="connsiteX397" fmla="*/ 953581 w 2152619"/>
                    <a:gd name="connsiteY397" fmla="*/ 92480 h 369871"/>
                    <a:gd name="connsiteX398" fmla="*/ 967596 w 2152619"/>
                    <a:gd name="connsiteY398" fmla="*/ 147155 h 369871"/>
                    <a:gd name="connsiteX399" fmla="*/ 1018757 w 2152619"/>
                    <a:gd name="connsiteY399" fmla="*/ 252962 h 369871"/>
                    <a:gd name="connsiteX400" fmla="*/ 1023316 w 2152619"/>
                    <a:gd name="connsiteY400" fmla="*/ 263087 h 369871"/>
                    <a:gd name="connsiteX401" fmla="*/ 959829 w 2152619"/>
                    <a:gd name="connsiteY401" fmla="*/ 178880 h 369871"/>
                    <a:gd name="connsiteX402" fmla="*/ 923357 w 2152619"/>
                    <a:gd name="connsiteY402" fmla="*/ 107837 h 369871"/>
                    <a:gd name="connsiteX403" fmla="*/ 920149 w 2152619"/>
                    <a:gd name="connsiteY403" fmla="*/ 99399 h 369871"/>
                    <a:gd name="connsiteX404" fmla="*/ 919136 w 2152619"/>
                    <a:gd name="connsiteY404" fmla="*/ 117118 h 369871"/>
                    <a:gd name="connsiteX405" fmla="*/ 917785 w 2152619"/>
                    <a:gd name="connsiteY405" fmla="*/ 165380 h 369871"/>
                    <a:gd name="connsiteX406" fmla="*/ 916435 w 2152619"/>
                    <a:gd name="connsiteY406" fmla="*/ 219380 h 369871"/>
                    <a:gd name="connsiteX407" fmla="*/ 915253 w 2152619"/>
                    <a:gd name="connsiteY407" fmla="*/ 242837 h 369871"/>
                    <a:gd name="connsiteX408" fmla="*/ 907317 w 2152619"/>
                    <a:gd name="connsiteY408" fmla="*/ 164368 h 369871"/>
                    <a:gd name="connsiteX409" fmla="*/ 899212 w 2152619"/>
                    <a:gd name="connsiteY409" fmla="*/ 85224 h 369871"/>
                    <a:gd name="connsiteX410" fmla="*/ 896173 w 2152619"/>
                    <a:gd name="connsiteY410" fmla="*/ 87080 h 369871"/>
                    <a:gd name="connsiteX411" fmla="*/ 886211 w 2152619"/>
                    <a:gd name="connsiteY411" fmla="*/ 93155 h 369871"/>
                    <a:gd name="connsiteX412" fmla="*/ 870845 w 2152619"/>
                    <a:gd name="connsiteY412" fmla="*/ 117287 h 369871"/>
                    <a:gd name="connsiteX413" fmla="*/ 881652 w 2152619"/>
                    <a:gd name="connsiteY413" fmla="*/ 140237 h 369871"/>
                    <a:gd name="connsiteX414" fmla="*/ 883847 w 2152619"/>
                    <a:gd name="connsiteY414" fmla="*/ 142768 h 369871"/>
                    <a:gd name="connsiteX415" fmla="*/ 869157 w 2152619"/>
                    <a:gd name="connsiteY415" fmla="*/ 132305 h 369871"/>
                    <a:gd name="connsiteX416" fmla="*/ 864091 w 2152619"/>
                    <a:gd name="connsiteY416" fmla="*/ 127243 h 369871"/>
                    <a:gd name="connsiteX417" fmla="*/ 862065 w 2152619"/>
                    <a:gd name="connsiteY417" fmla="*/ 145468 h 369871"/>
                    <a:gd name="connsiteX418" fmla="*/ 860039 w 2152619"/>
                    <a:gd name="connsiteY418" fmla="*/ 163693 h 369871"/>
                    <a:gd name="connsiteX419" fmla="*/ 865273 w 2152619"/>
                    <a:gd name="connsiteY419" fmla="*/ 177193 h 369871"/>
                    <a:gd name="connsiteX420" fmla="*/ 880639 w 2152619"/>
                    <a:gd name="connsiteY420" fmla="*/ 210943 h 369871"/>
                    <a:gd name="connsiteX421" fmla="*/ 897355 w 2152619"/>
                    <a:gd name="connsiteY421" fmla="*/ 234399 h 369871"/>
                    <a:gd name="connsiteX422" fmla="*/ 903433 w 2152619"/>
                    <a:gd name="connsiteY422" fmla="*/ 238112 h 369871"/>
                    <a:gd name="connsiteX423" fmla="*/ 899043 w 2152619"/>
                    <a:gd name="connsiteY423" fmla="*/ 236930 h 369871"/>
                    <a:gd name="connsiteX424" fmla="*/ 894484 w 2152619"/>
                    <a:gd name="connsiteY424" fmla="*/ 235918 h 369871"/>
                    <a:gd name="connsiteX425" fmla="*/ 937034 w 2152619"/>
                    <a:gd name="connsiteY425" fmla="*/ 300043 h 369871"/>
                    <a:gd name="connsiteX426" fmla="*/ 951893 w 2152619"/>
                    <a:gd name="connsiteY426" fmla="*/ 307805 h 369871"/>
                    <a:gd name="connsiteX427" fmla="*/ 961011 w 2152619"/>
                    <a:gd name="connsiteY427" fmla="*/ 312362 h 369871"/>
                    <a:gd name="connsiteX428" fmla="*/ 931800 w 2152619"/>
                    <a:gd name="connsiteY428" fmla="*/ 300887 h 369871"/>
                    <a:gd name="connsiteX429" fmla="*/ 929098 w 2152619"/>
                    <a:gd name="connsiteY429" fmla="*/ 299368 h 369871"/>
                    <a:gd name="connsiteX430" fmla="*/ 936359 w 2152619"/>
                    <a:gd name="connsiteY430" fmla="*/ 310843 h 369871"/>
                    <a:gd name="connsiteX431" fmla="*/ 946827 w 2152619"/>
                    <a:gd name="connsiteY431" fmla="*/ 324343 h 369871"/>
                    <a:gd name="connsiteX432" fmla="*/ 947503 w 2152619"/>
                    <a:gd name="connsiteY432" fmla="*/ 326368 h 369871"/>
                    <a:gd name="connsiteX433" fmla="*/ 892965 w 2152619"/>
                    <a:gd name="connsiteY433" fmla="*/ 265618 h 369871"/>
                    <a:gd name="connsiteX434" fmla="*/ 868313 w 2152619"/>
                    <a:gd name="connsiteY434" fmla="*/ 233218 h 369871"/>
                    <a:gd name="connsiteX435" fmla="*/ 855142 w 2152619"/>
                    <a:gd name="connsiteY435" fmla="*/ 216680 h 369871"/>
                    <a:gd name="connsiteX436" fmla="*/ 815125 w 2152619"/>
                    <a:gd name="connsiteY436" fmla="*/ 194405 h 369871"/>
                    <a:gd name="connsiteX437" fmla="*/ 807189 w 2152619"/>
                    <a:gd name="connsiteY437" fmla="*/ 189680 h 369871"/>
                    <a:gd name="connsiteX438" fmla="*/ 812761 w 2152619"/>
                    <a:gd name="connsiteY438" fmla="*/ 204530 h 369871"/>
                    <a:gd name="connsiteX439" fmla="*/ 822048 w 2152619"/>
                    <a:gd name="connsiteY439" fmla="*/ 230349 h 369871"/>
                    <a:gd name="connsiteX440" fmla="*/ 822048 w 2152619"/>
                    <a:gd name="connsiteY440" fmla="*/ 280974 h 369871"/>
                    <a:gd name="connsiteX441" fmla="*/ 800773 w 2152619"/>
                    <a:gd name="connsiteY441" fmla="*/ 320124 h 369871"/>
                    <a:gd name="connsiteX442" fmla="*/ 794357 w 2152619"/>
                    <a:gd name="connsiteY442" fmla="*/ 327212 h 369871"/>
                    <a:gd name="connsiteX443" fmla="*/ 799760 w 2152619"/>
                    <a:gd name="connsiteY443" fmla="*/ 318943 h 369871"/>
                    <a:gd name="connsiteX444" fmla="*/ 804319 w 2152619"/>
                    <a:gd name="connsiteY444" fmla="*/ 226805 h 369871"/>
                    <a:gd name="connsiteX445" fmla="*/ 785914 w 2152619"/>
                    <a:gd name="connsiteY445" fmla="*/ 196430 h 369871"/>
                    <a:gd name="connsiteX446" fmla="*/ 763289 w 2152619"/>
                    <a:gd name="connsiteY446" fmla="*/ 227987 h 369871"/>
                    <a:gd name="connsiteX447" fmla="*/ 769029 w 2152619"/>
                    <a:gd name="connsiteY447" fmla="*/ 233555 h 369871"/>
                    <a:gd name="connsiteX448" fmla="*/ 775783 w 2152619"/>
                    <a:gd name="connsiteY448" fmla="*/ 237774 h 369871"/>
                    <a:gd name="connsiteX449" fmla="*/ 763964 w 2152619"/>
                    <a:gd name="connsiteY449" fmla="*/ 233555 h 369871"/>
                    <a:gd name="connsiteX450" fmla="*/ 750287 w 2152619"/>
                    <a:gd name="connsiteY450" fmla="*/ 245874 h 369871"/>
                    <a:gd name="connsiteX451" fmla="*/ 738468 w 2152619"/>
                    <a:gd name="connsiteY451" fmla="*/ 261568 h 369871"/>
                    <a:gd name="connsiteX452" fmla="*/ 756028 w 2152619"/>
                    <a:gd name="connsiteY452" fmla="*/ 267980 h 369871"/>
                    <a:gd name="connsiteX453" fmla="*/ 797396 w 2152619"/>
                    <a:gd name="connsiteY453" fmla="*/ 279962 h 369871"/>
                    <a:gd name="connsiteX454" fmla="*/ 784226 w 2152619"/>
                    <a:gd name="connsiteY454" fmla="*/ 277430 h 369871"/>
                    <a:gd name="connsiteX455" fmla="*/ 755522 w 2152619"/>
                    <a:gd name="connsiteY455" fmla="*/ 271524 h 369871"/>
                    <a:gd name="connsiteX456" fmla="*/ 736779 w 2152619"/>
                    <a:gd name="connsiteY456" fmla="*/ 267980 h 369871"/>
                    <a:gd name="connsiteX457" fmla="*/ 718712 w 2152619"/>
                    <a:gd name="connsiteY457" fmla="*/ 284518 h 369871"/>
                    <a:gd name="connsiteX458" fmla="*/ 691359 w 2152619"/>
                    <a:gd name="connsiteY458" fmla="*/ 314555 h 369871"/>
                    <a:gd name="connsiteX459" fmla="*/ 679371 w 2152619"/>
                    <a:gd name="connsiteY459" fmla="*/ 327212 h 369871"/>
                    <a:gd name="connsiteX460" fmla="*/ 690177 w 2152619"/>
                    <a:gd name="connsiteY460" fmla="*/ 312868 h 369871"/>
                    <a:gd name="connsiteX461" fmla="*/ 712296 w 2152619"/>
                    <a:gd name="connsiteY461" fmla="*/ 282155 h 369871"/>
                    <a:gd name="connsiteX462" fmla="*/ 723440 w 2152619"/>
                    <a:gd name="connsiteY462" fmla="*/ 265955 h 369871"/>
                    <a:gd name="connsiteX463" fmla="*/ 713816 w 2152619"/>
                    <a:gd name="connsiteY463" fmla="*/ 263930 h 369871"/>
                    <a:gd name="connsiteX464" fmla="*/ 698619 w 2152619"/>
                    <a:gd name="connsiteY464" fmla="*/ 260555 h 369871"/>
                    <a:gd name="connsiteX465" fmla="*/ 672279 w 2152619"/>
                    <a:gd name="connsiteY465" fmla="*/ 267643 h 369871"/>
                    <a:gd name="connsiteX466" fmla="*/ 658940 w 2152619"/>
                    <a:gd name="connsiteY466" fmla="*/ 288062 h 369871"/>
                    <a:gd name="connsiteX467" fmla="*/ 648809 w 2152619"/>
                    <a:gd name="connsiteY467" fmla="*/ 304599 h 369871"/>
                    <a:gd name="connsiteX468" fmla="*/ 653368 w 2152619"/>
                    <a:gd name="connsiteY468" fmla="*/ 311180 h 369871"/>
                    <a:gd name="connsiteX469" fmla="*/ 660291 w 2152619"/>
                    <a:gd name="connsiteY469" fmla="*/ 319787 h 369871"/>
                    <a:gd name="connsiteX470" fmla="*/ 662655 w 2152619"/>
                    <a:gd name="connsiteY470" fmla="*/ 323499 h 369871"/>
                    <a:gd name="connsiteX471" fmla="*/ 654719 w 2152619"/>
                    <a:gd name="connsiteY471" fmla="*/ 316412 h 369871"/>
                    <a:gd name="connsiteX472" fmla="*/ 646614 w 2152619"/>
                    <a:gd name="connsiteY472" fmla="*/ 307468 h 369871"/>
                    <a:gd name="connsiteX473" fmla="*/ 635639 w 2152619"/>
                    <a:gd name="connsiteY473" fmla="*/ 323162 h 369871"/>
                    <a:gd name="connsiteX474" fmla="*/ 601869 w 2152619"/>
                    <a:gd name="connsiteY474" fmla="*/ 366193 h 369871"/>
                    <a:gd name="connsiteX475" fmla="*/ 609974 w 2152619"/>
                    <a:gd name="connsiteY475" fmla="*/ 352862 h 369871"/>
                    <a:gd name="connsiteX476" fmla="*/ 628885 w 2152619"/>
                    <a:gd name="connsiteY476" fmla="*/ 321643 h 369871"/>
                    <a:gd name="connsiteX477" fmla="*/ 625846 w 2152619"/>
                    <a:gd name="connsiteY477" fmla="*/ 284687 h 369871"/>
                    <a:gd name="connsiteX478" fmla="*/ 616221 w 2152619"/>
                    <a:gd name="connsiteY478" fmla="*/ 274055 h 369871"/>
                    <a:gd name="connsiteX479" fmla="*/ 603558 w 2152619"/>
                    <a:gd name="connsiteY479" fmla="*/ 277262 h 369871"/>
                    <a:gd name="connsiteX480" fmla="*/ 596635 w 2152619"/>
                    <a:gd name="connsiteY480" fmla="*/ 277262 h 369871"/>
                    <a:gd name="connsiteX481" fmla="*/ 591738 w 2152619"/>
                    <a:gd name="connsiteY481" fmla="*/ 276587 h 369871"/>
                    <a:gd name="connsiteX482" fmla="*/ 580425 w 2152619"/>
                    <a:gd name="connsiteY482" fmla="*/ 278443 h 369871"/>
                    <a:gd name="connsiteX483" fmla="*/ 586841 w 2152619"/>
                    <a:gd name="connsiteY483" fmla="*/ 275743 h 369871"/>
                    <a:gd name="connsiteX484" fmla="*/ 603220 w 2152619"/>
                    <a:gd name="connsiteY484" fmla="*/ 271187 h 369871"/>
                    <a:gd name="connsiteX485" fmla="*/ 612000 w 2152619"/>
                    <a:gd name="connsiteY485" fmla="*/ 268655 h 369871"/>
                    <a:gd name="connsiteX486" fmla="*/ 603220 w 2152619"/>
                    <a:gd name="connsiteY486" fmla="*/ 257518 h 369871"/>
                    <a:gd name="connsiteX487" fmla="*/ 593764 w 2152619"/>
                    <a:gd name="connsiteY487" fmla="*/ 245368 h 369871"/>
                    <a:gd name="connsiteX488" fmla="*/ 588530 w 2152619"/>
                    <a:gd name="connsiteY488" fmla="*/ 250430 h 369871"/>
                    <a:gd name="connsiteX489" fmla="*/ 570970 w 2152619"/>
                    <a:gd name="connsiteY489" fmla="*/ 272030 h 369871"/>
                    <a:gd name="connsiteX490" fmla="*/ 557799 w 2152619"/>
                    <a:gd name="connsiteY490" fmla="*/ 287724 h 369871"/>
                    <a:gd name="connsiteX491" fmla="*/ 561176 w 2152619"/>
                    <a:gd name="connsiteY491" fmla="*/ 292280 h 369871"/>
                    <a:gd name="connsiteX492" fmla="*/ 582114 w 2152619"/>
                    <a:gd name="connsiteY492" fmla="*/ 306962 h 369871"/>
                    <a:gd name="connsiteX493" fmla="*/ 592920 w 2152619"/>
                    <a:gd name="connsiteY493" fmla="*/ 312193 h 369871"/>
                    <a:gd name="connsiteX494" fmla="*/ 558981 w 2152619"/>
                    <a:gd name="connsiteY494" fmla="*/ 297680 h 369871"/>
                    <a:gd name="connsiteX495" fmla="*/ 553747 w 2152619"/>
                    <a:gd name="connsiteY495" fmla="*/ 292955 h 369871"/>
                    <a:gd name="connsiteX496" fmla="*/ 548513 w 2152619"/>
                    <a:gd name="connsiteY496" fmla="*/ 297680 h 369871"/>
                    <a:gd name="connsiteX497" fmla="*/ 514743 w 2152619"/>
                    <a:gd name="connsiteY497" fmla="*/ 312362 h 369871"/>
                    <a:gd name="connsiteX498" fmla="*/ 525887 w 2152619"/>
                    <a:gd name="connsiteY498" fmla="*/ 306962 h 369871"/>
                    <a:gd name="connsiteX499" fmla="*/ 547837 w 2152619"/>
                    <a:gd name="connsiteY499" fmla="*/ 285024 h 369871"/>
                    <a:gd name="connsiteX500" fmla="*/ 501404 w 2152619"/>
                    <a:gd name="connsiteY500" fmla="*/ 225118 h 369871"/>
                    <a:gd name="connsiteX501" fmla="*/ 486883 w 2152619"/>
                    <a:gd name="connsiteY501" fmla="*/ 204193 h 369871"/>
                    <a:gd name="connsiteX502" fmla="*/ 479622 w 2152619"/>
                    <a:gd name="connsiteY502" fmla="*/ 215668 h 369871"/>
                    <a:gd name="connsiteX503" fmla="*/ 473713 w 2152619"/>
                    <a:gd name="connsiteY503" fmla="*/ 228662 h 369871"/>
                    <a:gd name="connsiteX504" fmla="*/ 480635 w 2152619"/>
                    <a:gd name="connsiteY504" fmla="*/ 239968 h 369871"/>
                    <a:gd name="connsiteX505" fmla="*/ 492455 w 2152619"/>
                    <a:gd name="connsiteY505" fmla="*/ 258530 h 369871"/>
                    <a:gd name="connsiteX506" fmla="*/ 483675 w 2152619"/>
                    <a:gd name="connsiteY506" fmla="*/ 252118 h 369871"/>
                    <a:gd name="connsiteX507" fmla="*/ 470167 w 2152619"/>
                    <a:gd name="connsiteY507" fmla="*/ 236930 h 369871"/>
                    <a:gd name="connsiteX508" fmla="*/ 463075 w 2152619"/>
                    <a:gd name="connsiteY508" fmla="*/ 249249 h 369871"/>
                    <a:gd name="connsiteX509" fmla="*/ 420863 w 2152619"/>
                    <a:gd name="connsiteY509" fmla="*/ 317930 h 369871"/>
                    <a:gd name="connsiteX510" fmla="*/ 382872 w 2152619"/>
                    <a:gd name="connsiteY510" fmla="*/ 366868 h 369871"/>
                    <a:gd name="connsiteX511" fmla="*/ 388782 w 2152619"/>
                    <a:gd name="connsiteY511" fmla="*/ 357249 h 369871"/>
                    <a:gd name="connsiteX512" fmla="*/ 438930 w 2152619"/>
                    <a:gd name="connsiteY512" fmla="*/ 263087 h 369871"/>
                    <a:gd name="connsiteX513" fmla="*/ 454970 w 2152619"/>
                    <a:gd name="connsiteY513" fmla="*/ 219043 h 369871"/>
                    <a:gd name="connsiteX514" fmla="*/ 445684 w 2152619"/>
                    <a:gd name="connsiteY514" fmla="*/ 203349 h 369871"/>
                    <a:gd name="connsiteX515" fmla="*/ 425591 w 2152619"/>
                    <a:gd name="connsiteY515" fmla="*/ 172130 h 369871"/>
                    <a:gd name="connsiteX516" fmla="*/ 414953 w 2152619"/>
                    <a:gd name="connsiteY516" fmla="*/ 154412 h 369871"/>
                    <a:gd name="connsiteX517" fmla="*/ 397055 w 2152619"/>
                    <a:gd name="connsiteY517" fmla="*/ 178374 h 369871"/>
                    <a:gd name="connsiteX518" fmla="*/ 356194 w 2152619"/>
                    <a:gd name="connsiteY518" fmla="*/ 263255 h 369871"/>
                    <a:gd name="connsiteX519" fmla="*/ 355012 w 2152619"/>
                    <a:gd name="connsiteY519" fmla="*/ 273718 h 369871"/>
                    <a:gd name="connsiteX520" fmla="*/ 363792 w 2152619"/>
                    <a:gd name="connsiteY520" fmla="*/ 276587 h 369871"/>
                    <a:gd name="connsiteX521" fmla="*/ 371728 w 2152619"/>
                    <a:gd name="connsiteY521" fmla="*/ 280130 h 369871"/>
                    <a:gd name="connsiteX522" fmla="*/ 366494 w 2152619"/>
                    <a:gd name="connsiteY522" fmla="*/ 279118 h 369871"/>
                    <a:gd name="connsiteX523" fmla="*/ 358727 w 2152619"/>
                    <a:gd name="connsiteY523" fmla="*/ 277430 h 369871"/>
                    <a:gd name="connsiteX524" fmla="*/ 358051 w 2152619"/>
                    <a:gd name="connsiteY524" fmla="*/ 288062 h 369871"/>
                    <a:gd name="connsiteX525" fmla="*/ 373416 w 2152619"/>
                    <a:gd name="connsiteY525" fmla="*/ 322487 h 369871"/>
                    <a:gd name="connsiteX526" fmla="*/ 374261 w 2152619"/>
                    <a:gd name="connsiteY526" fmla="*/ 325524 h 369871"/>
                    <a:gd name="connsiteX527" fmla="*/ 350791 w 2152619"/>
                    <a:gd name="connsiteY527" fmla="*/ 287218 h 369871"/>
                    <a:gd name="connsiteX528" fmla="*/ 346232 w 2152619"/>
                    <a:gd name="connsiteY528" fmla="*/ 274562 h 369871"/>
                    <a:gd name="connsiteX529" fmla="*/ 287472 w 2152619"/>
                    <a:gd name="connsiteY529" fmla="*/ 264268 h 369871"/>
                    <a:gd name="connsiteX530" fmla="*/ 333399 w 2152619"/>
                    <a:gd name="connsiteY530" fmla="*/ 353368 h 369871"/>
                    <a:gd name="connsiteX531" fmla="*/ 327996 w 2152619"/>
                    <a:gd name="connsiteY531" fmla="*/ 350330 h 369871"/>
                    <a:gd name="connsiteX532" fmla="*/ 1345648 w 2152619"/>
                    <a:gd name="connsiteY532" fmla="*/ 306624 h 369871"/>
                    <a:gd name="connsiteX533" fmla="*/ 1356624 w 2152619"/>
                    <a:gd name="connsiteY533" fmla="*/ 290424 h 369871"/>
                    <a:gd name="connsiteX534" fmla="*/ 1350883 w 2152619"/>
                    <a:gd name="connsiteY534" fmla="*/ 282493 h 369871"/>
                    <a:gd name="connsiteX535" fmla="*/ 1345142 w 2152619"/>
                    <a:gd name="connsiteY535" fmla="*/ 276080 h 369871"/>
                    <a:gd name="connsiteX536" fmla="*/ 1341427 w 2152619"/>
                    <a:gd name="connsiteY536" fmla="*/ 286205 h 369871"/>
                    <a:gd name="connsiteX537" fmla="*/ 1332816 w 2152619"/>
                    <a:gd name="connsiteY537" fmla="*/ 304768 h 369871"/>
                    <a:gd name="connsiteX538" fmla="*/ 1327919 w 2152619"/>
                    <a:gd name="connsiteY538" fmla="*/ 314724 h 369871"/>
                    <a:gd name="connsiteX539" fmla="*/ 1333323 w 2152619"/>
                    <a:gd name="connsiteY539" fmla="*/ 321980 h 369871"/>
                    <a:gd name="connsiteX540" fmla="*/ 1345648 w 2152619"/>
                    <a:gd name="connsiteY540" fmla="*/ 306624 h 369871"/>
                    <a:gd name="connsiteX541" fmla="*/ 1331296 w 2152619"/>
                    <a:gd name="connsiteY541" fmla="*/ 295993 h 369871"/>
                    <a:gd name="connsiteX542" fmla="*/ 1335011 w 2152619"/>
                    <a:gd name="connsiteY542" fmla="*/ 275912 h 369871"/>
                    <a:gd name="connsiteX543" fmla="*/ 1320828 w 2152619"/>
                    <a:gd name="connsiteY543" fmla="*/ 263255 h 369871"/>
                    <a:gd name="connsiteX544" fmla="*/ 1314411 w 2152619"/>
                    <a:gd name="connsiteY544" fmla="*/ 262074 h 369871"/>
                    <a:gd name="connsiteX545" fmla="*/ 1314411 w 2152619"/>
                    <a:gd name="connsiteY545" fmla="*/ 268655 h 369871"/>
                    <a:gd name="connsiteX546" fmla="*/ 1321165 w 2152619"/>
                    <a:gd name="connsiteY546" fmla="*/ 301730 h 369871"/>
                    <a:gd name="connsiteX547" fmla="*/ 1331296 w 2152619"/>
                    <a:gd name="connsiteY547" fmla="*/ 295993 h 369871"/>
                    <a:gd name="connsiteX548" fmla="*/ 1957219 w 2152619"/>
                    <a:gd name="connsiteY548" fmla="*/ 283843 h 369871"/>
                    <a:gd name="connsiteX549" fmla="*/ 1967688 w 2152619"/>
                    <a:gd name="connsiteY549" fmla="*/ 266799 h 369871"/>
                    <a:gd name="connsiteX550" fmla="*/ 1954686 w 2152619"/>
                    <a:gd name="connsiteY550" fmla="*/ 263593 h 369871"/>
                    <a:gd name="connsiteX551" fmla="*/ 1942529 w 2152619"/>
                    <a:gd name="connsiteY551" fmla="*/ 261062 h 369871"/>
                    <a:gd name="connsiteX552" fmla="*/ 1934931 w 2152619"/>
                    <a:gd name="connsiteY552" fmla="*/ 274224 h 369871"/>
                    <a:gd name="connsiteX553" fmla="*/ 1927333 w 2152619"/>
                    <a:gd name="connsiteY553" fmla="*/ 287387 h 369871"/>
                    <a:gd name="connsiteX554" fmla="*/ 1932736 w 2152619"/>
                    <a:gd name="connsiteY554" fmla="*/ 298524 h 369871"/>
                    <a:gd name="connsiteX555" fmla="*/ 1938308 w 2152619"/>
                    <a:gd name="connsiteY555" fmla="*/ 309662 h 369871"/>
                    <a:gd name="connsiteX556" fmla="*/ 1942192 w 2152619"/>
                    <a:gd name="connsiteY556" fmla="*/ 304937 h 369871"/>
                    <a:gd name="connsiteX557" fmla="*/ 1957219 w 2152619"/>
                    <a:gd name="connsiteY557" fmla="*/ 283843 h 369871"/>
                    <a:gd name="connsiteX558" fmla="*/ 1662916 w 2152619"/>
                    <a:gd name="connsiteY558" fmla="*/ 279118 h 369871"/>
                    <a:gd name="connsiteX559" fmla="*/ 1674060 w 2152619"/>
                    <a:gd name="connsiteY559" fmla="*/ 260724 h 369871"/>
                    <a:gd name="connsiteX560" fmla="*/ 1663591 w 2152619"/>
                    <a:gd name="connsiteY560" fmla="*/ 244862 h 369871"/>
                    <a:gd name="connsiteX561" fmla="*/ 1650252 w 2152619"/>
                    <a:gd name="connsiteY561" fmla="*/ 226805 h 369871"/>
                    <a:gd name="connsiteX562" fmla="*/ 1647719 w 2152619"/>
                    <a:gd name="connsiteY562" fmla="*/ 222755 h 369871"/>
                    <a:gd name="connsiteX563" fmla="*/ 1636575 w 2152619"/>
                    <a:gd name="connsiteY563" fmla="*/ 232205 h 369871"/>
                    <a:gd name="connsiteX564" fmla="*/ 1622730 w 2152619"/>
                    <a:gd name="connsiteY564" fmla="*/ 243174 h 369871"/>
                    <a:gd name="connsiteX565" fmla="*/ 1627288 w 2152619"/>
                    <a:gd name="connsiteY565" fmla="*/ 262412 h 369871"/>
                    <a:gd name="connsiteX566" fmla="*/ 1640121 w 2152619"/>
                    <a:gd name="connsiteY566" fmla="*/ 290593 h 369871"/>
                    <a:gd name="connsiteX567" fmla="*/ 1648732 w 2152619"/>
                    <a:gd name="connsiteY567" fmla="*/ 298524 h 369871"/>
                    <a:gd name="connsiteX568" fmla="*/ 1662916 w 2152619"/>
                    <a:gd name="connsiteY568" fmla="*/ 279118 h 369871"/>
                    <a:gd name="connsiteX569" fmla="*/ 221790 w 2152619"/>
                    <a:gd name="connsiteY569" fmla="*/ 281987 h 369871"/>
                    <a:gd name="connsiteX570" fmla="*/ 236649 w 2152619"/>
                    <a:gd name="connsiteY570" fmla="*/ 259374 h 369871"/>
                    <a:gd name="connsiteX571" fmla="*/ 242221 w 2152619"/>
                    <a:gd name="connsiteY571" fmla="*/ 250430 h 369871"/>
                    <a:gd name="connsiteX572" fmla="*/ 234116 w 2152619"/>
                    <a:gd name="connsiteY572" fmla="*/ 246380 h 369871"/>
                    <a:gd name="connsiteX573" fmla="*/ 220439 w 2152619"/>
                    <a:gd name="connsiteY573" fmla="*/ 237605 h 369871"/>
                    <a:gd name="connsiteX574" fmla="*/ 214361 w 2152619"/>
                    <a:gd name="connsiteY574" fmla="*/ 233893 h 369871"/>
                    <a:gd name="connsiteX575" fmla="*/ 206763 w 2152619"/>
                    <a:gd name="connsiteY575" fmla="*/ 268993 h 369871"/>
                    <a:gd name="connsiteX576" fmla="*/ 211659 w 2152619"/>
                    <a:gd name="connsiteY576" fmla="*/ 295993 h 369871"/>
                    <a:gd name="connsiteX577" fmla="*/ 221790 w 2152619"/>
                    <a:gd name="connsiteY577" fmla="*/ 281987 h 369871"/>
                    <a:gd name="connsiteX578" fmla="*/ 649147 w 2152619"/>
                    <a:gd name="connsiteY578" fmla="*/ 282155 h 369871"/>
                    <a:gd name="connsiteX579" fmla="*/ 655225 w 2152619"/>
                    <a:gd name="connsiteY579" fmla="*/ 267812 h 369871"/>
                    <a:gd name="connsiteX580" fmla="*/ 640535 w 2152619"/>
                    <a:gd name="connsiteY580" fmla="*/ 269837 h 369871"/>
                    <a:gd name="connsiteX581" fmla="*/ 625846 w 2152619"/>
                    <a:gd name="connsiteY581" fmla="*/ 272368 h 369871"/>
                    <a:gd name="connsiteX582" fmla="*/ 642055 w 2152619"/>
                    <a:gd name="connsiteY582" fmla="*/ 295993 h 369871"/>
                    <a:gd name="connsiteX583" fmla="*/ 649147 w 2152619"/>
                    <a:gd name="connsiteY583" fmla="*/ 282155 h 369871"/>
                    <a:gd name="connsiteX584" fmla="*/ 1840713 w 2152619"/>
                    <a:gd name="connsiteY584" fmla="*/ 264774 h 369871"/>
                    <a:gd name="connsiteX585" fmla="*/ 1821634 w 2152619"/>
                    <a:gd name="connsiteY585" fmla="*/ 208749 h 369871"/>
                    <a:gd name="connsiteX586" fmla="*/ 1811503 w 2152619"/>
                    <a:gd name="connsiteY586" fmla="*/ 193055 h 369871"/>
                    <a:gd name="connsiteX587" fmla="*/ 1799177 w 2152619"/>
                    <a:gd name="connsiteY587" fmla="*/ 199974 h 369871"/>
                    <a:gd name="connsiteX588" fmla="*/ 1787695 w 2152619"/>
                    <a:gd name="connsiteY588" fmla="*/ 206724 h 369871"/>
                    <a:gd name="connsiteX589" fmla="*/ 1793773 w 2152619"/>
                    <a:gd name="connsiteY589" fmla="*/ 218368 h 369871"/>
                    <a:gd name="connsiteX590" fmla="*/ 1807788 w 2152619"/>
                    <a:gd name="connsiteY590" fmla="*/ 233724 h 369871"/>
                    <a:gd name="connsiteX591" fmla="*/ 1808632 w 2152619"/>
                    <a:gd name="connsiteY591" fmla="*/ 236087 h 369871"/>
                    <a:gd name="connsiteX592" fmla="*/ 1802385 w 2152619"/>
                    <a:gd name="connsiteY592" fmla="*/ 234399 h 369871"/>
                    <a:gd name="connsiteX593" fmla="*/ 1834297 w 2152619"/>
                    <a:gd name="connsiteY593" fmla="*/ 285699 h 369871"/>
                    <a:gd name="connsiteX594" fmla="*/ 1838518 w 2152619"/>
                    <a:gd name="connsiteY594" fmla="*/ 291437 h 369871"/>
                    <a:gd name="connsiteX595" fmla="*/ 1840038 w 2152619"/>
                    <a:gd name="connsiteY595" fmla="*/ 285699 h 369871"/>
                    <a:gd name="connsiteX596" fmla="*/ 1840713 w 2152619"/>
                    <a:gd name="connsiteY596" fmla="*/ 264774 h 369871"/>
                    <a:gd name="connsiteX597" fmla="*/ 1366248 w 2152619"/>
                    <a:gd name="connsiteY597" fmla="*/ 278274 h 369871"/>
                    <a:gd name="connsiteX598" fmla="*/ 1367092 w 2152619"/>
                    <a:gd name="connsiteY598" fmla="*/ 271693 h 369871"/>
                    <a:gd name="connsiteX599" fmla="*/ 1351558 w 2152619"/>
                    <a:gd name="connsiteY599" fmla="*/ 269837 h 369871"/>
                    <a:gd name="connsiteX600" fmla="*/ 1361520 w 2152619"/>
                    <a:gd name="connsiteY600" fmla="*/ 284180 h 369871"/>
                    <a:gd name="connsiteX601" fmla="*/ 1366248 w 2152619"/>
                    <a:gd name="connsiteY601" fmla="*/ 278274 h 369871"/>
                    <a:gd name="connsiteX602" fmla="*/ 572489 w 2152619"/>
                    <a:gd name="connsiteY602" fmla="*/ 252624 h 369871"/>
                    <a:gd name="connsiteX603" fmla="*/ 584478 w 2152619"/>
                    <a:gd name="connsiteY603" fmla="*/ 232880 h 369871"/>
                    <a:gd name="connsiteX604" fmla="*/ 574178 w 2152619"/>
                    <a:gd name="connsiteY604" fmla="*/ 217355 h 369871"/>
                    <a:gd name="connsiteX605" fmla="*/ 563878 w 2152619"/>
                    <a:gd name="connsiteY605" fmla="*/ 201830 h 369871"/>
                    <a:gd name="connsiteX606" fmla="*/ 563034 w 2152619"/>
                    <a:gd name="connsiteY606" fmla="*/ 222249 h 369871"/>
                    <a:gd name="connsiteX607" fmla="*/ 557799 w 2152619"/>
                    <a:gd name="connsiteY607" fmla="*/ 209930 h 369871"/>
                    <a:gd name="connsiteX608" fmla="*/ 553747 w 2152619"/>
                    <a:gd name="connsiteY608" fmla="*/ 184618 h 369871"/>
                    <a:gd name="connsiteX609" fmla="*/ 523692 w 2152619"/>
                    <a:gd name="connsiteY609" fmla="*/ 154412 h 369871"/>
                    <a:gd name="connsiteX610" fmla="*/ 517445 w 2152619"/>
                    <a:gd name="connsiteY610" fmla="*/ 215668 h 369871"/>
                    <a:gd name="connsiteX611" fmla="*/ 545473 w 2152619"/>
                    <a:gd name="connsiteY611" fmla="*/ 269330 h 369871"/>
                    <a:gd name="connsiteX612" fmla="*/ 553409 w 2152619"/>
                    <a:gd name="connsiteY612" fmla="*/ 281649 h 369871"/>
                    <a:gd name="connsiteX613" fmla="*/ 556955 w 2152619"/>
                    <a:gd name="connsiteY613" fmla="*/ 276924 h 369871"/>
                    <a:gd name="connsiteX614" fmla="*/ 572489 w 2152619"/>
                    <a:gd name="connsiteY614" fmla="*/ 252624 h 369871"/>
                    <a:gd name="connsiteX615" fmla="*/ 1924463 w 2152619"/>
                    <a:gd name="connsiteY615" fmla="*/ 263593 h 369871"/>
                    <a:gd name="connsiteX616" fmla="*/ 1926995 w 2152619"/>
                    <a:gd name="connsiteY616" fmla="*/ 257349 h 369871"/>
                    <a:gd name="connsiteX617" fmla="*/ 1919397 w 2152619"/>
                    <a:gd name="connsiteY617" fmla="*/ 254818 h 369871"/>
                    <a:gd name="connsiteX618" fmla="*/ 1912474 w 2152619"/>
                    <a:gd name="connsiteY618" fmla="*/ 253468 h 369871"/>
                    <a:gd name="connsiteX619" fmla="*/ 1916189 w 2152619"/>
                    <a:gd name="connsiteY619" fmla="*/ 263593 h 369871"/>
                    <a:gd name="connsiteX620" fmla="*/ 1924463 w 2152619"/>
                    <a:gd name="connsiteY620" fmla="*/ 263593 h 369871"/>
                    <a:gd name="connsiteX621" fmla="*/ 346232 w 2152619"/>
                    <a:gd name="connsiteY621" fmla="*/ 253299 h 369871"/>
                    <a:gd name="connsiteX622" fmla="*/ 385742 w 2152619"/>
                    <a:gd name="connsiteY622" fmla="*/ 156099 h 369871"/>
                    <a:gd name="connsiteX623" fmla="*/ 402796 w 2152619"/>
                    <a:gd name="connsiteY623" fmla="*/ 130280 h 369871"/>
                    <a:gd name="connsiteX624" fmla="*/ 395198 w 2152619"/>
                    <a:gd name="connsiteY624" fmla="*/ 112393 h 369871"/>
                    <a:gd name="connsiteX625" fmla="*/ 386587 w 2152619"/>
                    <a:gd name="connsiteY625" fmla="*/ 89780 h 369871"/>
                    <a:gd name="connsiteX626" fmla="*/ 384223 w 2152619"/>
                    <a:gd name="connsiteY626" fmla="*/ 85055 h 369871"/>
                    <a:gd name="connsiteX627" fmla="*/ 375780 w 2152619"/>
                    <a:gd name="connsiteY627" fmla="*/ 97712 h 369871"/>
                    <a:gd name="connsiteX628" fmla="*/ 360753 w 2152619"/>
                    <a:gd name="connsiteY628" fmla="*/ 117455 h 369871"/>
                    <a:gd name="connsiteX629" fmla="*/ 353999 w 2152619"/>
                    <a:gd name="connsiteY629" fmla="*/ 123024 h 369871"/>
                    <a:gd name="connsiteX630" fmla="*/ 361597 w 2152619"/>
                    <a:gd name="connsiteY630" fmla="*/ 106993 h 369871"/>
                    <a:gd name="connsiteX631" fmla="*/ 376625 w 2152619"/>
                    <a:gd name="connsiteY631" fmla="*/ 59574 h 369871"/>
                    <a:gd name="connsiteX632" fmla="*/ 370208 w 2152619"/>
                    <a:gd name="connsiteY632" fmla="*/ 42362 h 369871"/>
                    <a:gd name="connsiteX633" fmla="*/ 362948 w 2152619"/>
                    <a:gd name="connsiteY633" fmla="*/ 20930 h 369871"/>
                    <a:gd name="connsiteX634" fmla="*/ 360922 w 2152619"/>
                    <a:gd name="connsiteY634" fmla="*/ 11649 h 369871"/>
                    <a:gd name="connsiteX635" fmla="*/ 358895 w 2152619"/>
                    <a:gd name="connsiteY635" fmla="*/ 24305 h 369871"/>
                    <a:gd name="connsiteX636" fmla="*/ 291018 w 2152619"/>
                    <a:gd name="connsiteY636" fmla="*/ 200143 h 369871"/>
                    <a:gd name="connsiteX637" fmla="*/ 281225 w 2152619"/>
                    <a:gd name="connsiteY637" fmla="*/ 226299 h 369871"/>
                    <a:gd name="connsiteX638" fmla="*/ 277679 w 2152619"/>
                    <a:gd name="connsiteY638" fmla="*/ 230855 h 369871"/>
                    <a:gd name="connsiteX639" fmla="*/ 275146 w 2152619"/>
                    <a:gd name="connsiteY639" fmla="*/ 224612 h 369871"/>
                    <a:gd name="connsiteX640" fmla="*/ 274640 w 2152619"/>
                    <a:gd name="connsiteY640" fmla="*/ 233724 h 369871"/>
                    <a:gd name="connsiteX641" fmla="*/ 277848 w 2152619"/>
                    <a:gd name="connsiteY641" fmla="*/ 240980 h 369871"/>
                    <a:gd name="connsiteX642" fmla="*/ 279368 w 2152619"/>
                    <a:gd name="connsiteY642" fmla="*/ 246212 h 369871"/>
                    <a:gd name="connsiteX643" fmla="*/ 311787 w 2152619"/>
                    <a:gd name="connsiteY643" fmla="*/ 263255 h 369871"/>
                    <a:gd name="connsiteX644" fmla="*/ 342686 w 2152619"/>
                    <a:gd name="connsiteY644" fmla="*/ 270512 h 369871"/>
                    <a:gd name="connsiteX645" fmla="*/ 346232 w 2152619"/>
                    <a:gd name="connsiteY645" fmla="*/ 253299 h 369871"/>
                    <a:gd name="connsiteX646" fmla="*/ 1375872 w 2152619"/>
                    <a:gd name="connsiteY646" fmla="*/ 263424 h 369871"/>
                    <a:gd name="connsiteX647" fmla="*/ 1402213 w 2152619"/>
                    <a:gd name="connsiteY647" fmla="*/ 215668 h 369871"/>
                    <a:gd name="connsiteX648" fmla="*/ 1390900 w 2152619"/>
                    <a:gd name="connsiteY648" fmla="*/ 205543 h 369871"/>
                    <a:gd name="connsiteX649" fmla="*/ 1367937 w 2152619"/>
                    <a:gd name="connsiteY649" fmla="*/ 188499 h 369871"/>
                    <a:gd name="connsiteX650" fmla="*/ 1343791 w 2152619"/>
                    <a:gd name="connsiteY650" fmla="*/ 194912 h 369871"/>
                    <a:gd name="connsiteX651" fmla="*/ 1335855 w 2152619"/>
                    <a:gd name="connsiteY651" fmla="*/ 206555 h 369871"/>
                    <a:gd name="connsiteX652" fmla="*/ 1340414 w 2152619"/>
                    <a:gd name="connsiteY652" fmla="*/ 221574 h 369871"/>
                    <a:gd name="connsiteX653" fmla="*/ 1345986 w 2152619"/>
                    <a:gd name="connsiteY653" fmla="*/ 250093 h 369871"/>
                    <a:gd name="connsiteX654" fmla="*/ 1346999 w 2152619"/>
                    <a:gd name="connsiteY654" fmla="*/ 263424 h 369871"/>
                    <a:gd name="connsiteX655" fmla="*/ 1357299 w 2152619"/>
                    <a:gd name="connsiteY655" fmla="*/ 265955 h 369871"/>
                    <a:gd name="connsiteX656" fmla="*/ 1375872 w 2152619"/>
                    <a:gd name="connsiteY656" fmla="*/ 263424 h 369871"/>
                    <a:gd name="connsiteX657" fmla="*/ 660291 w 2152619"/>
                    <a:gd name="connsiteY657" fmla="*/ 256674 h 369871"/>
                    <a:gd name="connsiteX658" fmla="*/ 661642 w 2152619"/>
                    <a:gd name="connsiteY658" fmla="*/ 252962 h 369871"/>
                    <a:gd name="connsiteX659" fmla="*/ 651848 w 2152619"/>
                    <a:gd name="connsiteY659" fmla="*/ 242330 h 369871"/>
                    <a:gd name="connsiteX660" fmla="*/ 628378 w 2152619"/>
                    <a:gd name="connsiteY660" fmla="*/ 223430 h 369871"/>
                    <a:gd name="connsiteX661" fmla="*/ 615715 w 2152619"/>
                    <a:gd name="connsiteY661" fmla="*/ 211618 h 369871"/>
                    <a:gd name="connsiteX662" fmla="*/ 613182 w 2152619"/>
                    <a:gd name="connsiteY662" fmla="*/ 215668 h 369871"/>
                    <a:gd name="connsiteX663" fmla="*/ 616728 w 2152619"/>
                    <a:gd name="connsiteY663" fmla="*/ 224105 h 369871"/>
                    <a:gd name="connsiteX664" fmla="*/ 614533 w 2152619"/>
                    <a:gd name="connsiteY664" fmla="*/ 225118 h 369871"/>
                    <a:gd name="connsiteX665" fmla="*/ 609130 w 2152619"/>
                    <a:gd name="connsiteY665" fmla="*/ 221743 h 369871"/>
                    <a:gd name="connsiteX666" fmla="*/ 605415 w 2152619"/>
                    <a:gd name="connsiteY666" fmla="*/ 226805 h 369871"/>
                    <a:gd name="connsiteX667" fmla="*/ 613857 w 2152619"/>
                    <a:gd name="connsiteY667" fmla="*/ 253299 h 369871"/>
                    <a:gd name="connsiteX668" fmla="*/ 622131 w 2152619"/>
                    <a:gd name="connsiteY668" fmla="*/ 266968 h 369871"/>
                    <a:gd name="connsiteX669" fmla="*/ 641042 w 2152619"/>
                    <a:gd name="connsiteY669" fmla="*/ 262074 h 369871"/>
                    <a:gd name="connsiteX670" fmla="*/ 660291 w 2152619"/>
                    <a:gd name="connsiteY670" fmla="*/ 256674 h 369871"/>
                    <a:gd name="connsiteX671" fmla="*/ 1565152 w 2152619"/>
                    <a:gd name="connsiteY671" fmla="*/ 256337 h 369871"/>
                    <a:gd name="connsiteX672" fmla="*/ 1599766 w 2152619"/>
                    <a:gd name="connsiteY672" fmla="*/ 242499 h 369871"/>
                    <a:gd name="connsiteX673" fmla="*/ 1593350 w 2152619"/>
                    <a:gd name="connsiteY673" fmla="*/ 228830 h 369871"/>
                    <a:gd name="connsiteX674" fmla="*/ 1582881 w 2152619"/>
                    <a:gd name="connsiteY674" fmla="*/ 206218 h 369871"/>
                    <a:gd name="connsiteX675" fmla="*/ 1577816 w 2152619"/>
                    <a:gd name="connsiteY675" fmla="*/ 196430 h 369871"/>
                    <a:gd name="connsiteX676" fmla="*/ 1573595 w 2152619"/>
                    <a:gd name="connsiteY676" fmla="*/ 204530 h 369871"/>
                    <a:gd name="connsiteX677" fmla="*/ 1558567 w 2152619"/>
                    <a:gd name="connsiteY677" fmla="*/ 236087 h 369871"/>
                    <a:gd name="connsiteX678" fmla="*/ 1546072 w 2152619"/>
                    <a:gd name="connsiteY678" fmla="*/ 261062 h 369871"/>
                    <a:gd name="connsiteX679" fmla="*/ 1547761 w 2152619"/>
                    <a:gd name="connsiteY679" fmla="*/ 261399 h 369871"/>
                    <a:gd name="connsiteX680" fmla="*/ 1565152 w 2152619"/>
                    <a:gd name="connsiteY680" fmla="*/ 256337 h 369871"/>
                    <a:gd name="connsiteX681" fmla="*/ 1983391 w 2152619"/>
                    <a:gd name="connsiteY681" fmla="*/ 242330 h 369871"/>
                    <a:gd name="connsiteX682" fmla="*/ 2008380 w 2152619"/>
                    <a:gd name="connsiteY682" fmla="*/ 193899 h 369871"/>
                    <a:gd name="connsiteX683" fmla="*/ 2003822 w 2152619"/>
                    <a:gd name="connsiteY683" fmla="*/ 196093 h 369871"/>
                    <a:gd name="connsiteX684" fmla="*/ 1981702 w 2152619"/>
                    <a:gd name="connsiteY684" fmla="*/ 208918 h 369871"/>
                    <a:gd name="connsiteX685" fmla="*/ 1964311 w 2152619"/>
                    <a:gd name="connsiteY685" fmla="*/ 218537 h 369871"/>
                    <a:gd name="connsiteX686" fmla="*/ 1955193 w 2152619"/>
                    <a:gd name="connsiteY686" fmla="*/ 236762 h 369871"/>
                    <a:gd name="connsiteX687" fmla="*/ 1946075 w 2152619"/>
                    <a:gd name="connsiteY687" fmla="*/ 254987 h 369871"/>
                    <a:gd name="connsiteX688" fmla="*/ 1958232 w 2152619"/>
                    <a:gd name="connsiteY688" fmla="*/ 258530 h 369871"/>
                    <a:gd name="connsiteX689" fmla="*/ 1971234 w 2152619"/>
                    <a:gd name="connsiteY689" fmla="*/ 262074 h 369871"/>
                    <a:gd name="connsiteX690" fmla="*/ 1983391 w 2152619"/>
                    <a:gd name="connsiteY690" fmla="*/ 242330 h 369871"/>
                    <a:gd name="connsiteX691" fmla="*/ 731714 w 2152619"/>
                    <a:gd name="connsiteY691" fmla="*/ 251949 h 369871"/>
                    <a:gd name="connsiteX692" fmla="*/ 736948 w 2152619"/>
                    <a:gd name="connsiteY692" fmla="*/ 242668 h 369871"/>
                    <a:gd name="connsiteX693" fmla="*/ 725129 w 2152619"/>
                    <a:gd name="connsiteY693" fmla="*/ 247899 h 369871"/>
                    <a:gd name="connsiteX694" fmla="*/ 710777 w 2152619"/>
                    <a:gd name="connsiteY694" fmla="*/ 253805 h 369871"/>
                    <a:gd name="connsiteX695" fmla="*/ 724453 w 2152619"/>
                    <a:gd name="connsiteY695" fmla="*/ 260387 h 369871"/>
                    <a:gd name="connsiteX696" fmla="*/ 731714 w 2152619"/>
                    <a:gd name="connsiteY696" fmla="*/ 251949 h 369871"/>
                    <a:gd name="connsiteX697" fmla="*/ 1325893 w 2152619"/>
                    <a:gd name="connsiteY697" fmla="*/ 251274 h 369871"/>
                    <a:gd name="connsiteX698" fmla="*/ 1317788 w 2152619"/>
                    <a:gd name="connsiteY698" fmla="*/ 246887 h 369871"/>
                    <a:gd name="connsiteX699" fmla="*/ 1316775 w 2152619"/>
                    <a:gd name="connsiteY699" fmla="*/ 252793 h 369871"/>
                    <a:gd name="connsiteX700" fmla="*/ 1321503 w 2152619"/>
                    <a:gd name="connsiteY700" fmla="*/ 257012 h 369871"/>
                    <a:gd name="connsiteX701" fmla="*/ 1325893 w 2152619"/>
                    <a:gd name="connsiteY701" fmla="*/ 251274 h 369871"/>
                    <a:gd name="connsiteX702" fmla="*/ 1540838 w 2152619"/>
                    <a:gd name="connsiteY702" fmla="*/ 229168 h 369871"/>
                    <a:gd name="connsiteX703" fmla="*/ 1557554 w 2152619"/>
                    <a:gd name="connsiteY703" fmla="*/ 167912 h 369871"/>
                    <a:gd name="connsiteX704" fmla="*/ 1550125 w 2152619"/>
                    <a:gd name="connsiteY704" fmla="*/ 157955 h 369871"/>
                    <a:gd name="connsiteX705" fmla="*/ 1542695 w 2152619"/>
                    <a:gd name="connsiteY705" fmla="*/ 150868 h 369871"/>
                    <a:gd name="connsiteX706" fmla="*/ 1535772 w 2152619"/>
                    <a:gd name="connsiteY706" fmla="*/ 163524 h 369871"/>
                    <a:gd name="connsiteX707" fmla="*/ 1516186 w 2152619"/>
                    <a:gd name="connsiteY707" fmla="*/ 194912 h 369871"/>
                    <a:gd name="connsiteX708" fmla="*/ 1503522 w 2152619"/>
                    <a:gd name="connsiteY708" fmla="*/ 214993 h 369871"/>
                    <a:gd name="connsiteX709" fmla="*/ 1516524 w 2152619"/>
                    <a:gd name="connsiteY709" fmla="*/ 237943 h 369871"/>
                    <a:gd name="connsiteX710" fmla="*/ 1529525 w 2152619"/>
                    <a:gd name="connsiteY710" fmla="*/ 259712 h 369871"/>
                    <a:gd name="connsiteX711" fmla="*/ 1531889 w 2152619"/>
                    <a:gd name="connsiteY711" fmla="*/ 253805 h 369871"/>
                    <a:gd name="connsiteX712" fmla="*/ 1540838 w 2152619"/>
                    <a:gd name="connsiteY712" fmla="*/ 229168 h 369871"/>
                    <a:gd name="connsiteX713" fmla="*/ 1305800 w 2152619"/>
                    <a:gd name="connsiteY713" fmla="*/ 238787 h 369871"/>
                    <a:gd name="connsiteX714" fmla="*/ 1307826 w 2152619"/>
                    <a:gd name="connsiteY714" fmla="*/ 227143 h 369871"/>
                    <a:gd name="connsiteX715" fmla="*/ 1298202 w 2152619"/>
                    <a:gd name="connsiteY715" fmla="*/ 212630 h 369871"/>
                    <a:gd name="connsiteX716" fmla="*/ 1286720 w 2152619"/>
                    <a:gd name="connsiteY716" fmla="*/ 199468 h 369871"/>
                    <a:gd name="connsiteX717" fmla="*/ 1258691 w 2152619"/>
                    <a:gd name="connsiteY717" fmla="*/ 220055 h 369871"/>
                    <a:gd name="connsiteX718" fmla="*/ 1301917 w 2152619"/>
                    <a:gd name="connsiteY718" fmla="*/ 250430 h 369871"/>
                    <a:gd name="connsiteX719" fmla="*/ 1305800 w 2152619"/>
                    <a:gd name="connsiteY719" fmla="*/ 238787 h 369871"/>
                    <a:gd name="connsiteX720" fmla="*/ 1690100 w 2152619"/>
                    <a:gd name="connsiteY720" fmla="*/ 235243 h 369871"/>
                    <a:gd name="connsiteX721" fmla="*/ 1703608 w 2152619"/>
                    <a:gd name="connsiteY721" fmla="*/ 208749 h 369871"/>
                    <a:gd name="connsiteX722" fmla="*/ 1711206 w 2152619"/>
                    <a:gd name="connsiteY722" fmla="*/ 193224 h 369871"/>
                    <a:gd name="connsiteX723" fmla="*/ 1707323 w 2152619"/>
                    <a:gd name="connsiteY723" fmla="*/ 186474 h 369871"/>
                    <a:gd name="connsiteX724" fmla="*/ 1688581 w 2152619"/>
                    <a:gd name="connsiteY724" fmla="*/ 169430 h 369871"/>
                    <a:gd name="connsiteX725" fmla="*/ 1683346 w 2152619"/>
                    <a:gd name="connsiteY725" fmla="*/ 177530 h 369871"/>
                    <a:gd name="connsiteX726" fmla="*/ 1669501 w 2152619"/>
                    <a:gd name="connsiteY726" fmla="*/ 197949 h 369871"/>
                    <a:gd name="connsiteX727" fmla="*/ 1660214 w 2152619"/>
                    <a:gd name="connsiteY727" fmla="*/ 210268 h 369871"/>
                    <a:gd name="connsiteX728" fmla="*/ 1664098 w 2152619"/>
                    <a:gd name="connsiteY728" fmla="*/ 218705 h 369871"/>
                    <a:gd name="connsiteX729" fmla="*/ 1677437 w 2152619"/>
                    <a:gd name="connsiteY729" fmla="*/ 231868 h 369871"/>
                    <a:gd name="connsiteX730" fmla="*/ 1678619 w 2152619"/>
                    <a:gd name="connsiteY730" fmla="*/ 234399 h 369871"/>
                    <a:gd name="connsiteX731" fmla="*/ 1671527 w 2152619"/>
                    <a:gd name="connsiteY731" fmla="*/ 231868 h 369871"/>
                    <a:gd name="connsiteX732" fmla="*/ 1675917 w 2152619"/>
                    <a:gd name="connsiteY732" fmla="*/ 240474 h 369871"/>
                    <a:gd name="connsiteX733" fmla="*/ 1682671 w 2152619"/>
                    <a:gd name="connsiteY733" fmla="*/ 247562 h 369871"/>
                    <a:gd name="connsiteX734" fmla="*/ 1690100 w 2152619"/>
                    <a:gd name="connsiteY734" fmla="*/ 235243 h 369871"/>
                    <a:gd name="connsiteX735" fmla="*/ 1933749 w 2152619"/>
                    <a:gd name="connsiteY735" fmla="*/ 240474 h 369871"/>
                    <a:gd name="connsiteX736" fmla="*/ 1935269 w 2152619"/>
                    <a:gd name="connsiteY736" fmla="*/ 232543 h 369871"/>
                    <a:gd name="connsiteX737" fmla="*/ 1926320 w 2152619"/>
                    <a:gd name="connsiteY737" fmla="*/ 235074 h 369871"/>
                    <a:gd name="connsiteX738" fmla="*/ 1927502 w 2152619"/>
                    <a:gd name="connsiteY738" fmla="*/ 232543 h 369871"/>
                    <a:gd name="connsiteX739" fmla="*/ 1939490 w 2152619"/>
                    <a:gd name="connsiteY739" fmla="*/ 223430 h 369871"/>
                    <a:gd name="connsiteX740" fmla="*/ 1960427 w 2152619"/>
                    <a:gd name="connsiteY740" fmla="*/ 134499 h 369871"/>
                    <a:gd name="connsiteX741" fmla="*/ 1961440 w 2152619"/>
                    <a:gd name="connsiteY741" fmla="*/ 124037 h 369871"/>
                    <a:gd name="connsiteX742" fmla="*/ 1954349 w 2152619"/>
                    <a:gd name="connsiteY742" fmla="*/ 115937 h 369871"/>
                    <a:gd name="connsiteX743" fmla="*/ 1936113 w 2152619"/>
                    <a:gd name="connsiteY743" fmla="*/ 88937 h 369871"/>
                    <a:gd name="connsiteX744" fmla="*/ 1923956 w 2152619"/>
                    <a:gd name="connsiteY744" fmla="*/ 69868 h 369871"/>
                    <a:gd name="connsiteX745" fmla="*/ 1913994 w 2152619"/>
                    <a:gd name="connsiteY745" fmla="*/ 114755 h 369871"/>
                    <a:gd name="connsiteX746" fmla="*/ 1908760 w 2152619"/>
                    <a:gd name="connsiteY746" fmla="*/ 153230 h 369871"/>
                    <a:gd name="connsiteX747" fmla="*/ 1907240 w 2152619"/>
                    <a:gd name="connsiteY747" fmla="*/ 157618 h 369871"/>
                    <a:gd name="connsiteX748" fmla="*/ 1902512 w 2152619"/>
                    <a:gd name="connsiteY748" fmla="*/ 125387 h 369871"/>
                    <a:gd name="connsiteX749" fmla="*/ 1901499 w 2152619"/>
                    <a:gd name="connsiteY749" fmla="*/ 108849 h 369871"/>
                    <a:gd name="connsiteX750" fmla="*/ 1891706 w 2152619"/>
                    <a:gd name="connsiteY750" fmla="*/ 121843 h 369871"/>
                    <a:gd name="connsiteX751" fmla="*/ 1881744 w 2152619"/>
                    <a:gd name="connsiteY751" fmla="*/ 139562 h 369871"/>
                    <a:gd name="connsiteX752" fmla="*/ 1905383 w 2152619"/>
                    <a:gd name="connsiteY752" fmla="*/ 233218 h 369871"/>
                    <a:gd name="connsiteX753" fmla="*/ 1929697 w 2152619"/>
                    <a:gd name="connsiteY753" fmla="*/ 248068 h 369871"/>
                    <a:gd name="connsiteX754" fmla="*/ 1933749 w 2152619"/>
                    <a:gd name="connsiteY754" fmla="*/ 240474 h 369871"/>
                    <a:gd name="connsiteX755" fmla="*/ 701321 w 2152619"/>
                    <a:gd name="connsiteY755" fmla="*/ 240474 h 369871"/>
                    <a:gd name="connsiteX756" fmla="*/ 715673 w 2152619"/>
                    <a:gd name="connsiteY756" fmla="*/ 228662 h 369871"/>
                    <a:gd name="connsiteX757" fmla="*/ 719219 w 2152619"/>
                    <a:gd name="connsiteY757" fmla="*/ 219380 h 369871"/>
                    <a:gd name="connsiteX758" fmla="*/ 713985 w 2152619"/>
                    <a:gd name="connsiteY758" fmla="*/ 217862 h 369871"/>
                    <a:gd name="connsiteX759" fmla="*/ 692372 w 2152619"/>
                    <a:gd name="connsiteY759" fmla="*/ 245368 h 369871"/>
                    <a:gd name="connsiteX760" fmla="*/ 701321 w 2152619"/>
                    <a:gd name="connsiteY760" fmla="*/ 240474 h 369871"/>
                    <a:gd name="connsiteX761" fmla="*/ 690515 w 2152619"/>
                    <a:gd name="connsiteY761" fmla="*/ 235918 h 369871"/>
                    <a:gd name="connsiteX762" fmla="*/ 694229 w 2152619"/>
                    <a:gd name="connsiteY762" fmla="*/ 227312 h 369871"/>
                    <a:gd name="connsiteX763" fmla="*/ 688995 w 2152619"/>
                    <a:gd name="connsiteY763" fmla="*/ 235074 h 369871"/>
                    <a:gd name="connsiteX764" fmla="*/ 690515 w 2152619"/>
                    <a:gd name="connsiteY764" fmla="*/ 235918 h 369871"/>
                    <a:gd name="connsiteX765" fmla="*/ 250326 w 2152619"/>
                    <a:gd name="connsiteY765" fmla="*/ 236255 h 369871"/>
                    <a:gd name="connsiteX766" fmla="*/ 244078 w 2152619"/>
                    <a:gd name="connsiteY766" fmla="*/ 213305 h 369871"/>
                    <a:gd name="connsiteX767" fmla="*/ 235973 w 2152619"/>
                    <a:gd name="connsiteY767" fmla="*/ 194574 h 369871"/>
                    <a:gd name="connsiteX768" fmla="*/ 231752 w 2152619"/>
                    <a:gd name="connsiteY768" fmla="*/ 200987 h 369871"/>
                    <a:gd name="connsiteX769" fmla="*/ 224661 w 2152619"/>
                    <a:gd name="connsiteY769" fmla="*/ 221405 h 369871"/>
                    <a:gd name="connsiteX770" fmla="*/ 247117 w 2152619"/>
                    <a:gd name="connsiteY770" fmla="*/ 240305 h 369871"/>
                    <a:gd name="connsiteX771" fmla="*/ 250326 w 2152619"/>
                    <a:gd name="connsiteY771" fmla="*/ 236255 h 369871"/>
                    <a:gd name="connsiteX772" fmla="*/ 675318 w 2152619"/>
                    <a:gd name="connsiteY772" fmla="*/ 214318 h 369871"/>
                    <a:gd name="connsiteX773" fmla="*/ 679371 w 2152619"/>
                    <a:gd name="connsiteY773" fmla="*/ 192043 h 369871"/>
                    <a:gd name="connsiteX774" fmla="*/ 642899 w 2152619"/>
                    <a:gd name="connsiteY774" fmla="*/ 165380 h 369871"/>
                    <a:gd name="connsiteX775" fmla="*/ 634963 w 2152619"/>
                    <a:gd name="connsiteY775" fmla="*/ 180062 h 369871"/>
                    <a:gd name="connsiteX776" fmla="*/ 627534 w 2152619"/>
                    <a:gd name="connsiteY776" fmla="*/ 193224 h 369871"/>
                    <a:gd name="connsiteX777" fmla="*/ 637327 w 2152619"/>
                    <a:gd name="connsiteY777" fmla="*/ 206218 h 369871"/>
                    <a:gd name="connsiteX778" fmla="*/ 667720 w 2152619"/>
                    <a:gd name="connsiteY778" fmla="*/ 235918 h 369871"/>
                    <a:gd name="connsiteX779" fmla="*/ 675318 w 2152619"/>
                    <a:gd name="connsiteY779" fmla="*/ 214318 h 369871"/>
                    <a:gd name="connsiteX780" fmla="*/ 1480390 w 2152619"/>
                    <a:gd name="connsiteY780" fmla="*/ 199637 h 369871"/>
                    <a:gd name="connsiteX781" fmla="*/ 1469246 w 2152619"/>
                    <a:gd name="connsiteY781" fmla="*/ 184787 h 369871"/>
                    <a:gd name="connsiteX782" fmla="*/ 1462154 w 2152619"/>
                    <a:gd name="connsiteY782" fmla="*/ 189174 h 369871"/>
                    <a:gd name="connsiteX783" fmla="*/ 1456582 w 2152619"/>
                    <a:gd name="connsiteY783" fmla="*/ 193730 h 369871"/>
                    <a:gd name="connsiteX784" fmla="*/ 1461648 w 2152619"/>
                    <a:gd name="connsiteY784" fmla="*/ 203855 h 369871"/>
                    <a:gd name="connsiteX785" fmla="*/ 1472623 w 2152619"/>
                    <a:gd name="connsiteY785" fmla="*/ 224780 h 369871"/>
                    <a:gd name="connsiteX786" fmla="*/ 1478701 w 2152619"/>
                    <a:gd name="connsiteY786" fmla="*/ 235412 h 369871"/>
                    <a:gd name="connsiteX787" fmla="*/ 1484442 w 2152619"/>
                    <a:gd name="connsiteY787" fmla="*/ 224949 h 369871"/>
                    <a:gd name="connsiteX788" fmla="*/ 1490183 w 2152619"/>
                    <a:gd name="connsiteY788" fmla="*/ 214487 h 369871"/>
                    <a:gd name="connsiteX789" fmla="*/ 1480390 w 2152619"/>
                    <a:gd name="connsiteY789" fmla="*/ 199637 h 369871"/>
                    <a:gd name="connsiteX790" fmla="*/ 1624925 w 2152619"/>
                    <a:gd name="connsiteY790" fmla="*/ 222249 h 369871"/>
                    <a:gd name="connsiteX791" fmla="*/ 1631847 w 2152619"/>
                    <a:gd name="connsiteY791" fmla="*/ 213305 h 369871"/>
                    <a:gd name="connsiteX792" fmla="*/ 1606182 w 2152619"/>
                    <a:gd name="connsiteY792" fmla="*/ 198455 h 369871"/>
                    <a:gd name="connsiteX793" fmla="*/ 1612599 w 2152619"/>
                    <a:gd name="connsiteY793" fmla="*/ 223093 h 369871"/>
                    <a:gd name="connsiteX794" fmla="*/ 1616651 w 2152619"/>
                    <a:gd name="connsiteY794" fmla="*/ 230180 h 369871"/>
                    <a:gd name="connsiteX795" fmla="*/ 1624925 w 2152619"/>
                    <a:gd name="connsiteY795" fmla="*/ 222249 h 369871"/>
                    <a:gd name="connsiteX796" fmla="*/ 702334 w 2152619"/>
                    <a:gd name="connsiteY796" fmla="*/ 214993 h 369871"/>
                    <a:gd name="connsiteX797" fmla="*/ 703178 w 2152619"/>
                    <a:gd name="connsiteY797" fmla="*/ 209087 h 369871"/>
                    <a:gd name="connsiteX798" fmla="*/ 696424 w 2152619"/>
                    <a:gd name="connsiteY798" fmla="*/ 221237 h 369871"/>
                    <a:gd name="connsiteX799" fmla="*/ 702334 w 2152619"/>
                    <a:gd name="connsiteY799" fmla="*/ 214993 h 369871"/>
                    <a:gd name="connsiteX800" fmla="*/ 725973 w 2152619"/>
                    <a:gd name="connsiteY800" fmla="*/ 216512 h 369871"/>
                    <a:gd name="connsiteX801" fmla="*/ 722258 w 2152619"/>
                    <a:gd name="connsiteY801" fmla="*/ 214993 h 369871"/>
                    <a:gd name="connsiteX802" fmla="*/ 721752 w 2152619"/>
                    <a:gd name="connsiteY802" fmla="*/ 217524 h 369871"/>
                    <a:gd name="connsiteX803" fmla="*/ 725973 w 2152619"/>
                    <a:gd name="connsiteY803" fmla="*/ 216512 h 369871"/>
                    <a:gd name="connsiteX804" fmla="*/ 1760173 w 2152619"/>
                    <a:gd name="connsiteY804" fmla="*/ 213980 h 369871"/>
                    <a:gd name="connsiteX805" fmla="*/ 1753419 w 2152619"/>
                    <a:gd name="connsiteY805" fmla="*/ 216849 h 369871"/>
                    <a:gd name="connsiteX806" fmla="*/ 1755782 w 2152619"/>
                    <a:gd name="connsiteY806" fmla="*/ 217524 h 369871"/>
                    <a:gd name="connsiteX807" fmla="*/ 1760173 w 2152619"/>
                    <a:gd name="connsiteY807" fmla="*/ 213980 h 369871"/>
                    <a:gd name="connsiteX808" fmla="*/ 594271 w 2152619"/>
                    <a:gd name="connsiteY808" fmla="*/ 211449 h 369871"/>
                    <a:gd name="connsiteX809" fmla="*/ 591063 w 2152619"/>
                    <a:gd name="connsiteY809" fmla="*/ 212462 h 369871"/>
                    <a:gd name="connsiteX810" fmla="*/ 593595 w 2152619"/>
                    <a:gd name="connsiteY810" fmla="*/ 213980 h 369871"/>
                    <a:gd name="connsiteX811" fmla="*/ 594271 w 2152619"/>
                    <a:gd name="connsiteY811" fmla="*/ 211449 h 369871"/>
                    <a:gd name="connsiteX812" fmla="*/ 733740 w 2152619"/>
                    <a:gd name="connsiteY812" fmla="*/ 208749 h 369871"/>
                    <a:gd name="connsiteX813" fmla="*/ 732389 w 2152619"/>
                    <a:gd name="connsiteY813" fmla="*/ 208074 h 369871"/>
                    <a:gd name="connsiteX814" fmla="*/ 730025 w 2152619"/>
                    <a:gd name="connsiteY814" fmla="*/ 211618 h 369871"/>
                    <a:gd name="connsiteX815" fmla="*/ 733740 w 2152619"/>
                    <a:gd name="connsiteY815" fmla="*/ 208749 h 369871"/>
                    <a:gd name="connsiteX816" fmla="*/ 1284019 w 2152619"/>
                    <a:gd name="connsiteY816" fmla="*/ 191537 h 369871"/>
                    <a:gd name="connsiteX817" fmla="*/ 1282668 w 2152619"/>
                    <a:gd name="connsiteY817" fmla="*/ 188499 h 369871"/>
                    <a:gd name="connsiteX818" fmla="*/ 1271524 w 2152619"/>
                    <a:gd name="connsiteY818" fmla="*/ 199299 h 369871"/>
                    <a:gd name="connsiteX819" fmla="*/ 1261731 w 2152619"/>
                    <a:gd name="connsiteY819" fmla="*/ 212124 h 369871"/>
                    <a:gd name="connsiteX820" fmla="*/ 1272875 w 2152619"/>
                    <a:gd name="connsiteY820" fmla="*/ 202337 h 369871"/>
                    <a:gd name="connsiteX821" fmla="*/ 1284019 w 2152619"/>
                    <a:gd name="connsiteY821" fmla="*/ 191537 h 369871"/>
                    <a:gd name="connsiteX822" fmla="*/ 511535 w 2152619"/>
                    <a:gd name="connsiteY822" fmla="*/ 156437 h 369871"/>
                    <a:gd name="connsiteX823" fmla="*/ 509340 w 2152619"/>
                    <a:gd name="connsiteY823" fmla="*/ 137368 h 369871"/>
                    <a:gd name="connsiteX824" fmla="*/ 497689 w 2152619"/>
                    <a:gd name="connsiteY824" fmla="*/ 172468 h 369871"/>
                    <a:gd name="connsiteX825" fmla="*/ 504105 w 2152619"/>
                    <a:gd name="connsiteY825" fmla="*/ 193562 h 369871"/>
                    <a:gd name="connsiteX826" fmla="*/ 511535 w 2152619"/>
                    <a:gd name="connsiteY826" fmla="*/ 210605 h 369871"/>
                    <a:gd name="connsiteX827" fmla="*/ 512041 w 2152619"/>
                    <a:gd name="connsiteY827" fmla="*/ 193055 h 369871"/>
                    <a:gd name="connsiteX828" fmla="*/ 511535 w 2152619"/>
                    <a:gd name="connsiteY828" fmla="*/ 156437 h 369871"/>
                    <a:gd name="connsiteX829" fmla="*/ 1216817 w 2152619"/>
                    <a:gd name="connsiteY829" fmla="*/ 199468 h 369871"/>
                    <a:gd name="connsiteX830" fmla="*/ 1203309 w 2152619"/>
                    <a:gd name="connsiteY830" fmla="*/ 180399 h 369871"/>
                    <a:gd name="connsiteX831" fmla="*/ 1184398 w 2152619"/>
                    <a:gd name="connsiteY831" fmla="*/ 140912 h 369871"/>
                    <a:gd name="connsiteX832" fmla="*/ 1182709 w 2152619"/>
                    <a:gd name="connsiteY832" fmla="*/ 139055 h 369871"/>
                    <a:gd name="connsiteX833" fmla="*/ 1181021 w 2152619"/>
                    <a:gd name="connsiteY833" fmla="*/ 146312 h 369871"/>
                    <a:gd name="connsiteX834" fmla="*/ 1180008 w 2152619"/>
                    <a:gd name="connsiteY834" fmla="*/ 159643 h 369871"/>
                    <a:gd name="connsiteX835" fmla="*/ 1200776 w 2152619"/>
                    <a:gd name="connsiteY835" fmla="*/ 187993 h 369871"/>
                    <a:gd name="connsiteX836" fmla="*/ 1223908 w 2152619"/>
                    <a:gd name="connsiteY836" fmla="*/ 209930 h 369871"/>
                    <a:gd name="connsiteX837" fmla="*/ 1216817 w 2152619"/>
                    <a:gd name="connsiteY837" fmla="*/ 199468 h 369871"/>
                    <a:gd name="connsiteX838" fmla="*/ 1766589 w 2152619"/>
                    <a:gd name="connsiteY838" fmla="*/ 206555 h 369871"/>
                    <a:gd name="connsiteX839" fmla="*/ 1761861 w 2152619"/>
                    <a:gd name="connsiteY839" fmla="*/ 204530 h 369871"/>
                    <a:gd name="connsiteX840" fmla="*/ 1767264 w 2152619"/>
                    <a:gd name="connsiteY840" fmla="*/ 209930 h 369871"/>
                    <a:gd name="connsiteX841" fmla="*/ 1766589 w 2152619"/>
                    <a:gd name="connsiteY841" fmla="*/ 206555 h 369871"/>
                    <a:gd name="connsiteX842" fmla="*/ 600012 w 2152619"/>
                    <a:gd name="connsiteY842" fmla="*/ 201830 h 369871"/>
                    <a:gd name="connsiteX843" fmla="*/ 603389 w 2152619"/>
                    <a:gd name="connsiteY843" fmla="*/ 195249 h 369871"/>
                    <a:gd name="connsiteX844" fmla="*/ 597648 w 2152619"/>
                    <a:gd name="connsiteY844" fmla="*/ 186643 h 369871"/>
                    <a:gd name="connsiteX845" fmla="*/ 574009 w 2152619"/>
                    <a:gd name="connsiteY845" fmla="*/ 141080 h 369871"/>
                    <a:gd name="connsiteX846" fmla="*/ 570463 w 2152619"/>
                    <a:gd name="connsiteY846" fmla="*/ 139224 h 369871"/>
                    <a:gd name="connsiteX847" fmla="*/ 568606 w 2152619"/>
                    <a:gd name="connsiteY847" fmla="*/ 135343 h 369871"/>
                    <a:gd name="connsiteX848" fmla="*/ 567930 w 2152619"/>
                    <a:gd name="connsiteY848" fmla="*/ 123024 h 369871"/>
                    <a:gd name="connsiteX849" fmla="*/ 564891 w 2152619"/>
                    <a:gd name="connsiteY849" fmla="*/ 114587 h 369871"/>
                    <a:gd name="connsiteX850" fmla="*/ 565060 w 2152619"/>
                    <a:gd name="connsiteY850" fmla="*/ 131968 h 369871"/>
                    <a:gd name="connsiteX851" fmla="*/ 572320 w 2152619"/>
                    <a:gd name="connsiteY851" fmla="*/ 168418 h 369871"/>
                    <a:gd name="connsiteX852" fmla="*/ 581607 w 2152619"/>
                    <a:gd name="connsiteY852" fmla="*/ 191537 h 369871"/>
                    <a:gd name="connsiteX853" fmla="*/ 596297 w 2152619"/>
                    <a:gd name="connsiteY853" fmla="*/ 208243 h 369871"/>
                    <a:gd name="connsiteX854" fmla="*/ 600012 w 2152619"/>
                    <a:gd name="connsiteY854" fmla="*/ 201830 h 369871"/>
                    <a:gd name="connsiteX855" fmla="*/ 1403057 w 2152619"/>
                    <a:gd name="connsiteY855" fmla="*/ 203687 h 369871"/>
                    <a:gd name="connsiteX856" fmla="*/ 1398667 w 2152619"/>
                    <a:gd name="connsiteY856" fmla="*/ 162680 h 369871"/>
                    <a:gd name="connsiteX857" fmla="*/ 1394784 w 2152619"/>
                    <a:gd name="connsiteY857" fmla="*/ 125893 h 369871"/>
                    <a:gd name="connsiteX858" fmla="*/ 1389549 w 2152619"/>
                    <a:gd name="connsiteY858" fmla="*/ 132643 h 369871"/>
                    <a:gd name="connsiteX859" fmla="*/ 1373846 w 2152619"/>
                    <a:gd name="connsiteY859" fmla="*/ 154749 h 369871"/>
                    <a:gd name="connsiteX860" fmla="*/ 1362871 w 2152619"/>
                    <a:gd name="connsiteY860" fmla="*/ 169768 h 369871"/>
                    <a:gd name="connsiteX861" fmla="*/ 1382120 w 2152619"/>
                    <a:gd name="connsiteY861" fmla="*/ 189005 h 369871"/>
                    <a:gd name="connsiteX862" fmla="*/ 1402551 w 2152619"/>
                    <a:gd name="connsiteY862" fmla="*/ 208243 h 369871"/>
                    <a:gd name="connsiteX863" fmla="*/ 1403057 w 2152619"/>
                    <a:gd name="connsiteY863" fmla="*/ 203687 h 369871"/>
                    <a:gd name="connsiteX864" fmla="*/ 1441048 w 2152619"/>
                    <a:gd name="connsiteY864" fmla="*/ 196768 h 369871"/>
                    <a:gd name="connsiteX865" fmla="*/ 1439528 w 2152619"/>
                    <a:gd name="connsiteY865" fmla="*/ 193393 h 369871"/>
                    <a:gd name="connsiteX866" fmla="*/ 1432775 w 2152619"/>
                    <a:gd name="connsiteY866" fmla="*/ 199974 h 369871"/>
                    <a:gd name="connsiteX867" fmla="*/ 1427203 w 2152619"/>
                    <a:gd name="connsiteY867" fmla="*/ 208749 h 369871"/>
                    <a:gd name="connsiteX868" fmla="*/ 1434125 w 2152619"/>
                    <a:gd name="connsiteY868" fmla="*/ 203349 h 369871"/>
                    <a:gd name="connsiteX869" fmla="*/ 1441048 w 2152619"/>
                    <a:gd name="connsiteY869" fmla="*/ 196768 h 369871"/>
                    <a:gd name="connsiteX870" fmla="*/ 156783 w 2152619"/>
                    <a:gd name="connsiteY870" fmla="*/ 194068 h 369871"/>
                    <a:gd name="connsiteX871" fmla="*/ 158641 w 2152619"/>
                    <a:gd name="connsiteY871" fmla="*/ 161837 h 369871"/>
                    <a:gd name="connsiteX872" fmla="*/ 152393 w 2152619"/>
                    <a:gd name="connsiteY872" fmla="*/ 149180 h 369871"/>
                    <a:gd name="connsiteX873" fmla="*/ 136690 w 2152619"/>
                    <a:gd name="connsiteY873" fmla="*/ 162343 h 369871"/>
                    <a:gd name="connsiteX874" fmla="*/ 120818 w 2152619"/>
                    <a:gd name="connsiteY874" fmla="*/ 176518 h 369871"/>
                    <a:gd name="connsiteX875" fmla="*/ 150536 w 2152619"/>
                    <a:gd name="connsiteY875" fmla="*/ 206555 h 369871"/>
                    <a:gd name="connsiteX876" fmla="*/ 156783 w 2152619"/>
                    <a:gd name="connsiteY876" fmla="*/ 194068 h 369871"/>
                    <a:gd name="connsiteX877" fmla="*/ 1628133 w 2152619"/>
                    <a:gd name="connsiteY877" fmla="*/ 192718 h 369871"/>
                    <a:gd name="connsiteX878" fmla="*/ 1609053 w 2152619"/>
                    <a:gd name="connsiteY878" fmla="*/ 157112 h 369871"/>
                    <a:gd name="connsiteX879" fmla="*/ 1597571 w 2152619"/>
                    <a:gd name="connsiteY879" fmla="*/ 137030 h 369871"/>
                    <a:gd name="connsiteX880" fmla="*/ 1597402 w 2152619"/>
                    <a:gd name="connsiteY880" fmla="*/ 165380 h 369871"/>
                    <a:gd name="connsiteX881" fmla="*/ 1608040 w 2152619"/>
                    <a:gd name="connsiteY881" fmla="*/ 186305 h 369871"/>
                    <a:gd name="connsiteX882" fmla="*/ 1635562 w 2152619"/>
                    <a:gd name="connsiteY882" fmla="*/ 206387 h 369871"/>
                    <a:gd name="connsiteX883" fmla="*/ 1628133 w 2152619"/>
                    <a:gd name="connsiteY883" fmla="*/ 192718 h 369871"/>
                    <a:gd name="connsiteX884" fmla="*/ 1981027 w 2152619"/>
                    <a:gd name="connsiteY884" fmla="*/ 199637 h 369871"/>
                    <a:gd name="connsiteX885" fmla="*/ 2004497 w 2152619"/>
                    <a:gd name="connsiteY885" fmla="*/ 181580 h 369871"/>
                    <a:gd name="connsiteX886" fmla="*/ 2018511 w 2152619"/>
                    <a:gd name="connsiteY886" fmla="*/ 170274 h 369871"/>
                    <a:gd name="connsiteX887" fmla="*/ 2024252 w 2152619"/>
                    <a:gd name="connsiteY887" fmla="*/ 152555 h 369871"/>
                    <a:gd name="connsiteX888" fmla="*/ 2029487 w 2152619"/>
                    <a:gd name="connsiteY888" fmla="*/ 134162 h 369871"/>
                    <a:gd name="connsiteX889" fmla="*/ 2022733 w 2152619"/>
                    <a:gd name="connsiteY889" fmla="*/ 138887 h 369871"/>
                    <a:gd name="connsiteX890" fmla="*/ 2019356 w 2152619"/>
                    <a:gd name="connsiteY890" fmla="*/ 138380 h 369871"/>
                    <a:gd name="connsiteX891" fmla="*/ 2028136 w 2152619"/>
                    <a:gd name="connsiteY891" fmla="*/ 107162 h 369871"/>
                    <a:gd name="connsiteX892" fmla="*/ 2021888 w 2152619"/>
                    <a:gd name="connsiteY892" fmla="*/ 88430 h 369871"/>
                    <a:gd name="connsiteX893" fmla="*/ 2017329 w 2152619"/>
                    <a:gd name="connsiteY893" fmla="*/ 95855 h 369871"/>
                    <a:gd name="connsiteX894" fmla="*/ 2006185 w 2152619"/>
                    <a:gd name="connsiteY894" fmla="*/ 112393 h 369871"/>
                    <a:gd name="connsiteX895" fmla="*/ 1993353 w 2152619"/>
                    <a:gd name="connsiteY895" fmla="*/ 140068 h 369871"/>
                    <a:gd name="connsiteX896" fmla="*/ 1972247 w 2152619"/>
                    <a:gd name="connsiteY896" fmla="*/ 200312 h 369871"/>
                    <a:gd name="connsiteX897" fmla="*/ 1970558 w 2152619"/>
                    <a:gd name="connsiteY897" fmla="*/ 206555 h 369871"/>
                    <a:gd name="connsiteX898" fmla="*/ 1981027 w 2152619"/>
                    <a:gd name="connsiteY898" fmla="*/ 199637 h 369871"/>
                    <a:gd name="connsiteX899" fmla="*/ 272445 w 2152619"/>
                    <a:gd name="connsiteY899" fmla="*/ 191537 h 369871"/>
                    <a:gd name="connsiteX900" fmla="*/ 276835 w 2152619"/>
                    <a:gd name="connsiteY900" fmla="*/ 160149 h 369871"/>
                    <a:gd name="connsiteX901" fmla="*/ 275146 w 2152619"/>
                    <a:gd name="connsiteY901" fmla="*/ 142768 h 369871"/>
                    <a:gd name="connsiteX902" fmla="*/ 256404 w 2152619"/>
                    <a:gd name="connsiteY902" fmla="*/ 171118 h 369871"/>
                    <a:gd name="connsiteX903" fmla="*/ 260963 w 2152619"/>
                    <a:gd name="connsiteY903" fmla="*/ 189343 h 369871"/>
                    <a:gd name="connsiteX904" fmla="*/ 265691 w 2152619"/>
                    <a:gd name="connsiteY904" fmla="*/ 204868 h 369871"/>
                    <a:gd name="connsiteX905" fmla="*/ 272445 w 2152619"/>
                    <a:gd name="connsiteY905" fmla="*/ 191537 h 369871"/>
                    <a:gd name="connsiteX906" fmla="*/ 736948 w 2152619"/>
                    <a:gd name="connsiteY906" fmla="*/ 195080 h 369871"/>
                    <a:gd name="connsiteX907" fmla="*/ 755015 w 2152619"/>
                    <a:gd name="connsiteY907" fmla="*/ 175337 h 369871"/>
                    <a:gd name="connsiteX908" fmla="*/ 760587 w 2152619"/>
                    <a:gd name="connsiteY908" fmla="*/ 163355 h 369871"/>
                    <a:gd name="connsiteX909" fmla="*/ 752820 w 2152619"/>
                    <a:gd name="connsiteY909" fmla="*/ 155424 h 369871"/>
                    <a:gd name="connsiteX910" fmla="*/ 725804 w 2152619"/>
                    <a:gd name="connsiteY910" fmla="*/ 199468 h 369871"/>
                    <a:gd name="connsiteX911" fmla="*/ 722934 w 2152619"/>
                    <a:gd name="connsiteY911" fmla="*/ 204868 h 369871"/>
                    <a:gd name="connsiteX912" fmla="*/ 736948 w 2152619"/>
                    <a:gd name="connsiteY912" fmla="*/ 195080 h 369871"/>
                    <a:gd name="connsiteX913" fmla="*/ 842816 w 2152619"/>
                    <a:gd name="connsiteY913" fmla="*/ 194574 h 369871"/>
                    <a:gd name="connsiteX914" fmla="*/ 831335 w 2152619"/>
                    <a:gd name="connsiteY914" fmla="*/ 174999 h 369871"/>
                    <a:gd name="connsiteX915" fmla="*/ 824750 w 2152619"/>
                    <a:gd name="connsiteY915" fmla="*/ 164368 h 369871"/>
                    <a:gd name="connsiteX916" fmla="*/ 817489 w 2152619"/>
                    <a:gd name="connsiteY916" fmla="*/ 170780 h 369871"/>
                    <a:gd name="connsiteX917" fmla="*/ 811073 w 2152619"/>
                    <a:gd name="connsiteY917" fmla="*/ 177362 h 369871"/>
                    <a:gd name="connsiteX918" fmla="*/ 821710 w 2152619"/>
                    <a:gd name="connsiteY918" fmla="*/ 185630 h 369871"/>
                    <a:gd name="connsiteX919" fmla="*/ 848051 w 2152619"/>
                    <a:gd name="connsiteY919" fmla="*/ 204024 h 369871"/>
                    <a:gd name="connsiteX920" fmla="*/ 842816 w 2152619"/>
                    <a:gd name="connsiteY920" fmla="*/ 194574 h 369871"/>
                    <a:gd name="connsiteX921" fmla="*/ 215374 w 2152619"/>
                    <a:gd name="connsiteY921" fmla="*/ 191030 h 369871"/>
                    <a:gd name="connsiteX922" fmla="*/ 223816 w 2152619"/>
                    <a:gd name="connsiteY922" fmla="*/ 176012 h 369871"/>
                    <a:gd name="connsiteX923" fmla="*/ 214361 w 2152619"/>
                    <a:gd name="connsiteY923" fmla="*/ 131462 h 369871"/>
                    <a:gd name="connsiteX924" fmla="*/ 212166 w 2152619"/>
                    <a:gd name="connsiteY924" fmla="*/ 124712 h 369871"/>
                    <a:gd name="connsiteX925" fmla="*/ 207945 w 2152619"/>
                    <a:gd name="connsiteY925" fmla="*/ 133993 h 369871"/>
                    <a:gd name="connsiteX926" fmla="*/ 196632 w 2152619"/>
                    <a:gd name="connsiteY926" fmla="*/ 155930 h 369871"/>
                    <a:gd name="connsiteX927" fmla="*/ 189709 w 2152619"/>
                    <a:gd name="connsiteY927" fmla="*/ 168587 h 369871"/>
                    <a:gd name="connsiteX928" fmla="*/ 193255 w 2152619"/>
                    <a:gd name="connsiteY928" fmla="*/ 176012 h 369871"/>
                    <a:gd name="connsiteX929" fmla="*/ 209295 w 2152619"/>
                    <a:gd name="connsiteY929" fmla="*/ 201493 h 369871"/>
                    <a:gd name="connsiteX930" fmla="*/ 215374 w 2152619"/>
                    <a:gd name="connsiteY930" fmla="*/ 191030 h 369871"/>
                    <a:gd name="connsiteX931" fmla="*/ 464595 w 2152619"/>
                    <a:gd name="connsiteY931" fmla="*/ 186812 h 369871"/>
                    <a:gd name="connsiteX932" fmla="*/ 467972 w 2152619"/>
                    <a:gd name="connsiteY932" fmla="*/ 171962 h 369871"/>
                    <a:gd name="connsiteX933" fmla="*/ 461218 w 2152619"/>
                    <a:gd name="connsiteY933" fmla="*/ 158462 h 369871"/>
                    <a:gd name="connsiteX934" fmla="*/ 449061 w 2152619"/>
                    <a:gd name="connsiteY934" fmla="*/ 132812 h 369871"/>
                    <a:gd name="connsiteX935" fmla="*/ 443658 w 2152619"/>
                    <a:gd name="connsiteY935" fmla="*/ 120493 h 369871"/>
                    <a:gd name="connsiteX936" fmla="*/ 438423 w 2152619"/>
                    <a:gd name="connsiteY936" fmla="*/ 127074 h 369871"/>
                    <a:gd name="connsiteX937" fmla="*/ 433020 w 2152619"/>
                    <a:gd name="connsiteY937" fmla="*/ 133824 h 369871"/>
                    <a:gd name="connsiteX938" fmla="*/ 438254 w 2152619"/>
                    <a:gd name="connsiteY938" fmla="*/ 149518 h 369871"/>
                    <a:gd name="connsiteX939" fmla="*/ 450243 w 2152619"/>
                    <a:gd name="connsiteY939" fmla="*/ 180399 h 369871"/>
                    <a:gd name="connsiteX940" fmla="*/ 457841 w 2152619"/>
                    <a:gd name="connsiteY940" fmla="*/ 198624 h 369871"/>
                    <a:gd name="connsiteX941" fmla="*/ 464595 w 2152619"/>
                    <a:gd name="connsiteY941" fmla="*/ 186812 h 369871"/>
                    <a:gd name="connsiteX942" fmla="*/ 1417072 w 2152619"/>
                    <a:gd name="connsiteY942" fmla="*/ 184449 h 369871"/>
                    <a:gd name="connsiteX943" fmla="*/ 1423826 w 2152619"/>
                    <a:gd name="connsiteY943" fmla="*/ 168080 h 369871"/>
                    <a:gd name="connsiteX944" fmla="*/ 1417072 w 2152619"/>
                    <a:gd name="connsiteY944" fmla="*/ 155762 h 369871"/>
                    <a:gd name="connsiteX945" fmla="*/ 1409642 w 2152619"/>
                    <a:gd name="connsiteY945" fmla="*/ 142599 h 369871"/>
                    <a:gd name="connsiteX946" fmla="*/ 1408967 w 2152619"/>
                    <a:gd name="connsiteY946" fmla="*/ 171962 h 369871"/>
                    <a:gd name="connsiteX947" fmla="*/ 1409642 w 2152619"/>
                    <a:gd name="connsiteY947" fmla="*/ 201324 h 369871"/>
                    <a:gd name="connsiteX948" fmla="*/ 1417072 w 2152619"/>
                    <a:gd name="connsiteY948" fmla="*/ 184449 h 369871"/>
                    <a:gd name="connsiteX949" fmla="*/ 1506562 w 2152619"/>
                    <a:gd name="connsiteY949" fmla="*/ 179218 h 369871"/>
                    <a:gd name="connsiteX950" fmla="*/ 1523109 w 2152619"/>
                    <a:gd name="connsiteY950" fmla="*/ 131124 h 369871"/>
                    <a:gd name="connsiteX951" fmla="*/ 1517537 w 2152619"/>
                    <a:gd name="connsiteY951" fmla="*/ 135849 h 369871"/>
                    <a:gd name="connsiteX952" fmla="*/ 1498288 w 2152619"/>
                    <a:gd name="connsiteY952" fmla="*/ 156774 h 369871"/>
                    <a:gd name="connsiteX953" fmla="*/ 1483429 w 2152619"/>
                    <a:gd name="connsiteY953" fmla="*/ 171962 h 369871"/>
                    <a:gd name="connsiteX954" fmla="*/ 1489508 w 2152619"/>
                    <a:gd name="connsiteY954" fmla="*/ 185968 h 369871"/>
                    <a:gd name="connsiteX955" fmla="*/ 1496768 w 2152619"/>
                    <a:gd name="connsiteY955" fmla="*/ 199805 h 369871"/>
                    <a:gd name="connsiteX956" fmla="*/ 1506562 w 2152619"/>
                    <a:gd name="connsiteY956" fmla="*/ 179218 h 369871"/>
                    <a:gd name="connsiteX957" fmla="*/ 725973 w 2152619"/>
                    <a:gd name="connsiteY957" fmla="*/ 161837 h 369871"/>
                    <a:gd name="connsiteX958" fmla="*/ 734078 w 2152619"/>
                    <a:gd name="connsiteY958" fmla="*/ 125555 h 369871"/>
                    <a:gd name="connsiteX959" fmla="*/ 724960 w 2152619"/>
                    <a:gd name="connsiteY959" fmla="*/ 143443 h 369871"/>
                    <a:gd name="connsiteX960" fmla="*/ 712803 w 2152619"/>
                    <a:gd name="connsiteY960" fmla="*/ 180737 h 369871"/>
                    <a:gd name="connsiteX961" fmla="*/ 708919 w 2152619"/>
                    <a:gd name="connsiteY961" fmla="*/ 196937 h 369871"/>
                    <a:gd name="connsiteX962" fmla="*/ 725973 w 2152619"/>
                    <a:gd name="connsiteY962" fmla="*/ 161837 h 369871"/>
                    <a:gd name="connsiteX963" fmla="*/ 1795631 w 2152619"/>
                    <a:gd name="connsiteY963" fmla="*/ 190018 h 369871"/>
                    <a:gd name="connsiteX964" fmla="*/ 1803736 w 2152619"/>
                    <a:gd name="connsiteY964" fmla="*/ 183605 h 369871"/>
                    <a:gd name="connsiteX965" fmla="*/ 1789046 w 2152619"/>
                    <a:gd name="connsiteY965" fmla="*/ 164368 h 369871"/>
                    <a:gd name="connsiteX966" fmla="*/ 1782461 w 2152619"/>
                    <a:gd name="connsiteY966" fmla="*/ 173480 h 369871"/>
                    <a:gd name="connsiteX967" fmla="*/ 1777057 w 2152619"/>
                    <a:gd name="connsiteY967" fmla="*/ 182593 h 369871"/>
                    <a:gd name="connsiteX968" fmla="*/ 1780434 w 2152619"/>
                    <a:gd name="connsiteY968" fmla="*/ 190524 h 369871"/>
                    <a:gd name="connsiteX969" fmla="*/ 1795631 w 2152619"/>
                    <a:gd name="connsiteY969" fmla="*/ 190018 h 369871"/>
                    <a:gd name="connsiteX970" fmla="*/ 1254301 w 2152619"/>
                    <a:gd name="connsiteY970" fmla="*/ 158799 h 369871"/>
                    <a:gd name="connsiteX971" fmla="*/ 1259198 w 2152619"/>
                    <a:gd name="connsiteY971" fmla="*/ 144455 h 369871"/>
                    <a:gd name="connsiteX972" fmla="*/ 1251600 w 2152619"/>
                    <a:gd name="connsiteY972" fmla="*/ 125893 h 369871"/>
                    <a:gd name="connsiteX973" fmla="*/ 1213777 w 2152619"/>
                    <a:gd name="connsiteY973" fmla="*/ 60249 h 369871"/>
                    <a:gd name="connsiteX974" fmla="*/ 1216648 w 2152619"/>
                    <a:gd name="connsiteY974" fmla="*/ 75774 h 369871"/>
                    <a:gd name="connsiteX975" fmla="*/ 1233364 w 2152619"/>
                    <a:gd name="connsiteY975" fmla="*/ 126399 h 369871"/>
                    <a:gd name="connsiteX976" fmla="*/ 1237585 w 2152619"/>
                    <a:gd name="connsiteY976" fmla="*/ 137030 h 369871"/>
                    <a:gd name="connsiteX977" fmla="*/ 1213102 w 2152619"/>
                    <a:gd name="connsiteY977" fmla="*/ 106993 h 369871"/>
                    <a:gd name="connsiteX978" fmla="*/ 1204660 w 2152619"/>
                    <a:gd name="connsiteY978" fmla="*/ 111043 h 369871"/>
                    <a:gd name="connsiteX979" fmla="*/ 1235559 w 2152619"/>
                    <a:gd name="connsiteY979" fmla="*/ 189680 h 369871"/>
                    <a:gd name="connsiteX980" fmla="*/ 1239105 w 2152619"/>
                    <a:gd name="connsiteY980" fmla="*/ 195418 h 369871"/>
                    <a:gd name="connsiteX981" fmla="*/ 1244339 w 2152619"/>
                    <a:gd name="connsiteY981" fmla="*/ 184280 h 369871"/>
                    <a:gd name="connsiteX982" fmla="*/ 1254301 w 2152619"/>
                    <a:gd name="connsiteY982" fmla="*/ 158799 h 369871"/>
                    <a:gd name="connsiteX983" fmla="*/ 1745989 w 2152619"/>
                    <a:gd name="connsiteY983" fmla="*/ 174999 h 369871"/>
                    <a:gd name="connsiteX984" fmla="*/ 1738222 w 2152619"/>
                    <a:gd name="connsiteY984" fmla="*/ 188499 h 369871"/>
                    <a:gd name="connsiteX985" fmla="*/ 1742443 w 2152619"/>
                    <a:gd name="connsiteY985" fmla="*/ 183099 h 369871"/>
                    <a:gd name="connsiteX986" fmla="*/ 1745989 w 2152619"/>
                    <a:gd name="connsiteY986" fmla="*/ 174999 h 369871"/>
                    <a:gd name="connsiteX987" fmla="*/ 1660552 w 2152619"/>
                    <a:gd name="connsiteY987" fmla="*/ 168924 h 369871"/>
                    <a:gd name="connsiteX988" fmla="*/ 1668656 w 2152619"/>
                    <a:gd name="connsiteY988" fmla="*/ 152049 h 369871"/>
                    <a:gd name="connsiteX989" fmla="*/ 1657344 w 2152619"/>
                    <a:gd name="connsiteY989" fmla="*/ 139224 h 369871"/>
                    <a:gd name="connsiteX990" fmla="*/ 1625938 w 2152619"/>
                    <a:gd name="connsiteY990" fmla="*/ 97712 h 369871"/>
                    <a:gd name="connsiteX991" fmla="*/ 1619859 w 2152619"/>
                    <a:gd name="connsiteY991" fmla="*/ 87587 h 369871"/>
                    <a:gd name="connsiteX992" fmla="*/ 1620872 w 2152619"/>
                    <a:gd name="connsiteY992" fmla="*/ 94337 h 369871"/>
                    <a:gd name="connsiteX993" fmla="*/ 1640459 w 2152619"/>
                    <a:gd name="connsiteY993" fmla="*/ 163862 h 369871"/>
                    <a:gd name="connsiteX994" fmla="*/ 1648226 w 2152619"/>
                    <a:gd name="connsiteY994" fmla="*/ 184955 h 369871"/>
                    <a:gd name="connsiteX995" fmla="*/ 1660552 w 2152619"/>
                    <a:gd name="connsiteY995" fmla="*/ 168924 h 369871"/>
                    <a:gd name="connsiteX996" fmla="*/ 1337713 w 2152619"/>
                    <a:gd name="connsiteY996" fmla="*/ 161330 h 369871"/>
                    <a:gd name="connsiteX997" fmla="*/ 1325555 w 2152619"/>
                    <a:gd name="connsiteY997" fmla="*/ 167237 h 369871"/>
                    <a:gd name="connsiteX998" fmla="*/ 1317957 w 2152619"/>
                    <a:gd name="connsiteY998" fmla="*/ 174493 h 369871"/>
                    <a:gd name="connsiteX999" fmla="*/ 1321503 w 2152619"/>
                    <a:gd name="connsiteY999" fmla="*/ 180568 h 369871"/>
                    <a:gd name="connsiteX1000" fmla="*/ 1325049 w 2152619"/>
                    <a:gd name="connsiteY1000" fmla="*/ 186474 h 369871"/>
                    <a:gd name="connsiteX1001" fmla="*/ 1332309 w 2152619"/>
                    <a:gd name="connsiteY1001" fmla="*/ 174999 h 369871"/>
                    <a:gd name="connsiteX1002" fmla="*/ 1337713 w 2152619"/>
                    <a:gd name="connsiteY1002" fmla="*/ 161330 h 369871"/>
                    <a:gd name="connsiteX1003" fmla="*/ 1460297 w 2152619"/>
                    <a:gd name="connsiteY1003" fmla="*/ 168587 h 369871"/>
                    <a:gd name="connsiteX1004" fmla="*/ 1455907 w 2152619"/>
                    <a:gd name="connsiteY1004" fmla="*/ 161668 h 369871"/>
                    <a:gd name="connsiteX1005" fmla="*/ 1451348 w 2152619"/>
                    <a:gd name="connsiteY1005" fmla="*/ 167237 h 369871"/>
                    <a:gd name="connsiteX1006" fmla="*/ 1450504 w 2152619"/>
                    <a:gd name="connsiteY1006" fmla="*/ 179555 h 369871"/>
                    <a:gd name="connsiteX1007" fmla="*/ 1453036 w 2152619"/>
                    <a:gd name="connsiteY1007" fmla="*/ 185293 h 369871"/>
                    <a:gd name="connsiteX1008" fmla="*/ 1458271 w 2152619"/>
                    <a:gd name="connsiteY1008" fmla="*/ 179893 h 369871"/>
                    <a:gd name="connsiteX1009" fmla="*/ 1463674 w 2152619"/>
                    <a:gd name="connsiteY1009" fmla="*/ 174662 h 369871"/>
                    <a:gd name="connsiteX1010" fmla="*/ 1460297 w 2152619"/>
                    <a:gd name="connsiteY1010" fmla="*/ 168587 h 369871"/>
                    <a:gd name="connsiteX1011" fmla="*/ 687813 w 2152619"/>
                    <a:gd name="connsiteY1011" fmla="*/ 166562 h 369871"/>
                    <a:gd name="connsiteX1012" fmla="*/ 696424 w 2152619"/>
                    <a:gd name="connsiteY1012" fmla="*/ 97037 h 369871"/>
                    <a:gd name="connsiteX1013" fmla="*/ 698113 w 2152619"/>
                    <a:gd name="connsiteY1013" fmla="*/ 69362 h 369871"/>
                    <a:gd name="connsiteX1014" fmla="*/ 692710 w 2152619"/>
                    <a:gd name="connsiteY1014" fmla="*/ 57718 h 369871"/>
                    <a:gd name="connsiteX1015" fmla="*/ 687475 w 2152619"/>
                    <a:gd name="connsiteY1015" fmla="*/ 46074 h 369871"/>
                    <a:gd name="connsiteX1016" fmla="*/ 681903 w 2152619"/>
                    <a:gd name="connsiteY1016" fmla="*/ 65987 h 369871"/>
                    <a:gd name="connsiteX1017" fmla="*/ 658602 w 2152619"/>
                    <a:gd name="connsiteY1017" fmla="*/ 132812 h 369871"/>
                    <a:gd name="connsiteX1018" fmla="*/ 652861 w 2152619"/>
                    <a:gd name="connsiteY1018" fmla="*/ 145637 h 369871"/>
                    <a:gd name="connsiteX1019" fmla="*/ 656407 w 2152619"/>
                    <a:gd name="connsiteY1019" fmla="*/ 150362 h 369871"/>
                    <a:gd name="connsiteX1020" fmla="*/ 684774 w 2152619"/>
                    <a:gd name="connsiteY1020" fmla="*/ 177868 h 369871"/>
                    <a:gd name="connsiteX1021" fmla="*/ 687813 w 2152619"/>
                    <a:gd name="connsiteY1021" fmla="*/ 166562 h 369871"/>
                    <a:gd name="connsiteX1022" fmla="*/ 1856416 w 2152619"/>
                    <a:gd name="connsiteY1022" fmla="*/ 166899 h 369871"/>
                    <a:gd name="connsiteX1023" fmla="*/ 1853715 w 2152619"/>
                    <a:gd name="connsiteY1023" fmla="*/ 163018 h 369871"/>
                    <a:gd name="connsiteX1024" fmla="*/ 1854897 w 2152619"/>
                    <a:gd name="connsiteY1024" fmla="*/ 168418 h 369871"/>
                    <a:gd name="connsiteX1025" fmla="*/ 1856416 w 2152619"/>
                    <a:gd name="connsiteY1025" fmla="*/ 166899 h 369871"/>
                    <a:gd name="connsiteX1026" fmla="*/ 614026 w 2152619"/>
                    <a:gd name="connsiteY1026" fmla="*/ 134330 h 369871"/>
                    <a:gd name="connsiteX1027" fmla="*/ 600518 w 2152619"/>
                    <a:gd name="connsiteY1027" fmla="*/ 117287 h 369871"/>
                    <a:gd name="connsiteX1028" fmla="*/ 595115 w 2152619"/>
                    <a:gd name="connsiteY1028" fmla="*/ 111718 h 369871"/>
                    <a:gd name="connsiteX1029" fmla="*/ 613182 w 2152619"/>
                    <a:gd name="connsiteY1029" fmla="*/ 166562 h 369871"/>
                    <a:gd name="connsiteX1030" fmla="*/ 618416 w 2152619"/>
                    <a:gd name="connsiteY1030" fmla="*/ 156268 h 369871"/>
                    <a:gd name="connsiteX1031" fmla="*/ 622469 w 2152619"/>
                    <a:gd name="connsiteY1031" fmla="*/ 144118 h 369871"/>
                    <a:gd name="connsiteX1032" fmla="*/ 614026 w 2152619"/>
                    <a:gd name="connsiteY1032" fmla="*/ 134330 h 369871"/>
                    <a:gd name="connsiteX1033" fmla="*/ 813099 w 2152619"/>
                    <a:gd name="connsiteY1033" fmla="*/ 153399 h 369871"/>
                    <a:gd name="connsiteX1034" fmla="*/ 808878 w 2152619"/>
                    <a:gd name="connsiteY1034" fmla="*/ 156437 h 369871"/>
                    <a:gd name="connsiteX1035" fmla="*/ 801111 w 2152619"/>
                    <a:gd name="connsiteY1035" fmla="*/ 166562 h 369871"/>
                    <a:gd name="connsiteX1036" fmla="*/ 813099 w 2152619"/>
                    <a:gd name="connsiteY1036" fmla="*/ 153399 h 369871"/>
                    <a:gd name="connsiteX1037" fmla="*/ 1823829 w 2152619"/>
                    <a:gd name="connsiteY1037" fmla="*/ 165887 h 369871"/>
                    <a:gd name="connsiteX1038" fmla="*/ 1821971 w 2152619"/>
                    <a:gd name="connsiteY1038" fmla="*/ 156099 h 369871"/>
                    <a:gd name="connsiteX1039" fmla="*/ 1814204 w 2152619"/>
                    <a:gd name="connsiteY1039" fmla="*/ 137874 h 369871"/>
                    <a:gd name="connsiteX1040" fmla="*/ 1808801 w 2152619"/>
                    <a:gd name="connsiteY1040" fmla="*/ 128255 h 369871"/>
                    <a:gd name="connsiteX1041" fmla="*/ 1804073 w 2152619"/>
                    <a:gd name="connsiteY1041" fmla="*/ 134330 h 369871"/>
                    <a:gd name="connsiteX1042" fmla="*/ 1801034 w 2152619"/>
                    <a:gd name="connsiteY1042" fmla="*/ 139562 h 369871"/>
                    <a:gd name="connsiteX1043" fmla="*/ 1810321 w 2152619"/>
                    <a:gd name="connsiteY1043" fmla="*/ 153568 h 369871"/>
                    <a:gd name="connsiteX1044" fmla="*/ 1820958 w 2152619"/>
                    <a:gd name="connsiteY1044" fmla="*/ 167743 h 369871"/>
                    <a:gd name="connsiteX1045" fmla="*/ 1823829 w 2152619"/>
                    <a:gd name="connsiteY1045" fmla="*/ 165887 h 369871"/>
                    <a:gd name="connsiteX1046" fmla="*/ 1321165 w 2152619"/>
                    <a:gd name="connsiteY1046" fmla="*/ 149180 h 369871"/>
                    <a:gd name="connsiteX1047" fmla="*/ 1315425 w 2152619"/>
                    <a:gd name="connsiteY1047" fmla="*/ 138380 h 369871"/>
                    <a:gd name="connsiteX1048" fmla="*/ 1308333 w 2152619"/>
                    <a:gd name="connsiteY1048" fmla="*/ 130112 h 369871"/>
                    <a:gd name="connsiteX1049" fmla="*/ 1304787 w 2152619"/>
                    <a:gd name="connsiteY1049" fmla="*/ 139562 h 369871"/>
                    <a:gd name="connsiteX1050" fmla="*/ 1301410 w 2152619"/>
                    <a:gd name="connsiteY1050" fmla="*/ 148843 h 369871"/>
                    <a:gd name="connsiteX1051" fmla="*/ 1305800 w 2152619"/>
                    <a:gd name="connsiteY1051" fmla="*/ 155930 h 369871"/>
                    <a:gd name="connsiteX1052" fmla="*/ 1310190 w 2152619"/>
                    <a:gd name="connsiteY1052" fmla="*/ 162849 h 369871"/>
                    <a:gd name="connsiteX1053" fmla="*/ 1314918 w 2152619"/>
                    <a:gd name="connsiteY1053" fmla="*/ 157280 h 369871"/>
                    <a:gd name="connsiteX1054" fmla="*/ 1321165 w 2152619"/>
                    <a:gd name="connsiteY1054" fmla="*/ 149180 h 369871"/>
                    <a:gd name="connsiteX1055" fmla="*/ 1726909 w 2152619"/>
                    <a:gd name="connsiteY1055" fmla="*/ 152893 h 369871"/>
                    <a:gd name="connsiteX1056" fmla="*/ 1729780 w 2152619"/>
                    <a:gd name="connsiteY1056" fmla="*/ 141587 h 369871"/>
                    <a:gd name="connsiteX1057" fmla="*/ 1714077 w 2152619"/>
                    <a:gd name="connsiteY1057" fmla="*/ 102605 h 369871"/>
                    <a:gd name="connsiteX1058" fmla="*/ 1710193 w 2152619"/>
                    <a:gd name="connsiteY1058" fmla="*/ 123530 h 369871"/>
                    <a:gd name="connsiteX1059" fmla="*/ 1722857 w 2152619"/>
                    <a:gd name="connsiteY1059" fmla="*/ 162680 h 369871"/>
                    <a:gd name="connsiteX1060" fmla="*/ 1726909 w 2152619"/>
                    <a:gd name="connsiteY1060" fmla="*/ 152893 h 369871"/>
                    <a:gd name="connsiteX1061" fmla="*/ 126559 w 2152619"/>
                    <a:gd name="connsiteY1061" fmla="*/ 147662 h 369871"/>
                    <a:gd name="connsiteX1062" fmla="*/ 141080 w 2152619"/>
                    <a:gd name="connsiteY1062" fmla="*/ 116949 h 369871"/>
                    <a:gd name="connsiteX1063" fmla="*/ 131118 w 2152619"/>
                    <a:gd name="connsiteY1063" fmla="*/ 123024 h 369871"/>
                    <a:gd name="connsiteX1064" fmla="*/ 121156 w 2152619"/>
                    <a:gd name="connsiteY1064" fmla="*/ 145468 h 369871"/>
                    <a:gd name="connsiteX1065" fmla="*/ 115078 w 2152619"/>
                    <a:gd name="connsiteY1065" fmla="*/ 159305 h 369871"/>
                    <a:gd name="connsiteX1066" fmla="*/ 126559 w 2152619"/>
                    <a:gd name="connsiteY1066" fmla="*/ 147662 h 369871"/>
                    <a:gd name="connsiteX1067" fmla="*/ 857506 w 2152619"/>
                    <a:gd name="connsiteY1067" fmla="*/ 147155 h 369871"/>
                    <a:gd name="connsiteX1068" fmla="*/ 855142 w 2152619"/>
                    <a:gd name="connsiteY1068" fmla="*/ 134837 h 369871"/>
                    <a:gd name="connsiteX1069" fmla="*/ 852610 w 2152619"/>
                    <a:gd name="connsiteY1069" fmla="*/ 134162 h 369871"/>
                    <a:gd name="connsiteX1070" fmla="*/ 857844 w 2152619"/>
                    <a:gd name="connsiteY1070" fmla="*/ 155930 h 369871"/>
                    <a:gd name="connsiteX1071" fmla="*/ 857506 w 2152619"/>
                    <a:gd name="connsiteY1071" fmla="*/ 147155 h 369871"/>
                    <a:gd name="connsiteX1072" fmla="*/ 1493898 w 2152619"/>
                    <a:gd name="connsiteY1072" fmla="*/ 133824 h 369871"/>
                    <a:gd name="connsiteX1073" fmla="*/ 1508757 w 2152619"/>
                    <a:gd name="connsiteY1073" fmla="*/ 111718 h 369871"/>
                    <a:gd name="connsiteX1074" fmla="*/ 1505717 w 2152619"/>
                    <a:gd name="connsiteY1074" fmla="*/ 107162 h 369871"/>
                    <a:gd name="connsiteX1075" fmla="*/ 1495586 w 2152619"/>
                    <a:gd name="connsiteY1075" fmla="*/ 90287 h 369871"/>
                    <a:gd name="connsiteX1076" fmla="*/ 1487650 w 2152619"/>
                    <a:gd name="connsiteY1076" fmla="*/ 80162 h 369871"/>
                    <a:gd name="connsiteX1077" fmla="*/ 1484949 w 2152619"/>
                    <a:gd name="connsiteY1077" fmla="*/ 89274 h 369871"/>
                    <a:gd name="connsiteX1078" fmla="*/ 1476169 w 2152619"/>
                    <a:gd name="connsiteY1078" fmla="*/ 113574 h 369871"/>
                    <a:gd name="connsiteX1079" fmla="*/ 1469246 w 2152619"/>
                    <a:gd name="connsiteY1079" fmla="*/ 131124 h 369871"/>
                    <a:gd name="connsiteX1080" fmla="*/ 1473129 w 2152619"/>
                    <a:gd name="connsiteY1080" fmla="*/ 143443 h 369871"/>
                    <a:gd name="connsiteX1081" fmla="*/ 1478026 w 2152619"/>
                    <a:gd name="connsiteY1081" fmla="*/ 155930 h 369871"/>
                    <a:gd name="connsiteX1082" fmla="*/ 1493898 w 2152619"/>
                    <a:gd name="connsiteY1082" fmla="*/ 133824 h 369871"/>
                    <a:gd name="connsiteX1083" fmla="*/ 1167682 w 2152619"/>
                    <a:gd name="connsiteY1083" fmla="*/ 104630 h 369871"/>
                    <a:gd name="connsiteX1084" fmla="*/ 1166162 w 2152619"/>
                    <a:gd name="connsiteY1084" fmla="*/ 68349 h 369871"/>
                    <a:gd name="connsiteX1085" fmla="*/ 1160590 w 2152619"/>
                    <a:gd name="connsiteY1085" fmla="*/ 58562 h 369871"/>
                    <a:gd name="connsiteX1086" fmla="*/ 1154849 w 2152619"/>
                    <a:gd name="connsiteY1086" fmla="*/ 48774 h 369871"/>
                    <a:gd name="connsiteX1087" fmla="*/ 1151303 w 2152619"/>
                    <a:gd name="connsiteY1087" fmla="*/ 84212 h 369871"/>
                    <a:gd name="connsiteX1088" fmla="*/ 1147758 w 2152619"/>
                    <a:gd name="connsiteY1088" fmla="*/ 119649 h 369871"/>
                    <a:gd name="connsiteX1089" fmla="*/ 1158057 w 2152619"/>
                    <a:gd name="connsiteY1089" fmla="*/ 135512 h 369871"/>
                    <a:gd name="connsiteX1090" fmla="*/ 1167682 w 2152619"/>
                    <a:gd name="connsiteY1090" fmla="*/ 104630 h 369871"/>
                    <a:gd name="connsiteX1091" fmla="*/ 1351052 w 2152619"/>
                    <a:gd name="connsiteY1091" fmla="*/ 146312 h 369871"/>
                    <a:gd name="connsiteX1092" fmla="*/ 1361689 w 2152619"/>
                    <a:gd name="connsiteY1092" fmla="*/ 130618 h 369871"/>
                    <a:gd name="connsiteX1093" fmla="*/ 1353922 w 2152619"/>
                    <a:gd name="connsiteY1093" fmla="*/ 136862 h 369871"/>
                    <a:gd name="connsiteX1094" fmla="*/ 1347844 w 2152619"/>
                    <a:gd name="connsiteY1094" fmla="*/ 149180 h 369871"/>
                    <a:gd name="connsiteX1095" fmla="*/ 1351052 w 2152619"/>
                    <a:gd name="connsiteY1095" fmla="*/ 146312 h 369871"/>
                    <a:gd name="connsiteX1096" fmla="*/ 1770303 w 2152619"/>
                    <a:gd name="connsiteY1096" fmla="*/ 138212 h 369871"/>
                    <a:gd name="connsiteX1097" fmla="*/ 1767940 w 2152619"/>
                    <a:gd name="connsiteY1097" fmla="*/ 134162 h 369871"/>
                    <a:gd name="connsiteX1098" fmla="*/ 1764056 w 2152619"/>
                    <a:gd name="connsiteY1098" fmla="*/ 136862 h 369871"/>
                    <a:gd name="connsiteX1099" fmla="*/ 1763212 w 2152619"/>
                    <a:gd name="connsiteY1099" fmla="*/ 144962 h 369871"/>
                    <a:gd name="connsiteX1100" fmla="*/ 1767095 w 2152619"/>
                    <a:gd name="connsiteY1100" fmla="*/ 144287 h 369871"/>
                    <a:gd name="connsiteX1101" fmla="*/ 1770303 w 2152619"/>
                    <a:gd name="connsiteY1101" fmla="*/ 138212 h 369871"/>
                    <a:gd name="connsiteX1102" fmla="*/ 295915 w 2152619"/>
                    <a:gd name="connsiteY1102" fmla="*/ 124374 h 369871"/>
                    <a:gd name="connsiteX1103" fmla="*/ 300643 w 2152619"/>
                    <a:gd name="connsiteY1103" fmla="*/ 105305 h 369871"/>
                    <a:gd name="connsiteX1104" fmla="*/ 295915 w 2152619"/>
                    <a:gd name="connsiteY1104" fmla="*/ 111718 h 369871"/>
                    <a:gd name="connsiteX1105" fmla="*/ 290512 w 2152619"/>
                    <a:gd name="connsiteY1105" fmla="*/ 131462 h 369871"/>
                    <a:gd name="connsiteX1106" fmla="*/ 290174 w 2152619"/>
                    <a:gd name="connsiteY1106" fmla="*/ 144118 h 369871"/>
                    <a:gd name="connsiteX1107" fmla="*/ 295915 w 2152619"/>
                    <a:gd name="connsiteY1107" fmla="*/ 124374 h 369871"/>
                    <a:gd name="connsiteX1108" fmla="*/ 1844766 w 2152619"/>
                    <a:gd name="connsiteY1108" fmla="*/ 128762 h 369871"/>
                    <a:gd name="connsiteX1109" fmla="*/ 1838518 w 2152619"/>
                    <a:gd name="connsiteY1109" fmla="*/ 102943 h 369871"/>
                    <a:gd name="connsiteX1110" fmla="*/ 1834128 w 2152619"/>
                    <a:gd name="connsiteY1110" fmla="*/ 92312 h 369871"/>
                    <a:gd name="connsiteX1111" fmla="*/ 1841558 w 2152619"/>
                    <a:gd name="connsiteY1111" fmla="*/ 131968 h 369871"/>
                    <a:gd name="connsiteX1112" fmla="*/ 1844766 w 2152619"/>
                    <a:gd name="connsiteY1112" fmla="*/ 128762 h 369871"/>
                    <a:gd name="connsiteX1113" fmla="*/ 1556878 w 2152619"/>
                    <a:gd name="connsiteY1113" fmla="*/ 132980 h 369871"/>
                    <a:gd name="connsiteX1114" fmla="*/ 1553333 w 2152619"/>
                    <a:gd name="connsiteY1114" fmla="*/ 129268 h 369871"/>
                    <a:gd name="connsiteX1115" fmla="*/ 1555190 w 2152619"/>
                    <a:gd name="connsiteY1115" fmla="*/ 136524 h 369871"/>
                    <a:gd name="connsiteX1116" fmla="*/ 1556878 w 2152619"/>
                    <a:gd name="connsiteY1116" fmla="*/ 132980 h 369871"/>
                    <a:gd name="connsiteX1117" fmla="*/ 178058 w 2152619"/>
                    <a:gd name="connsiteY1117" fmla="*/ 129437 h 369871"/>
                    <a:gd name="connsiteX1118" fmla="*/ 175694 w 2152619"/>
                    <a:gd name="connsiteY1118" fmla="*/ 122180 h 369871"/>
                    <a:gd name="connsiteX1119" fmla="*/ 175188 w 2152619"/>
                    <a:gd name="connsiteY1119" fmla="*/ 131968 h 369871"/>
                    <a:gd name="connsiteX1120" fmla="*/ 177552 w 2152619"/>
                    <a:gd name="connsiteY1120" fmla="*/ 139055 h 369871"/>
                    <a:gd name="connsiteX1121" fmla="*/ 178058 w 2152619"/>
                    <a:gd name="connsiteY1121" fmla="*/ 129437 h 369871"/>
                    <a:gd name="connsiteX1122" fmla="*/ 769198 w 2152619"/>
                    <a:gd name="connsiteY1122" fmla="*/ 127074 h 369871"/>
                    <a:gd name="connsiteX1123" fmla="*/ 767510 w 2152619"/>
                    <a:gd name="connsiteY1123" fmla="*/ 126568 h 369871"/>
                    <a:gd name="connsiteX1124" fmla="*/ 768523 w 2152619"/>
                    <a:gd name="connsiteY1124" fmla="*/ 131124 h 369871"/>
                    <a:gd name="connsiteX1125" fmla="*/ 769198 w 2152619"/>
                    <a:gd name="connsiteY1125" fmla="*/ 127074 h 369871"/>
                    <a:gd name="connsiteX1126" fmla="*/ 1429229 w 2152619"/>
                    <a:gd name="connsiteY1126" fmla="*/ 110199 h 369871"/>
                    <a:gd name="connsiteX1127" fmla="*/ 1426865 w 2152619"/>
                    <a:gd name="connsiteY1127" fmla="*/ 104462 h 369871"/>
                    <a:gd name="connsiteX1128" fmla="*/ 1431930 w 2152619"/>
                    <a:gd name="connsiteY1128" fmla="*/ 123530 h 369871"/>
                    <a:gd name="connsiteX1129" fmla="*/ 1429229 w 2152619"/>
                    <a:gd name="connsiteY1129" fmla="*/ 110199 h 369871"/>
                    <a:gd name="connsiteX1130" fmla="*/ 1952829 w 2152619"/>
                    <a:gd name="connsiteY1130" fmla="*/ 78474 h 369871"/>
                    <a:gd name="connsiteX1131" fmla="*/ 1940841 w 2152619"/>
                    <a:gd name="connsiteY1131" fmla="*/ 68180 h 369871"/>
                    <a:gd name="connsiteX1132" fmla="*/ 1955193 w 2152619"/>
                    <a:gd name="connsiteY1132" fmla="*/ 106149 h 369871"/>
                    <a:gd name="connsiteX1133" fmla="*/ 1961609 w 2152619"/>
                    <a:gd name="connsiteY1133" fmla="*/ 119649 h 369871"/>
                    <a:gd name="connsiteX1134" fmla="*/ 1963298 w 2152619"/>
                    <a:gd name="connsiteY1134" fmla="*/ 104968 h 369871"/>
                    <a:gd name="connsiteX1135" fmla="*/ 1964817 w 2152619"/>
                    <a:gd name="connsiteY1135" fmla="*/ 90118 h 369871"/>
                    <a:gd name="connsiteX1136" fmla="*/ 1952829 w 2152619"/>
                    <a:gd name="connsiteY1136" fmla="*/ 78474 h 369871"/>
                    <a:gd name="connsiteX1137" fmla="*/ 623819 w 2152619"/>
                    <a:gd name="connsiteY1137" fmla="*/ 78812 h 369871"/>
                    <a:gd name="connsiteX1138" fmla="*/ 607441 w 2152619"/>
                    <a:gd name="connsiteY1138" fmla="*/ 60249 h 369871"/>
                    <a:gd name="connsiteX1139" fmla="*/ 602544 w 2152619"/>
                    <a:gd name="connsiteY1139" fmla="*/ 53499 h 369871"/>
                    <a:gd name="connsiteX1140" fmla="*/ 629560 w 2152619"/>
                    <a:gd name="connsiteY1140" fmla="*/ 110199 h 369871"/>
                    <a:gd name="connsiteX1141" fmla="*/ 633613 w 2152619"/>
                    <a:gd name="connsiteY1141" fmla="*/ 101424 h 369871"/>
                    <a:gd name="connsiteX1142" fmla="*/ 635808 w 2152619"/>
                    <a:gd name="connsiteY1142" fmla="*/ 90287 h 369871"/>
                    <a:gd name="connsiteX1143" fmla="*/ 623819 w 2152619"/>
                    <a:gd name="connsiteY1143" fmla="*/ 78812 h 369871"/>
                    <a:gd name="connsiteX1144" fmla="*/ 477765 w 2152619"/>
                    <a:gd name="connsiteY1144" fmla="*/ 94337 h 369871"/>
                    <a:gd name="connsiteX1145" fmla="*/ 473713 w 2152619"/>
                    <a:gd name="connsiteY1145" fmla="*/ 86912 h 369871"/>
                    <a:gd name="connsiteX1146" fmla="*/ 473375 w 2152619"/>
                    <a:gd name="connsiteY1146" fmla="*/ 96868 h 369871"/>
                    <a:gd name="connsiteX1147" fmla="*/ 477427 w 2152619"/>
                    <a:gd name="connsiteY1147" fmla="*/ 104293 h 369871"/>
                    <a:gd name="connsiteX1148" fmla="*/ 477765 w 2152619"/>
                    <a:gd name="connsiteY1148" fmla="*/ 94337 h 369871"/>
                    <a:gd name="connsiteX1149" fmla="*/ 2008212 w 2152619"/>
                    <a:gd name="connsiteY1149" fmla="*/ 93493 h 369871"/>
                    <a:gd name="connsiteX1150" fmla="*/ 2011420 w 2152619"/>
                    <a:gd name="connsiteY1150" fmla="*/ 78812 h 369871"/>
                    <a:gd name="connsiteX1151" fmla="*/ 2005172 w 2152619"/>
                    <a:gd name="connsiteY1151" fmla="*/ 88093 h 369871"/>
                    <a:gd name="connsiteX1152" fmla="*/ 2002302 w 2152619"/>
                    <a:gd name="connsiteY1152" fmla="*/ 103618 h 369871"/>
                    <a:gd name="connsiteX1153" fmla="*/ 2008212 w 2152619"/>
                    <a:gd name="connsiteY1153" fmla="*/ 93493 h 369871"/>
                    <a:gd name="connsiteX1154" fmla="*/ 101570 w 2152619"/>
                    <a:gd name="connsiteY1154" fmla="*/ 101593 h 369871"/>
                    <a:gd name="connsiteX1155" fmla="*/ 100557 w 2152619"/>
                    <a:gd name="connsiteY1155" fmla="*/ 102605 h 369871"/>
                    <a:gd name="connsiteX1156" fmla="*/ 101401 w 2152619"/>
                    <a:gd name="connsiteY1156" fmla="*/ 104799 h 369871"/>
                    <a:gd name="connsiteX1157" fmla="*/ 101570 w 2152619"/>
                    <a:gd name="connsiteY1157" fmla="*/ 101593 h 369871"/>
                    <a:gd name="connsiteX1158" fmla="*/ 780342 w 2152619"/>
                    <a:gd name="connsiteY1158" fmla="*/ 98218 h 369871"/>
                    <a:gd name="connsiteX1159" fmla="*/ 779329 w 2152619"/>
                    <a:gd name="connsiteY1159" fmla="*/ 99230 h 369871"/>
                    <a:gd name="connsiteX1160" fmla="*/ 780173 w 2152619"/>
                    <a:gd name="connsiteY1160" fmla="*/ 101424 h 369871"/>
                    <a:gd name="connsiteX1161" fmla="*/ 780342 w 2152619"/>
                    <a:gd name="connsiteY1161" fmla="*/ 98218 h 369871"/>
                    <a:gd name="connsiteX1162" fmla="*/ 1788201 w 2152619"/>
                    <a:gd name="connsiteY1162" fmla="*/ 75605 h 369871"/>
                    <a:gd name="connsiteX1163" fmla="*/ 1788877 w 2152619"/>
                    <a:gd name="connsiteY1163" fmla="*/ 69024 h 369871"/>
                    <a:gd name="connsiteX1164" fmla="*/ 1786344 w 2152619"/>
                    <a:gd name="connsiteY1164" fmla="*/ 76618 h 369871"/>
                    <a:gd name="connsiteX1165" fmla="*/ 1785500 w 2152619"/>
                    <a:gd name="connsiteY1165" fmla="*/ 84043 h 369871"/>
                    <a:gd name="connsiteX1166" fmla="*/ 1788201 w 2152619"/>
                    <a:gd name="connsiteY1166" fmla="*/ 75605 h 369871"/>
                    <a:gd name="connsiteX1167" fmla="*/ 845011 w 2152619"/>
                    <a:gd name="connsiteY1167" fmla="*/ 64468 h 369871"/>
                    <a:gd name="connsiteX1168" fmla="*/ 840284 w 2152619"/>
                    <a:gd name="connsiteY1168" fmla="*/ 66662 h 369871"/>
                    <a:gd name="connsiteX1169" fmla="*/ 838257 w 2152619"/>
                    <a:gd name="connsiteY1169" fmla="*/ 77968 h 369871"/>
                    <a:gd name="connsiteX1170" fmla="*/ 845011 w 2152619"/>
                    <a:gd name="connsiteY1170" fmla="*/ 64468 h 369871"/>
                    <a:gd name="connsiteX1171" fmla="*/ 422045 w 2152619"/>
                    <a:gd name="connsiteY1171" fmla="*/ 50462 h 369871"/>
                    <a:gd name="connsiteX1172" fmla="*/ 417317 w 2152619"/>
                    <a:gd name="connsiteY1172" fmla="*/ 41180 h 369871"/>
                    <a:gd name="connsiteX1173" fmla="*/ 420863 w 2152619"/>
                    <a:gd name="connsiteY1173" fmla="*/ 58562 h 369871"/>
                    <a:gd name="connsiteX1174" fmla="*/ 423902 w 2152619"/>
                    <a:gd name="connsiteY1174" fmla="*/ 60924 h 369871"/>
                    <a:gd name="connsiteX1175" fmla="*/ 422045 w 2152619"/>
                    <a:gd name="connsiteY1175" fmla="*/ 50462 h 36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</a:cxnLst>
                  <a:rect l="l" t="t" r="r" b="b"/>
                  <a:pathLst>
                    <a:path w="2152619" h="369871">
                      <a:moveTo>
                        <a:pt x="327996" y="350330"/>
                      </a:moveTo>
                      <a:cubicBezTo>
                        <a:pt x="309592" y="326705"/>
                        <a:pt x="291356" y="300549"/>
                        <a:pt x="278186" y="278105"/>
                      </a:cubicBezTo>
                      <a:cubicBezTo>
                        <a:pt x="268055" y="261230"/>
                        <a:pt x="266029" y="258699"/>
                        <a:pt x="260794" y="257180"/>
                      </a:cubicBezTo>
                      <a:cubicBezTo>
                        <a:pt x="257586" y="256337"/>
                        <a:pt x="254378" y="255493"/>
                        <a:pt x="253871" y="255493"/>
                      </a:cubicBezTo>
                      <a:cubicBezTo>
                        <a:pt x="253196" y="255493"/>
                        <a:pt x="247117" y="262074"/>
                        <a:pt x="240532" y="270343"/>
                      </a:cubicBezTo>
                      <a:cubicBezTo>
                        <a:pt x="233778" y="278443"/>
                        <a:pt x="224829" y="288568"/>
                        <a:pt x="220608" y="292787"/>
                      </a:cubicBezTo>
                      <a:cubicBezTo>
                        <a:pt x="212166" y="301730"/>
                        <a:pt x="212166" y="302068"/>
                        <a:pt x="221284" y="317087"/>
                      </a:cubicBezTo>
                      <a:cubicBezTo>
                        <a:pt x="228375" y="329068"/>
                        <a:pt x="223141" y="325187"/>
                        <a:pt x="215036" y="312699"/>
                      </a:cubicBezTo>
                      <a:cubicBezTo>
                        <a:pt x="212166" y="308143"/>
                        <a:pt x="208958" y="304430"/>
                        <a:pt x="207776" y="304430"/>
                      </a:cubicBezTo>
                      <a:cubicBezTo>
                        <a:pt x="206763" y="304430"/>
                        <a:pt x="199840" y="306624"/>
                        <a:pt x="192579" y="309493"/>
                      </a:cubicBezTo>
                      <a:cubicBezTo>
                        <a:pt x="185150" y="312193"/>
                        <a:pt x="178902" y="314218"/>
                        <a:pt x="178565" y="313880"/>
                      </a:cubicBezTo>
                      <a:cubicBezTo>
                        <a:pt x="178227" y="313543"/>
                        <a:pt x="184306" y="310674"/>
                        <a:pt x="191904" y="307468"/>
                      </a:cubicBezTo>
                      <a:cubicBezTo>
                        <a:pt x="200853" y="303755"/>
                        <a:pt x="205749" y="300887"/>
                        <a:pt x="205581" y="299199"/>
                      </a:cubicBezTo>
                      <a:cubicBezTo>
                        <a:pt x="205412" y="298018"/>
                        <a:pt x="203554" y="292280"/>
                        <a:pt x="201528" y="286712"/>
                      </a:cubicBezTo>
                      <a:cubicBezTo>
                        <a:pt x="198151" y="278274"/>
                        <a:pt x="197476" y="273380"/>
                        <a:pt x="197476" y="257180"/>
                      </a:cubicBezTo>
                      <a:cubicBezTo>
                        <a:pt x="197476" y="245705"/>
                        <a:pt x="198489" y="234568"/>
                        <a:pt x="199840" y="229843"/>
                      </a:cubicBezTo>
                      <a:lnTo>
                        <a:pt x="202035" y="221912"/>
                      </a:lnTo>
                      <a:lnTo>
                        <a:pt x="195787" y="215499"/>
                      </a:lnTo>
                      <a:cubicBezTo>
                        <a:pt x="192242" y="211955"/>
                        <a:pt x="186332" y="205037"/>
                        <a:pt x="182786" y="200312"/>
                      </a:cubicBezTo>
                      <a:cubicBezTo>
                        <a:pt x="179071" y="195418"/>
                        <a:pt x="175863" y="191368"/>
                        <a:pt x="175526" y="191368"/>
                      </a:cubicBezTo>
                      <a:cubicBezTo>
                        <a:pt x="175357" y="191368"/>
                        <a:pt x="171642" y="196599"/>
                        <a:pt x="167421" y="203012"/>
                      </a:cubicBezTo>
                      <a:lnTo>
                        <a:pt x="159654" y="214824"/>
                      </a:lnTo>
                      <a:lnTo>
                        <a:pt x="167927" y="220899"/>
                      </a:lnTo>
                      <a:cubicBezTo>
                        <a:pt x="172655" y="224274"/>
                        <a:pt x="176370" y="227480"/>
                        <a:pt x="176370" y="227818"/>
                      </a:cubicBezTo>
                      <a:cubicBezTo>
                        <a:pt x="176370" y="228830"/>
                        <a:pt x="174344" y="227649"/>
                        <a:pt x="165057" y="221405"/>
                      </a:cubicBezTo>
                      <a:lnTo>
                        <a:pt x="158134" y="216680"/>
                      </a:lnTo>
                      <a:lnTo>
                        <a:pt x="152562" y="223937"/>
                      </a:lnTo>
                      <a:cubicBezTo>
                        <a:pt x="149523" y="227818"/>
                        <a:pt x="141249" y="237774"/>
                        <a:pt x="134158" y="246043"/>
                      </a:cubicBezTo>
                      <a:cubicBezTo>
                        <a:pt x="110856" y="273549"/>
                        <a:pt x="109843" y="274224"/>
                        <a:pt x="124195" y="252962"/>
                      </a:cubicBezTo>
                      <a:cubicBezTo>
                        <a:pt x="133651" y="238787"/>
                        <a:pt x="148003" y="213305"/>
                        <a:pt x="147328" y="211449"/>
                      </a:cubicBezTo>
                      <a:cubicBezTo>
                        <a:pt x="146990" y="210774"/>
                        <a:pt x="138716" y="204193"/>
                        <a:pt x="128586" y="196599"/>
                      </a:cubicBezTo>
                      <a:lnTo>
                        <a:pt x="110350" y="182930"/>
                      </a:lnTo>
                      <a:lnTo>
                        <a:pt x="103765" y="187149"/>
                      </a:lnTo>
                      <a:cubicBezTo>
                        <a:pt x="99206" y="190018"/>
                        <a:pt x="93296" y="197274"/>
                        <a:pt x="84347" y="211112"/>
                      </a:cubicBezTo>
                      <a:cubicBezTo>
                        <a:pt x="67293" y="237099"/>
                        <a:pt x="45850" y="264943"/>
                        <a:pt x="22211" y="291774"/>
                      </a:cubicBezTo>
                      <a:cubicBezTo>
                        <a:pt x="-3961" y="321474"/>
                        <a:pt x="-13585" y="330249"/>
                        <a:pt x="1105" y="311180"/>
                      </a:cubicBezTo>
                      <a:cubicBezTo>
                        <a:pt x="13937" y="294643"/>
                        <a:pt x="36056" y="261568"/>
                        <a:pt x="45850" y="244524"/>
                      </a:cubicBezTo>
                      <a:cubicBezTo>
                        <a:pt x="55136" y="228493"/>
                        <a:pt x="63748" y="211112"/>
                        <a:pt x="62059" y="211955"/>
                      </a:cubicBezTo>
                      <a:cubicBezTo>
                        <a:pt x="35381" y="224949"/>
                        <a:pt x="4819" y="238618"/>
                        <a:pt x="2793" y="238618"/>
                      </a:cubicBezTo>
                      <a:cubicBezTo>
                        <a:pt x="2118" y="238618"/>
                        <a:pt x="8534" y="234905"/>
                        <a:pt x="16808" y="230518"/>
                      </a:cubicBezTo>
                      <a:cubicBezTo>
                        <a:pt x="33524" y="221574"/>
                        <a:pt x="41628" y="216680"/>
                        <a:pt x="58682" y="205037"/>
                      </a:cubicBezTo>
                      <a:cubicBezTo>
                        <a:pt x="70839" y="196937"/>
                        <a:pt x="70501" y="197443"/>
                        <a:pt x="80464" y="173143"/>
                      </a:cubicBezTo>
                      <a:lnTo>
                        <a:pt x="85360" y="160655"/>
                      </a:lnTo>
                      <a:lnTo>
                        <a:pt x="73710" y="147830"/>
                      </a:lnTo>
                      <a:cubicBezTo>
                        <a:pt x="43992" y="114587"/>
                        <a:pt x="26601" y="86574"/>
                        <a:pt x="14613" y="52655"/>
                      </a:cubicBezTo>
                      <a:cubicBezTo>
                        <a:pt x="8872" y="36793"/>
                        <a:pt x="4144" y="14349"/>
                        <a:pt x="4144" y="3887"/>
                      </a:cubicBezTo>
                      <a:lnTo>
                        <a:pt x="4144" y="-2863"/>
                      </a:lnTo>
                      <a:lnTo>
                        <a:pt x="21366" y="-2357"/>
                      </a:lnTo>
                      <a:lnTo>
                        <a:pt x="38420" y="-1851"/>
                      </a:lnTo>
                      <a:lnTo>
                        <a:pt x="38083" y="10805"/>
                      </a:lnTo>
                      <a:cubicBezTo>
                        <a:pt x="37576" y="28187"/>
                        <a:pt x="41628" y="46749"/>
                        <a:pt x="50408" y="68349"/>
                      </a:cubicBezTo>
                      <a:cubicBezTo>
                        <a:pt x="57162" y="85224"/>
                        <a:pt x="79282" y="124374"/>
                        <a:pt x="87893" y="135343"/>
                      </a:cubicBezTo>
                      <a:lnTo>
                        <a:pt x="91608" y="139899"/>
                      </a:lnTo>
                      <a:lnTo>
                        <a:pt x="93634" y="134837"/>
                      </a:lnTo>
                      <a:cubicBezTo>
                        <a:pt x="95153" y="130787"/>
                        <a:pt x="94985" y="128930"/>
                        <a:pt x="93127" y="125555"/>
                      </a:cubicBezTo>
                      <a:cubicBezTo>
                        <a:pt x="87893" y="116780"/>
                        <a:pt x="84685" y="101762"/>
                        <a:pt x="85867" y="91299"/>
                      </a:cubicBezTo>
                      <a:lnTo>
                        <a:pt x="86880" y="81343"/>
                      </a:lnTo>
                      <a:lnTo>
                        <a:pt x="77931" y="71387"/>
                      </a:lnTo>
                      <a:cubicBezTo>
                        <a:pt x="62903" y="55018"/>
                        <a:pt x="50746" y="27005"/>
                        <a:pt x="49564" y="6418"/>
                      </a:cubicBezTo>
                      <a:lnTo>
                        <a:pt x="49058" y="-1851"/>
                      </a:lnTo>
                      <a:lnTo>
                        <a:pt x="63748" y="-2357"/>
                      </a:lnTo>
                      <a:cubicBezTo>
                        <a:pt x="71852" y="-2526"/>
                        <a:pt x="78437" y="-2526"/>
                        <a:pt x="78437" y="-2357"/>
                      </a:cubicBezTo>
                      <a:cubicBezTo>
                        <a:pt x="78437" y="-2020"/>
                        <a:pt x="77762" y="680"/>
                        <a:pt x="76749" y="3887"/>
                      </a:cubicBezTo>
                      <a:cubicBezTo>
                        <a:pt x="73541" y="15530"/>
                        <a:pt x="80801" y="49280"/>
                        <a:pt x="89413" y="62612"/>
                      </a:cubicBezTo>
                      <a:cubicBezTo>
                        <a:pt x="91945" y="66324"/>
                        <a:pt x="91945" y="66324"/>
                        <a:pt x="100725" y="57887"/>
                      </a:cubicBezTo>
                      <a:lnTo>
                        <a:pt x="109506" y="49449"/>
                      </a:lnTo>
                      <a:lnTo>
                        <a:pt x="109843" y="23799"/>
                      </a:lnTo>
                      <a:lnTo>
                        <a:pt x="110350" y="-1851"/>
                      </a:lnTo>
                      <a:lnTo>
                        <a:pt x="138379" y="-2357"/>
                      </a:lnTo>
                      <a:lnTo>
                        <a:pt x="166408" y="-2695"/>
                      </a:lnTo>
                      <a:lnTo>
                        <a:pt x="165057" y="10299"/>
                      </a:lnTo>
                      <a:cubicBezTo>
                        <a:pt x="163368" y="27005"/>
                        <a:pt x="163875" y="76787"/>
                        <a:pt x="165732" y="86743"/>
                      </a:cubicBezTo>
                      <a:lnTo>
                        <a:pt x="167252" y="94337"/>
                      </a:lnTo>
                      <a:lnTo>
                        <a:pt x="172655" y="85055"/>
                      </a:lnTo>
                      <a:cubicBezTo>
                        <a:pt x="175526" y="79993"/>
                        <a:pt x="178396" y="73580"/>
                        <a:pt x="178734" y="70712"/>
                      </a:cubicBezTo>
                      <a:cubicBezTo>
                        <a:pt x="181266" y="52824"/>
                        <a:pt x="183799" y="19918"/>
                        <a:pt x="183461" y="9624"/>
                      </a:cubicBezTo>
                      <a:lnTo>
                        <a:pt x="183124" y="-2695"/>
                      </a:lnTo>
                      <a:lnTo>
                        <a:pt x="217062" y="-2695"/>
                      </a:lnTo>
                      <a:lnTo>
                        <a:pt x="251001" y="-2695"/>
                      </a:lnTo>
                      <a:lnTo>
                        <a:pt x="250157" y="5405"/>
                      </a:lnTo>
                      <a:cubicBezTo>
                        <a:pt x="246104" y="43374"/>
                        <a:pt x="245091" y="74930"/>
                        <a:pt x="246949" y="101424"/>
                      </a:cubicBezTo>
                      <a:cubicBezTo>
                        <a:pt x="248131" y="116780"/>
                        <a:pt x="249650" y="130449"/>
                        <a:pt x="250326" y="131799"/>
                      </a:cubicBezTo>
                      <a:cubicBezTo>
                        <a:pt x="251339" y="133487"/>
                        <a:pt x="255053" y="129099"/>
                        <a:pt x="264002" y="115768"/>
                      </a:cubicBezTo>
                      <a:lnTo>
                        <a:pt x="276159" y="97205"/>
                      </a:lnTo>
                      <a:lnTo>
                        <a:pt x="275146" y="71387"/>
                      </a:lnTo>
                      <a:cubicBezTo>
                        <a:pt x="274133" y="46918"/>
                        <a:pt x="269237" y="16543"/>
                        <a:pt x="264171" y="3212"/>
                      </a:cubicBezTo>
                      <a:cubicBezTo>
                        <a:pt x="263327" y="849"/>
                        <a:pt x="262483" y="-1513"/>
                        <a:pt x="262483" y="-2020"/>
                      </a:cubicBezTo>
                      <a:cubicBezTo>
                        <a:pt x="262483" y="-2357"/>
                        <a:pt x="271601" y="-2695"/>
                        <a:pt x="282745" y="-2695"/>
                      </a:cubicBezTo>
                      <a:lnTo>
                        <a:pt x="303006" y="-2695"/>
                      </a:lnTo>
                      <a:lnTo>
                        <a:pt x="303006" y="2030"/>
                      </a:lnTo>
                      <a:cubicBezTo>
                        <a:pt x="303006" y="4730"/>
                        <a:pt x="302162" y="15024"/>
                        <a:pt x="301149" y="24980"/>
                      </a:cubicBezTo>
                      <a:cubicBezTo>
                        <a:pt x="300136" y="34937"/>
                        <a:pt x="299798" y="43543"/>
                        <a:pt x="300136" y="44049"/>
                      </a:cubicBezTo>
                      <a:cubicBezTo>
                        <a:pt x="301318" y="45230"/>
                        <a:pt x="306046" y="22112"/>
                        <a:pt x="307228" y="8612"/>
                      </a:cubicBezTo>
                      <a:lnTo>
                        <a:pt x="308410" y="-2695"/>
                      </a:lnTo>
                      <a:lnTo>
                        <a:pt x="462906" y="-2695"/>
                      </a:lnTo>
                      <a:cubicBezTo>
                        <a:pt x="603558" y="-2695"/>
                        <a:pt x="617403" y="-2526"/>
                        <a:pt x="616390" y="5"/>
                      </a:cubicBezTo>
                      <a:cubicBezTo>
                        <a:pt x="613688" y="7093"/>
                        <a:pt x="613688" y="11818"/>
                        <a:pt x="616221" y="28018"/>
                      </a:cubicBezTo>
                      <a:cubicBezTo>
                        <a:pt x="618079" y="39493"/>
                        <a:pt x="620611" y="48774"/>
                        <a:pt x="623988" y="55524"/>
                      </a:cubicBezTo>
                      <a:cubicBezTo>
                        <a:pt x="629223" y="66324"/>
                        <a:pt x="636483" y="76280"/>
                        <a:pt x="637834" y="74930"/>
                      </a:cubicBezTo>
                      <a:cubicBezTo>
                        <a:pt x="639353" y="73412"/>
                        <a:pt x="642730" y="22449"/>
                        <a:pt x="642055" y="10130"/>
                      </a:cubicBezTo>
                      <a:lnTo>
                        <a:pt x="641549" y="-1851"/>
                      </a:lnTo>
                      <a:lnTo>
                        <a:pt x="693723" y="-2357"/>
                      </a:lnTo>
                      <a:lnTo>
                        <a:pt x="745897" y="-2695"/>
                      </a:lnTo>
                      <a:lnTo>
                        <a:pt x="744884" y="21605"/>
                      </a:lnTo>
                      <a:cubicBezTo>
                        <a:pt x="744209" y="35105"/>
                        <a:pt x="742520" y="55018"/>
                        <a:pt x="741169" y="65818"/>
                      </a:cubicBezTo>
                      <a:cubicBezTo>
                        <a:pt x="738637" y="84549"/>
                        <a:pt x="738637" y="85730"/>
                        <a:pt x="741676" y="90455"/>
                      </a:cubicBezTo>
                      <a:lnTo>
                        <a:pt x="744884" y="95518"/>
                      </a:lnTo>
                      <a:lnTo>
                        <a:pt x="746910" y="83030"/>
                      </a:lnTo>
                      <a:cubicBezTo>
                        <a:pt x="750287" y="61093"/>
                        <a:pt x="752313" y="35780"/>
                        <a:pt x="751976" y="16712"/>
                      </a:cubicBezTo>
                      <a:lnTo>
                        <a:pt x="751469" y="-1851"/>
                      </a:lnTo>
                      <a:lnTo>
                        <a:pt x="805332" y="-1851"/>
                      </a:lnTo>
                      <a:lnTo>
                        <a:pt x="859026" y="-1851"/>
                      </a:lnTo>
                      <a:lnTo>
                        <a:pt x="859026" y="10805"/>
                      </a:lnTo>
                      <a:lnTo>
                        <a:pt x="858857" y="23462"/>
                      </a:lnTo>
                      <a:lnTo>
                        <a:pt x="860714" y="10468"/>
                      </a:lnTo>
                      <a:lnTo>
                        <a:pt x="862403" y="-2695"/>
                      </a:lnTo>
                      <a:lnTo>
                        <a:pt x="916266" y="-2695"/>
                      </a:lnTo>
                      <a:lnTo>
                        <a:pt x="969960" y="-2695"/>
                      </a:lnTo>
                      <a:lnTo>
                        <a:pt x="969960" y="3718"/>
                      </a:lnTo>
                      <a:cubicBezTo>
                        <a:pt x="969960" y="7262"/>
                        <a:pt x="968440" y="16374"/>
                        <a:pt x="966583" y="23799"/>
                      </a:cubicBezTo>
                      <a:cubicBezTo>
                        <a:pt x="961855" y="42024"/>
                        <a:pt x="963543" y="52824"/>
                        <a:pt x="974856" y="75605"/>
                      </a:cubicBezTo>
                      <a:cubicBezTo>
                        <a:pt x="981104" y="88262"/>
                        <a:pt x="1034460" y="171624"/>
                        <a:pt x="1040370" y="177868"/>
                      </a:cubicBezTo>
                      <a:cubicBezTo>
                        <a:pt x="1040876" y="178374"/>
                        <a:pt x="1039694" y="174830"/>
                        <a:pt x="1037837" y="170105"/>
                      </a:cubicBezTo>
                      <a:cubicBezTo>
                        <a:pt x="1029901" y="150024"/>
                        <a:pt x="1019601" y="108849"/>
                        <a:pt x="1014705" y="78305"/>
                      </a:cubicBezTo>
                      <a:cubicBezTo>
                        <a:pt x="1012341" y="62949"/>
                        <a:pt x="1008795" y="19580"/>
                        <a:pt x="1008795" y="4562"/>
                      </a:cubicBezTo>
                      <a:lnTo>
                        <a:pt x="1008795" y="-2695"/>
                      </a:lnTo>
                      <a:lnTo>
                        <a:pt x="1037162" y="-2695"/>
                      </a:lnTo>
                      <a:lnTo>
                        <a:pt x="1065697" y="-2695"/>
                      </a:lnTo>
                      <a:lnTo>
                        <a:pt x="1066710" y="17218"/>
                      </a:lnTo>
                      <a:cubicBezTo>
                        <a:pt x="1068399" y="48774"/>
                        <a:pt x="1077348" y="82018"/>
                        <a:pt x="1091869" y="110874"/>
                      </a:cubicBezTo>
                      <a:cubicBezTo>
                        <a:pt x="1098116" y="123699"/>
                        <a:pt x="1098285" y="123868"/>
                        <a:pt x="1094064" y="121168"/>
                      </a:cubicBezTo>
                      <a:cubicBezTo>
                        <a:pt x="1088829" y="117793"/>
                        <a:pt x="1078361" y="103280"/>
                        <a:pt x="1067217" y="83874"/>
                      </a:cubicBezTo>
                      <a:cubicBezTo>
                        <a:pt x="1062827" y="76112"/>
                        <a:pt x="1058605" y="69530"/>
                        <a:pt x="1058099" y="69193"/>
                      </a:cubicBezTo>
                      <a:cubicBezTo>
                        <a:pt x="1057423" y="68855"/>
                        <a:pt x="1057086" y="76280"/>
                        <a:pt x="1057423" y="85562"/>
                      </a:cubicBezTo>
                      <a:cubicBezTo>
                        <a:pt x="1057930" y="101424"/>
                        <a:pt x="1058437" y="103618"/>
                        <a:pt x="1063840" y="113405"/>
                      </a:cubicBezTo>
                      <a:cubicBezTo>
                        <a:pt x="1069918" y="124543"/>
                        <a:pt x="1069749" y="126230"/>
                        <a:pt x="1063333" y="120155"/>
                      </a:cubicBezTo>
                      <a:cubicBezTo>
                        <a:pt x="1058605" y="115599"/>
                        <a:pt x="1058437" y="115937"/>
                        <a:pt x="1061982" y="139562"/>
                      </a:cubicBezTo>
                      <a:cubicBezTo>
                        <a:pt x="1067217" y="174999"/>
                        <a:pt x="1074815" y="204699"/>
                        <a:pt x="1087310" y="238280"/>
                      </a:cubicBezTo>
                      <a:cubicBezTo>
                        <a:pt x="1098116" y="267474"/>
                        <a:pt x="1100311" y="272368"/>
                        <a:pt x="1102506" y="272368"/>
                      </a:cubicBezTo>
                      <a:cubicBezTo>
                        <a:pt x="1105883" y="272368"/>
                        <a:pt x="1165993" y="257349"/>
                        <a:pt x="1177644" y="253468"/>
                      </a:cubicBezTo>
                      <a:cubicBezTo>
                        <a:pt x="1199256" y="246549"/>
                        <a:pt x="1218674" y="234399"/>
                        <a:pt x="1225259" y="223768"/>
                      </a:cubicBezTo>
                      <a:cubicBezTo>
                        <a:pt x="1227117" y="220730"/>
                        <a:pt x="1228467" y="218030"/>
                        <a:pt x="1228130" y="217693"/>
                      </a:cubicBezTo>
                      <a:cubicBezTo>
                        <a:pt x="1227792" y="217355"/>
                        <a:pt x="1222895" y="214149"/>
                        <a:pt x="1217323" y="210437"/>
                      </a:cubicBezTo>
                      <a:cubicBezTo>
                        <a:pt x="1211751" y="206724"/>
                        <a:pt x="1200776" y="198624"/>
                        <a:pt x="1192840" y="192549"/>
                      </a:cubicBezTo>
                      <a:cubicBezTo>
                        <a:pt x="1184904" y="186474"/>
                        <a:pt x="1178319" y="182087"/>
                        <a:pt x="1177982" y="182762"/>
                      </a:cubicBezTo>
                      <a:cubicBezTo>
                        <a:pt x="1177644" y="183605"/>
                        <a:pt x="1176124" y="197780"/>
                        <a:pt x="1174436" y="214318"/>
                      </a:cubicBezTo>
                      <a:lnTo>
                        <a:pt x="1171565" y="244524"/>
                      </a:lnTo>
                      <a:lnTo>
                        <a:pt x="1170214" y="209087"/>
                      </a:lnTo>
                      <a:lnTo>
                        <a:pt x="1168864" y="173649"/>
                      </a:lnTo>
                      <a:lnTo>
                        <a:pt x="1157720" y="162343"/>
                      </a:lnTo>
                      <a:cubicBezTo>
                        <a:pt x="1151472" y="155930"/>
                        <a:pt x="1146069" y="150868"/>
                        <a:pt x="1145394" y="150868"/>
                      </a:cubicBezTo>
                      <a:cubicBezTo>
                        <a:pt x="1144549" y="150868"/>
                        <a:pt x="1142186" y="173143"/>
                        <a:pt x="1138133" y="221743"/>
                      </a:cubicBezTo>
                      <a:cubicBezTo>
                        <a:pt x="1136107" y="245030"/>
                        <a:pt x="1135938" y="245705"/>
                        <a:pt x="1134925" y="235243"/>
                      </a:cubicBezTo>
                      <a:cubicBezTo>
                        <a:pt x="1134419" y="229168"/>
                        <a:pt x="1131886" y="202337"/>
                        <a:pt x="1129353" y="175337"/>
                      </a:cubicBezTo>
                      <a:lnTo>
                        <a:pt x="1124625" y="126399"/>
                      </a:lnTo>
                      <a:lnTo>
                        <a:pt x="1114157" y="111212"/>
                      </a:lnTo>
                      <a:cubicBezTo>
                        <a:pt x="1091193" y="77799"/>
                        <a:pt x="1078192" y="44049"/>
                        <a:pt x="1073802" y="6249"/>
                      </a:cubicBezTo>
                      <a:lnTo>
                        <a:pt x="1072789" y="-2695"/>
                      </a:lnTo>
                      <a:lnTo>
                        <a:pt x="1090687" y="-2695"/>
                      </a:lnTo>
                      <a:lnTo>
                        <a:pt x="1108416" y="-2695"/>
                      </a:lnTo>
                      <a:lnTo>
                        <a:pt x="1108416" y="13843"/>
                      </a:lnTo>
                      <a:cubicBezTo>
                        <a:pt x="1108416" y="24305"/>
                        <a:pt x="1109598" y="35274"/>
                        <a:pt x="1111793" y="44387"/>
                      </a:cubicBezTo>
                      <a:cubicBezTo>
                        <a:pt x="1115845" y="61262"/>
                        <a:pt x="1119053" y="67843"/>
                        <a:pt x="1117702" y="56368"/>
                      </a:cubicBezTo>
                      <a:cubicBezTo>
                        <a:pt x="1116521" y="47255"/>
                        <a:pt x="1111793" y="343"/>
                        <a:pt x="1111793" y="-1345"/>
                      </a:cubicBezTo>
                      <a:cubicBezTo>
                        <a:pt x="1111793" y="-2188"/>
                        <a:pt x="1162279" y="-2695"/>
                        <a:pt x="1224077" y="-2695"/>
                      </a:cubicBezTo>
                      <a:cubicBezTo>
                        <a:pt x="1285876" y="-2695"/>
                        <a:pt x="1336362" y="-2188"/>
                        <a:pt x="1336362" y="-1345"/>
                      </a:cubicBezTo>
                      <a:cubicBezTo>
                        <a:pt x="1336362" y="-670"/>
                        <a:pt x="1334504" y="7430"/>
                        <a:pt x="1332141" y="16712"/>
                      </a:cubicBezTo>
                      <a:cubicBezTo>
                        <a:pt x="1329946" y="25993"/>
                        <a:pt x="1326400" y="44555"/>
                        <a:pt x="1324542" y="58055"/>
                      </a:cubicBezTo>
                      <a:cubicBezTo>
                        <a:pt x="1322516" y="71555"/>
                        <a:pt x="1319983" y="86912"/>
                        <a:pt x="1318802" y="92312"/>
                      </a:cubicBezTo>
                      <a:lnTo>
                        <a:pt x="1316606" y="101930"/>
                      </a:lnTo>
                      <a:lnTo>
                        <a:pt x="1324880" y="115093"/>
                      </a:lnTo>
                      <a:cubicBezTo>
                        <a:pt x="1329270" y="122180"/>
                        <a:pt x="1333660" y="128255"/>
                        <a:pt x="1334336" y="128424"/>
                      </a:cubicBezTo>
                      <a:cubicBezTo>
                        <a:pt x="1337375" y="129268"/>
                        <a:pt x="1363546" y="82187"/>
                        <a:pt x="1370807" y="62780"/>
                      </a:cubicBezTo>
                      <a:lnTo>
                        <a:pt x="1375028" y="51305"/>
                      </a:lnTo>
                      <a:lnTo>
                        <a:pt x="1370976" y="31562"/>
                      </a:lnTo>
                      <a:cubicBezTo>
                        <a:pt x="1368781" y="20593"/>
                        <a:pt x="1366586" y="8443"/>
                        <a:pt x="1365910" y="4562"/>
                      </a:cubicBezTo>
                      <a:lnTo>
                        <a:pt x="1364728" y="-2695"/>
                      </a:lnTo>
                      <a:lnTo>
                        <a:pt x="1442230" y="-2695"/>
                      </a:lnTo>
                      <a:lnTo>
                        <a:pt x="1519901" y="-2695"/>
                      </a:lnTo>
                      <a:lnTo>
                        <a:pt x="1519732" y="26499"/>
                      </a:lnTo>
                      <a:cubicBezTo>
                        <a:pt x="1519563" y="44724"/>
                        <a:pt x="1520407" y="60418"/>
                        <a:pt x="1521927" y="68855"/>
                      </a:cubicBezTo>
                      <a:cubicBezTo>
                        <a:pt x="1524291" y="82018"/>
                        <a:pt x="1524291" y="82018"/>
                        <a:pt x="1526823" y="77293"/>
                      </a:cubicBezTo>
                      <a:cubicBezTo>
                        <a:pt x="1528174" y="74593"/>
                        <a:pt x="1531551" y="66493"/>
                        <a:pt x="1534253" y="59237"/>
                      </a:cubicBezTo>
                      <a:cubicBezTo>
                        <a:pt x="1538643" y="47087"/>
                        <a:pt x="1538980" y="44387"/>
                        <a:pt x="1538980" y="21774"/>
                      </a:cubicBezTo>
                      <a:lnTo>
                        <a:pt x="1538980" y="-2695"/>
                      </a:lnTo>
                      <a:lnTo>
                        <a:pt x="1581868" y="-2695"/>
                      </a:lnTo>
                      <a:lnTo>
                        <a:pt x="1624925" y="-2695"/>
                      </a:lnTo>
                      <a:lnTo>
                        <a:pt x="1624587" y="14687"/>
                      </a:lnTo>
                      <a:cubicBezTo>
                        <a:pt x="1624418" y="30043"/>
                        <a:pt x="1624925" y="33587"/>
                        <a:pt x="1629821" y="47930"/>
                      </a:cubicBezTo>
                      <a:cubicBezTo>
                        <a:pt x="1638939" y="74087"/>
                        <a:pt x="1657006" y="107162"/>
                        <a:pt x="1672371" y="125555"/>
                      </a:cubicBezTo>
                      <a:lnTo>
                        <a:pt x="1675917" y="129774"/>
                      </a:lnTo>
                      <a:lnTo>
                        <a:pt x="1675242" y="124712"/>
                      </a:lnTo>
                      <a:cubicBezTo>
                        <a:pt x="1674735" y="122012"/>
                        <a:pt x="1671189" y="110874"/>
                        <a:pt x="1667306" y="100243"/>
                      </a:cubicBezTo>
                      <a:cubicBezTo>
                        <a:pt x="1656668" y="70880"/>
                        <a:pt x="1648395" y="35274"/>
                        <a:pt x="1644849" y="4393"/>
                      </a:cubicBezTo>
                      <a:lnTo>
                        <a:pt x="1644005" y="-2695"/>
                      </a:lnTo>
                      <a:lnTo>
                        <a:pt x="1693815" y="-2357"/>
                      </a:lnTo>
                      <a:lnTo>
                        <a:pt x="1743794" y="-1851"/>
                      </a:lnTo>
                      <a:lnTo>
                        <a:pt x="1743457" y="12493"/>
                      </a:lnTo>
                      <a:cubicBezTo>
                        <a:pt x="1743288" y="20593"/>
                        <a:pt x="1744301" y="30549"/>
                        <a:pt x="1745652" y="35274"/>
                      </a:cubicBezTo>
                      <a:cubicBezTo>
                        <a:pt x="1748015" y="43712"/>
                        <a:pt x="1748015" y="43543"/>
                        <a:pt x="1748184" y="20593"/>
                      </a:cubicBezTo>
                      <a:lnTo>
                        <a:pt x="1748353" y="-2695"/>
                      </a:lnTo>
                      <a:lnTo>
                        <a:pt x="1815217" y="-2695"/>
                      </a:lnTo>
                      <a:lnTo>
                        <a:pt x="1882250" y="-2695"/>
                      </a:lnTo>
                      <a:lnTo>
                        <a:pt x="1880900" y="6080"/>
                      </a:lnTo>
                      <a:cubicBezTo>
                        <a:pt x="1876847" y="36793"/>
                        <a:pt x="1874821" y="101930"/>
                        <a:pt x="1878029" y="101930"/>
                      </a:cubicBezTo>
                      <a:cubicBezTo>
                        <a:pt x="1880055" y="101930"/>
                        <a:pt x="1895927" y="71049"/>
                        <a:pt x="1900993" y="57887"/>
                      </a:cubicBezTo>
                      <a:cubicBezTo>
                        <a:pt x="1907240" y="41180"/>
                        <a:pt x="1909266" y="22112"/>
                        <a:pt x="1906227" y="10805"/>
                      </a:cubicBezTo>
                      <a:cubicBezTo>
                        <a:pt x="1904876" y="5743"/>
                        <a:pt x="1903694" y="512"/>
                        <a:pt x="1903694" y="-501"/>
                      </a:cubicBezTo>
                      <a:cubicBezTo>
                        <a:pt x="1903694" y="-2188"/>
                        <a:pt x="1909266" y="-2695"/>
                        <a:pt x="1925644" y="-2695"/>
                      </a:cubicBezTo>
                      <a:cubicBezTo>
                        <a:pt x="1949621" y="-2695"/>
                        <a:pt x="1948946" y="-3201"/>
                        <a:pt x="1945738" y="8105"/>
                      </a:cubicBezTo>
                      <a:cubicBezTo>
                        <a:pt x="1942023" y="21437"/>
                        <a:pt x="1950803" y="54849"/>
                        <a:pt x="1961778" y="69024"/>
                      </a:cubicBezTo>
                      <a:cubicBezTo>
                        <a:pt x="1964142" y="72230"/>
                        <a:pt x="1964311" y="71555"/>
                        <a:pt x="1964311" y="59743"/>
                      </a:cubicBezTo>
                      <a:cubicBezTo>
                        <a:pt x="1964311" y="47762"/>
                        <a:pt x="1962454" y="23462"/>
                        <a:pt x="1960090" y="5405"/>
                      </a:cubicBezTo>
                      <a:lnTo>
                        <a:pt x="1958908" y="-2695"/>
                      </a:lnTo>
                      <a:lnTo>
                        <a:pt x="2029318" y="-2695"/>
                      </a:lnTo>
                      <a:lnTo>
                        <a:pt x="2099559" y="-2695"/>
                      </a:lnTo>
                      <a:lnTo>
                        <a:pt x="2098546" y="4562"/>
                      </a:lnTo>
                      <a:cubicBezTo>
                        <a:pt x="2093987" y="37805"/>
                        <a:pt x="2089259" y="59743"/>
                        <a:pt x="2080985" y="85730"/>
                      </a:cubicBezTo>
                      <a:cubicBezTo>
                        <a:pt x="2078115" y="94843"/>
                        <a:pt x="2075920" y="102605"/>
                        <a:pt x="2076258" y="102943"/>
                      </a:cubicBezTo>
                      <a:cubicBezTo>
                        <a:pt x="2076595" y="103280"/>
                        <a:pt x="2081323" y="95180"/>
                        <a:pt x="2086726" y="85055"/>
                      </a:cubicBezTo>
                      <a:cubicBezTo>
                        <a:pt x="2098039" y="63455"/>
                        <a:pt x="2106819" y="38987"/>
                        <a:pt x="2109521" y="20930"/>
                      </a:cubicBezTo>
                      <a:cubicBezTo>
                        <a:pt x="2110534" y="14012"/>
                        <a:pt x="2111885" y="5743"/>
                        <a:pt x="2112391" y="2874"/>
                      </a:cubicBezTo>
                      <a:lnTo>
                        <a:pt x="2113236" y="-2695"/>
                      </a:lnTo>
                      <a:lnTo>
                        <a:pt x="2130121" y="-2695"/>
                      </a:lnTo>
                      <a:lnTo>
                        <a:pt x="2146837" y="-2695"/>
                      </a:lnTo>
                      <a:lnTo>
                        <a:pt x="2145824" y="2030"/>
                      </a:lnTo>
                      <a:cubicBezTo>
                        <a:pt x="2141940" y="18230"/>
                        <a:pt x="2126912" y="59405"/>
                        <a:pt x="2119145" y="74930"/>
                      </a:cubicBezTo>
                      <a:cubicBezTo>
                        <a:pt x="2109183" y="95012"/>
                        <a:pt x="2093143" y="119312"/>
                        <a:pt x="2081492" y="132305"/>
                      </a:cubicBezTo>
                      <a:lnTo>
                        <a:pt x="2074232" y="140405"/>
                      </a:lnTo>
                      <a:lnTo>
                        <a:pt x="2079466" y="155424"/>
                      </a:lnTo>
                      <a:cubicBezTo>
                        <a:pt x="2090779" y="187487"/>
                        <a:pt x="2117626" y="240474"/>
                        <a:pt x="2132653" y="260049"/>
                      </a:cubicBezTo>
                      <a:cubicBezTo>
                        <a:pt x="2141265" y="271355"/>
                        <a:pt x="2135524" y="266799"/>
                        <a:pt x="2123198" y="252624"/>
                      </a:cubicBezTo>
                      <a:cubicBezTo>
                        <a:pt x="2105131" y="231868"/>
                        <a:pt x="2081323" y="199299"/>
                        <a:pt x="2068322" y="177868"/>
                      </a:cubicBezTo>
                      <a:cubicBezTo>
                        <a:pt x="2062074" y="167743"/>
                        <a:pt x="2056334" y="159305"/>
                        <a:pt x="2055827" y="159305"/>
                      </a:cubicBezTo>
                      <a:cubicBezTo>
                        <a:pt x="2053294" y="159305"/>
                        <a:pt x="2045696" y="169262"/>
                        <a:pt x="2038098" y="182930"/>
                      </a:cubicBezTo>
                      <a:cubicBezTo>
                        <a:pt x="2026447" y="203349"/>
                        <a:pt x="2013446" y="223093"/>
                        <a:pt x="1997068" y="245030"/>
                      </a:cubicBezTo>
                      <a:cubicBezTo>
                        <a:pt x="1989301" y="255662"/>
                        <a:pt x="1983053" y="264437"/>
                        <a:pt x="1983391" y="264605"/>
                      </a:cubicBezTo>
                      <a:cubicBezTo>
                        <a:pt x="1983729" y="264774"/>
                        <a:pt x="1994197" y="267305"/>
                        <a:pt x="2006692" y="270512"/>
                      </a:cubicBezTo>
                      <a:cubicBezTo>
                        <a:pt x="2019187" y="273549"/>
                        <a:pt x="2031850" y="277093"/>
                        <a:pt x="2034552" y="278443"/>
                      </a:cubicBezTo>
                      <a:cubicBezTo>
                        <a:pt x="2037422" y="279793"/>
                        <a:pt x="2038098" y="280468"/>
                        <a:pt x="2036241" y="279793"/>
                      </a:cubicBezTo>
                      <a:cubicBezTo>
                        <a:pt x="2030331" y="278105"/>
                        <a:pt x="1996054" y="271187"/>
                        <a:pt x="1987105" y="270005"/>
                      </a:cubicBezTo>
                      <a:cubicBezTo>
                        <a:pt x="1978663" y="268824"/>
                        <a:pt x="1978494" y="268824"/>
                        <a:pt x="1972584" y="276080"/>
                      </a:cubicBezTo>
                      <a:cubicBezTo>
                        <a:pt x="1969208" y="280130"/>
                        <a:pt x="1960765" y="289749"/>
                        <a:pt x="1953673" y="297680"/>
                      </a:cubicBezTo>
                      <a:cubicBezTo>
                        <a:pt x="1946582" y="305612"/>
                        <a:pt x="1940841" y="312699"/>
                        <a:pt x="1940841" y="313374"/>
                      </a:cubicBezTo>
                      <a:cubicBezTo>
                        <a:pt x="1940841" y="315230"/>
                        <a:pt x="1955024" y="340037"/>
                        <a:pt x="1964817" y="355055"/>
                      </a:cubicBezTo>
                      <a:cubicBezTo>
                        <a:pt x="1975455" y="371424"/>
                        <a:pt x="1968026" y="363155"/>
                        <a:pt x="1948946" y="337843"/>
                      </a:cubicBezTo>
                      <a:cubicBezTo>
                        <a:pt x="1941516" y="327718"/>
                        <a:pt x="1934931" y="319618"/>
                        <a:pt x="1934425" y="319618"/>
                      </a:cubicBezTo>
                      <a:cubicBezTo>
                        <a:pt x="1933918" y="319618"/>
                        <a:pt x="1931554" y="321305"/>
                        <a:pt x="1929359" y="323499"/>
                      </a:cubicBezTo>
                      <a:lnTo>
                        <a:pt x="1925138" y="327212"/>
                      </a:lnTo>
                      <a:lnTo>
                        <a:pt x="1929021" y="321812"/>
                      </a:lnTo>
                      <a:lnTo>
                        <a:pt x="1932905" y="316412"/>
                      </a:lnTo>
                      <a:lnTo>
                        <a:pt x="1926658" y="306962"/>
                      </a:lnTo>
                      <a:lnTo>
                        <a:pt x="1920579" y="297680"/>
                      </a:lnTo>
                      <a:lnTo>
                        <a:pt x="1911630" y="310674"/>
                      </a:lnTo>
                      <a:cubicBezTo>
                        <a:pt x="1896940" y="332274"/>
                        <a:pt x="1870600" y="366868"/>
                        <a:pt x="1868911" y="366868"/>
                      </a:cubicBezTo>
                      <a:cubicBezTo>
                        <a:pt x="1868405" y="366868"/>
                        <a:pt x="1871106" y="362480"/>
                        <a:pt x="1874652" y="357249"/>
                      </a:cubicBezTo>
                      <a:cubicBezTo>
                        <a:pt x="1882757" y="345099"/>
                        <a:pt x="1899642" y="316074"/>
                        <a:pt x="1907747" y="299705"/>
                      </a:cubicBezTo>
                      <a:lnTo>
                        <a:pt x="1913825" y="287555"/>
                      </a:lnTo>
                      <a:lnTo>
                        <a:pt x="1905383" y="273212"/>
                      </a:lnTo>
                      <a:cubicBezTo>
                        <a:pt x="1900824" y="265280"/>
                        <a:pt x="1894914" y="254818"/>
                        <a:pt x="1892550" y="250093"/>
                      </a:cubicBezTo>
                      <a:cubicBezTo>
                        <a:pt x="1889680" y="244524"/>
                        <a:pt x="1881237" y="234568"/>
                        <a:pt x="1869249" y="222587"/>
                      </a:cubicBezTo>
                      <a:cubicBezTo>
                        <a:pt x="1858949" y="212462"/>
                        <a:pt x="1846623" y="198287"/>
                        <a:pt x="1841895" y="191199"/>
                      </a:cubicBezTo>
                      <a:cubicBezTo>
                        <a:pt x="1835648" y="181918"/>
                        <a:pt x="1832609" y="178543"/>
                        <a:pt x="1830920" y="179555"/>
                      </a:cubicBezTo>
                      <a:cubicBezTo>
                        <a:pt x="1829232" y="180737"/>
                        <a:pt x="1830414" y="184618"/>
                        <a:pt x="1836492" y="197612"/>
                      </a:cubicBezTo>
                      <a:cubicBezTo>
                        <a:pt x="1852702" y="231868"/>
                        <a:pt x="1856248" y="260555"/>
                        <a:pt x="1847467" y="285699"/>
                      </a:cubicBezTo>
                      <a:cubicBezTo>
                        <a:pt x="1842233" y="300380"/>
                        <a:pt x="1841895" y="299705"/>
                        <a:pt x="1860300" y="307130"/>
                      </a:cubicBezTo>
                      <a:cubicBezTo>
                        <a:pt x="1866547" y="309662"/>
                        <a:pt x="1871275" y="312024"/>
                        <a:pt x="1870937" y="312362"/>
                      </a:cubicBezTo>
                      <a:cubicBezTo>
                        <a:pt x="1870262" y="313205"/>
                        <a:pt x="1845948" y="304430"/>
                        <a:pt x="1843415" y="302405"/>
                      </a:cubicBezTo>
                      <a:cubicBezTo>
                        <a:pt x="1842064" y="301393"/>
                        <a:pt x="1839700" y="303418"/>
                        <a:pt x="1835648" y="309830"/>
                      </a:cubicBezTo>
                      <a:cubicBezTo>
                        <a:pt x="1832271" y="314724"/>
                        <a:pt x="1827712" y="321137"/>
                        <a:pt x="1825179" y="323837"/>
                      </a:cubicBezTo>
                      <a:lnTo>
                        <a:pt x="1820620" y="328899"/>
                      </a:lnTo>
                      <a:lnTo>
                        <a:pt x="1824335" y="322655"/>
                      </a:lnTo>
                      <a:cubicBezTo>
                        <a:pt x="1826361" y="319112"/>
                        <a:pt x="1827374" y="315399"/>
                        <a:pt x="1826699" y="314387"/>
                      </a:cubicBezTo>
                      <a:cubicBezTo>
                        <a:pt x="1826024" y="313037"/>
                        <a:pt x="1826192" y="312868"/>
                        <a:pt x="1827374" y="313543"/>
                      </a:cubicBezTo>
                      <a:cubicBezTo>
                        <a:pt x="1829232" y="314724"/>
                        <a:pt x="1836155" y="303418"/>
                        <a:pt x="1836155" y="299199"/>
                      </a:cubicBezTo>
                      <a:cubicBezTo>
                        <a:pt x="1836155" y="298187"/>
                        <a:pt x="1831764" y="292280"/>
                        <a:pt x="1826361" y="286037"/>
                      </a:cubicBezTo>
                      <a:cubicBezTo>
                        <a:pt x="1814204" y="272368"/>
                        <a:pt x="1793942" y="246718"/>
                        <a:pt x="1783305" y="231530"/>
                      </a:cubicBezTo>
                      <a:cubicBezTo>
                        <a:pt x="1773512" y="217862"/>
                        <a:pt x="1769290" y="216343"/>
                        <a:pt x="1757978" y="222080"/>
                      </a:cubicBezTo>
                      <a:lnTo>
                        <a:pt x="1750379" y="225962"/>
                      </a:lnTo>
                      <a:lnTo>
                        <a:pt x="1760510" y="243680"/>
                      </a:lnTo>
                      <a:cubicBezTo>
                        <a:pt x="1772836" y="264943"/>
                        <a:pt x="1792254" y="293799"/>
                        <a:pt x="1797657" y="298862"/>
                      </a:cubicBezTo>
                      <a:cubicBezTo>
                        <a:pt x="1799852" y="300887"/>
                        <a:pt x="1806775" y="304599"/>
                        <a:pt x="1813022" y="306962"/>
                      </a:cubicBezTo>
                      <a:cubicBezTo>
                        <a:pt x="1819270" y="309493"/>
                        <a:pt x="1824166" y="311855"/>
                        <a:pt x="1823829" y="312362"/>
                      </a:cubicBezTo>
                      <a:cubicBezTo>
                        <a:pt x="1823322" y="312699"/>
                        <a:pt x="1816737" y="310674"/>
                        <a:pt x="1808970" y="307637"/>
                      </a:cubicBezTo>
                      <a:cubicBezTo>
                        <a:pt x="1798164" y="303587"/>
                        <a:pt x="1792929" y="300380"/>
                        <a:pt x="1787188" y="294474"/>
                      </a:cubicBezTo>
                      <a:cubicBezTo>
                        <a:pt x="1778071" y="285193"/>
                        <a:pt x="1749535" y="250599"/>
                        <a:pt x="1743625" y="241487"/>
                      </a:cubicBezTo>
                      <a:lnTo>
                        <a:pt x="1739235" y="234905"/>
                      </a:lnTo>
                      <a:lnTo>
                        <a:pt x="1736365" y="238955"/>
                      </a:lnTo>
                      <a:cubicBezTo>
                        <a:pt x="1734676" y="240980"/>
                        <a:pt x="1732481" y="247562"/>
                        <a:pt x="1731299" y="253637"/>
                      </a:cubicBezTo>
                      <a:cubicBezTo>
                        <a:pt x="1727416" y="274899"/>
                        <a:pt x="1732481" y="300212"/>
                        <a:pt x="1744638" y="318943"/>
                      </a:cubicBezTo>
                      <a:lnTo>
                        <a:pt x="1750042" y="327212"/>
                      </a:lnTo>
                      <a:lnTo>
                        <a:pt x="1743625" y="320124"/>
                      </a:lnTo>
                      <a:cubicBezTo>
                        <a:pt x="1731806" y="307299"/>
                        <a:pt x="1719649" y="279962"/>
                        <a:pt x="1719649" y="266124"/>
                      </a:cubicBezTo>
                      <a:cubicBezTo>
                        <a:pt x="1719649" y="259543"/>
                        <a:pt x="1718805" y="259205"/>
                        <a:pt x="1714246" y="264437"/>
                      </a:cubicBezTo>
                      <a:cubicBezTo>
                        <a:pt x="1710531" y="268655"/>
                        <a:pt x="1711713" y="265449"/>
                        <a:pt x="1716610" y="258530"/>
                      </a:cubicBezTo>
                      <a:cubicBezTo>
                        <a:pt x="1718467" y="255999"/>
                        <a:pt x="1719649" y="251105"/>
                        <a:pt x="1719649" y="246718"/>
                      </a:cubicBezTo>
                      <a:cubicBezTo>
                        <a:pt x="1719649" y="242837"/>
                        <a:pt x="1721000" y="234568"/>
                        <a:pt x="1722688" y="228493"/>
                      </a:cubicBezTo>
                      <a:cubicBezTo>
                        <a:pt x="1727247" y="212799"/>
                        <a:pt x="1724883" y="208074"/>
                        <a:pt x="1717960" y="219212"/>
                      </a:cubicBezTo>
                      <a:cubicBezTo>
                        <a:pt x="1715934" y="222418"/>
                        <a:pt x="1708336" y="233049"/>
                        <a:pt x="1701075" y="243005"/>
                      </a:cubicBezTo>
                      <a:lnTo>
                        <a:pt x="1687736" y="260893"/>
                      </a:lnTo>
                      <a:lnTo>
                        <a:pt x="1698036" y="276249"/>
                      </a:lnTo>
                      <a:cubicBezTo>
                        <a:pt x="1703608" y="284687"/>
                        <a:pt x="1714246" y="299537"/>
                        <a:pt x="1721675" y="309324"/>
                      </a:cubicBezTo>
                      <a:lnTo>
                        <a:pt x="1735014" y="327212"/>
                      </a:lnTo>
                      <a:lnTo>
                        <a:pt x="1721168" y="312868"/>
                      </a:lnTo>
                      <a:cubicBezTo>
                        <a:pt x="1713739" y="304937"/>
                        <a:pt x="1701751" y="291774"/>
                        <a:pt x="1694659" y="283674"/>
                      </a:cubicBezTo>
                      <a:lnTo>
                        <a:pt x="1681827" y="268655"/>
                      </a:lnTo>
                      <a:lnTo>
                        <a:pt x="1672540" y="279455"/>
                      </a:lnTo>
                      <a:cubicBezTo>
                        <a:pt x="1659539" y="294305"/>
                        <a:pt x="1651772" y="302068"/>
                        <a:pt x="1648732" y="303080"/>
                      </a:cubicBezTo>
                      <a:cubicBezTo>
                        <a:pt x="1646031" y="303924"/>
                        <a:pt x="1658019" y="326368"/>
                        <a:pt x="1675242" y="353030"/>
                      </a:cubicBezTo>
                      <a:cubicBezTo>
                        <a:pt x="1680138" y="360793"/>
                        <a:pt x="1683515" y="366699"/>
                        <a:pt x="1682671" y="366024"/>
                      </a:cubicBezTo>
                      <a:cubicBezTo>
                        <a:pt x="1681658" y="365518"/>
                        <a:pt x="1671189" y="352187"/>
                        <a:pt x="1659539" y="336493"/>
                      </a:cubicBezTo>
                      <a:cubicBezTo>
                        <a:pt x="1647719" y="320630"/>
                        <a:pt x="1637419" y="307805"/>
                        <a:pt x="1636744" y="307805"/>
                      </a:cubicBezTo>
                      <a:cubicBezTo>
                        <a:pt x="1636237" y="307805"/>
                        <a:pt x="1632860" y="308987"/>
                        <a:pt x="1629652" y="310337"/>
                      </a:cubicBezTo>
                      <a:cubicBezTo>
                        <a:pt x="1620366" y="314218"/>
                        <a:pt x="1619859" y="313037"/>
                        <a:pt x="1628808" y="308987"/>
                      </a:cubicBezTo>
                      <a:lnTo>
                        <a:pt x="1636913" y="305274"/>
                      </a:lnTo>
                      <a:lnTo>
                        <a:pt x="1627795" y="290930"/>
                      </a:lnTo>
                      <a:cubicBezTo>
                        <a:pt x="1622898" y="282999"/>
                        <a:pt x="1615638" y="271187"/>
                        <a:pt x="1611923" y="264605"/>
                      </a:cubicBezTo>
                      <a:lnTo>
                        <a:pt x="1605000" y="252624"/>
                      </a:lnTo>
                      <a:lnTo>
                        <a:pt x="1591324" y="256505"/>
                      </a:lnTo>
                      <a:cubicBezTo>
                        <a:pt x="1583725" y="258699"/>
                        <a:pt x="1569880" y="262074"/>
                        <a:pt x="1560424" y="263930"/>
                      </a:cubicBezTo>
                      <a:cubicBezTo>
                        <a:pt x="1548943" y="266124"/>
                        <a:pt x="1542526" y="268318"/>
                        <a:pt x="1541007" y="270174"/>
                      </a:cubicBezTo>
                      <a:cubicBezTo>
                        <a:pt x="1539825" y="271862"/>
                        <a:pt x="1533071" y="282324"/>
                        <a:pt x="1525979" y="293462"/>
                      </a:cubicBezTo>
                      <a:cubicBezTo>
                        <a:pt x="1519056" y="304599"/>
                        <a:pt x="1504535" y="325355"/>
                        <a:pt x="1493898" y="339362"/>
                      </a:cubicBezTo>
                      <a:cubicBezTo>
                        <a:pt x="1473974" y="366024"/>
                        <a:pt x="1465869" y="374799"/>
                        <a:pt x="1477688" y="357418"/>
                      </a:cubicBezTo>
                      <a:cubicBezTo>
                        <a:pt x="1493054" y="334637"/>
                        <a:pt x="1525641" y="273718"/>
                        <a:pt x="1523446" y="271524"/>
                      </a:cubicBezTo>
                      <a:cubicBezTo>
                        <a:pt x="1522771" y="270680"/>
                        <a:pt x="1491027" y="276924"/>
                        <a:pt x="1480728" y="279793"/>
                      </a:cubicBezTo>
                      <a:cubicBezTo>
                        <a:pt x="1478870" y="280468"/>
                        <a:pt x="1479883" y="279624"/>
                        <a:pt x="1483092" y="278274"/>
                      </a:cubicBezTo>
                      <a:cubicBezTo>
                        <a:pt x="1486131" y="276755"/>
                        <a:pt x="1496768" y="273549"/>
                        <a:pt x="1506730" y="271187"/>
                      </a:cubicBezTo>
                      <a:cubicBezTo>
                        <a:pt x="1516524" y="268824"/>
                        <a:pt x="1525473" y="265787"/>
                        <a:pt x="1526655" y="264268"/>
                      </a:cubicBezTo>
                      <a:cubicBezTo>
                        <a:pt x="1528343" y="262243"/>
                        <a:pt x="1526317" y="259037"/>
                        <a:pt x="1515342" y="246043"/>
                      </a:cubicBezTo>
                      <a:cubicBezTo>
                        <a:pt x="1508081" y="237268"/>
                        <a:pt x="1500821" y="228493"/>
                        <a:pt x="1499470" y="226468"/>
                      </a:cubicBezTo>
                      <a:cubicBezTo>
                        <a:pt x="1497781" y="224274"/>
                        <a:pt x="1496262" y="223430"/>
                        <a:pt x="1495417" y="224274"/>
                      </a:cubicBezTo>
                      <a:cubicBezTo>
                        <a:pt x="1490183" y="230349"/>
                        <a:pt x="1483260" y="240305"/>
                        <a:pt x="1483260" y="241655"/>
                      </a:cubicBezTo>
                      <a:cubicBezTo>
                        <a:pt x="1483260" y="242668"/>
                        <a:pt x="1486637" y="248574"/>
                        <a:pt x="1490859" y="254818"/>
                      </a:cubicBezTo>
                      <a:cubicBezTo>
                        <a:pt x="1495080" y="261062"/>
                        <a:pt x="1498288" y="266293"/>
                        <a:pt x="1497950" y="266630"/>
                      </a:cubicBezTo>
                      <a:cubicBezTo>
                        <a:pt x="1497613" y="266968"/>
                        <a:pt x="1493222" y="262243"/>
                        <a:pt x="1488157" y="256337"/>
                      </a:cubicBezTo>
                      <a:lnTo>
                        <a:pt x="1479039" y="245368"/>
                      </a:lnTo>
                      <a:lnTo>
                        <a:pt x="1468402" y="256674"/>
                      </a:lnTo>
                      <a:lnTo>
                        <a:pt x="1457764" y="268149"/>
                      </a:lnTo>
                      <a:lnTo>
                        <a:pt x="1466375" y="254987"/>
                      </a:lnTo>
                      <a:cubicBezTo>
                        <a:pt x="1473974" y="243343"/>
                        <a:pt x="1474818" y="241318"/>
                        <a:pt x="1472792" y="238618"/>
                      </a:cubicBezTo>
                      <a:cubicBezTo>
                        <a:pt x="1471610" y="236930"/>
                        <a:pt x="1465025" y="227987"/>
                        <a:pt x="1458102" y="218705"/>
                      </a:cubicBezTo>
                      <a:lnTo>
                        <a:pt x="1445438" y="201830"/>
                      </a:lnTo>
                      <a:lnTo>
                        <a:pt x="1433112" y="210268"/>
                      </a:lnTo>
                      <a:cubicBezTo>
                        <a:pt x="1426358" y="214824"/>
                        <a:pt x="1420449" y="219212"/>
                        <a:pt x="1419942" y="220055"/>
                      </a:cubicBezTo>
                      <a:cubicBezTo>
                        <a:pt x="1419435" y="220899"/>
                        <a:pt x="1421124" y="223093"/>
                        <a:pt x="1423488" y="224949"/>
                      </a:cubicBezTo>
                      <a:cubicBezTo>
                        <a:pt x="1428722" y="228999"/>
                        <a:pt x="1427540" y="229674"/>
                        <a:pt x="1421799" y="225962"/>
                      </a:cubicBezTo>
                      <a:cubicBezTo>
                        <a:pt x="1417409" y="223093"/>
                        <a:pt x="1418591" y="222080"/>
                        <a:pt x="1404408" y="241824"/>
                      </a:cubicBezTo>
                      <a:cubicBezTo>
                        <a:pt x="1402719" y="244187"/>
                        <a:pt x="1396979" y="251612"/>
                        <a:pt x="1391575" y="258530"/>
                      </a:cubicBezTo>
                      <a:cubicBezTo>
                        <a:pt x="1386172" y="265280"/>
                        <a:pt x="1381951" y="271187"/>
                        <a:pt x="1382289" y="271355"/>
                      </a:cubicBezTo>
                      <a:cubicBezTo>
                        <a:pt x="1382626" y="271693"/>
                        <a:pt x="1388367" y="273549"/>
                        <a:pt x="1395290" y="275574"/>
                      </a:cubicBezTo>
                      <a:cubicBezTo>
                        <a:pt x="1402044" y="277599"/>
                        <a:pt x="1407447" y="279624"/>
                        <a:pt x="1407109" y="279962"/>
                      </a:cubicBezTo>
                      <a:cubicBezTo>
                        <a:pt x="1406772" y="280299"/>
                        <a:pt x="1400693" y="279118"/>
                        <a:pt x="1393770" y="277262"/>
                      </a:cubicBezTo>
                      <a:cubicBezTo>
                        <a:pt x="1386848" y="275574"/>
                        <a:pt x="1380600" y="274055"/>
                        <a:pt x="1380094" y="274055"/>
                      </a:cubicBezTo>
                      <a:cubicBezTo>
                        <a:pt x="1379587" y="274055"/>
                        <a:pt x="1375872" y="277768"/>
                        <a:pt x="1371989" y="282493"/>
                      </a:cubicBezTo>
                      <a:lnTo>
                        <a:pt x="1365066" y="290762"/>
                      </a:lnTo>
                      <a:lnTo>
                        <a:pt x="1378574" y="308987"/>
                      </a:lnTo>
                      <a:lnTo>
                        <a:pt x="1392251" y="327212"/>
                      </a:lnTo>
                      <a:lnTo>
                        <a:pt x="1376886" y="311180"/>
                      </a:lnTo>
                      <a:lnTo>
                        <a:pt x="1361520" y="295149"/>
                      </a:lnTo>
                      <a:lnTo>
                        <a:pt x="1348012" y="309324"/>
                      </a:lnTo>
                      <a:cubicBezTo>
                        <a:pt x="1340414" y="317255"/>
                        <a:pt x="1334842" y="324343"/>
                        <a:pt x="1335349" y="325693"/>
                      </a:cubicBezTo>
                      <a:cubicBezTo>
                        <a:pt x="1336868" y="329743"/>
                        <a:pt x="1331972" y="326368"/>
                        <a:pt x="1328932" y="321137"/>
                      </a:cubicBezTo>
                      <a:lnTo>
                        <a:pt x="1325893" y="316074"/>
                      </a:lnTo>
                      <a:lnTo>
                        <a:pt x="1320152" y="322487"/>
                      </a:lnTo>
                      <a:lnTo>
                        <a:pt x="1314243" y="328899"/>
                      </a:lnTo>
                      <a:lnTo>
                        <a:pt x="1318802" y="321643"/>
                      </a:lnTo>
                      <a:cubicBezTo>
                        <a:pt x="1323360" y="314555"/>
                        <a:pt x="1323360" y="314218"/>
                        <a:pt x="1320490" y="309830"/>
                      </a:cubicBezTo>
                      <a:cubicBezTo>
                        <a:pt x="1312385" y="297343"/>
                        <a:pt x="1304281" y="274393"/>
                        <a:pt x="1304281" y="263762"/>
                      </a:cubicBezTo>
                      <a:cubicBezTo>
                        <a:pt x="1304281" y="259712"/>
                        <a:pt x="1303267" y="259037"/>
                        <a:pt x="1293474" y="256505"/>
                      </a:cubicBezTo>
                      <a:cubicBezTo>
                        <a:pt x="1279797" y="252793"/>
                        <a:pt x="1262913" y="244355"/>
                        <a:pt x="1253119" y="236255"/>
                      </a:cubicBezTo>
                      <a:cubicBezTo>
                        <a:pt x="1249067" y="232880"/>
                        <a:pt x="1245015" y="230180"/>
                        <a:pt x="1244001" y="230180"/>
                      </a:cubicBezTo>
                      <a:cubicBezTo>
                        <a:pt x="1241469" y="230180"/>
                        <a:pt x="1235221" y="237268"/>
                        <a:pt x="1216141" y="261399"/>
                      </a:cubicBezTo>
                      <a:cubicBezTo>
                        <a:pt x="1189801" y="294812"/>
                        <a:pt x="1181190" y="302743"/>
                        <a:pt x="1165149" y="308312"/>
                      </a:cubicBezTo>
                      <a:cubicBezTo>
                        <a:pt x="1157720" y="310843"/>
                        <a:pt x="1151472" y="312699"/>
                        <a:pt x="1151135" y="312362"/>
                      </a:cubicBezTo>
                      <a:cubicBezTo>
                        <a:pt x="1150797" y="312024"/>
                        <a:pt x="1156031" y="309493"/>
                        <a:pt x="1162447" y="306962"/>
                      </a:cubicBezTo>
                      <a:cubicBezTo>
                        <a:pt x="1176462" y="301393"/>
                        <a:pt x="1180852" y="297005"/>
                        <a:pt x="1196386" y="273212"/>
                      </a:cubicBezTo>
                      <a:cubicBezTo>
                        <a:pt x="1211414" y="250093"/>
                        <a:pt x="1210907" y="251274"/>
                        <a:pt x="1207024" y="252793"/>
                      </a:cubicBezTo>
                      <a:cubicBezTo>
                        <a:pt x="1197737" y="256505"/>
                        <a:pt x="1169708" y="262918"/>
                        <a:pt x="1140497" y="268149"/>
                      </a:cubicBezTo>
                      <a:cubicBezTo>
                        <a:pt x="1122430" y="271524"/>
                        <a:pt x="1106221" y="274562"/>
                        <a:pt x="1104701" y="275068"/>
                      </a:cubicBezTo>
                      <a:cubicBezTo>
                        <a:pt x="1102168" y="275912"/>
                        <a:pt x="1102844" y="278105"/>
                        <a:pt x="1110273" y="293124"/>
                      </a:cubicBezTo>
                      <a:cubicBezTo>
                        <a:pt x="1120066" y="312530"/>
                        <a:pt x="1136107" y="340712"/>
                        <a:pt x="1145900" y="355899"/>
                      </a:cubicBezTo>
                      <a:cubicBezTo>
                        <a:pt x="1151979" y="365180"/>
                        <a:pt x="1152148" y="365518"/>
                        <a:pt x="1147251" y="360118"/>
                      </a:cubicBezTo>
                      <a:cubicBezTo>
                        <a:pt x="1137964" y="349824"/>
                        <a:pt x="1112468" y="315230"/>
                        <a:pt x="1100649" y="296668"/>
                      </a:cubicBezTo>
                      <a:cubicBezTo>
                        <a:pt x="1090180" y="280468"/>
                        <a:pt x="1088829" y="278949"/>
                        <a:pt x="1084946" y="279793"/>
                      </a:cubicBezTo>
                      <a:cubicBezTo>
                        <a:pt x="1080556" y="280805"/>
                        <a:pt x="1080556" y="280805"/>
                        <a:pt x="1084270" y="278612"/>
                      </a:cubicBezTo>
                      <a:lnTo>
                        <a:pt x="1088154" y="276587"/>
                      </a:lnTo>
                      <a:lnTo>
                        <a:pt x="1084439" y="270680"/>
                      </a:lnTo>
                      <a:cubicBezTo>
                        <a:pt x="1082582" y="267474"/>
                        <a:pt x="1077348" y="258193"/>
                        <a:pt x="1073126" y="250262"/>
                      </a:cubicBezTo>
                      <a:lnTo>
                        <a:pt x="1065359" y="235749"/>
                      </a:lnTo>
                      <a:lnTo>
                        <a:pt x="1065190" y="256168"/>
                      </a:lnTo>
                      <a:cubicBezTo>
                        <a:pt x="1065190" y="274224"/>
                        <a:pt x="1064684" y="277937"/>
                        <a:pt x="1060632" y="288230"/>
                      </a:cubicBezTo>
                      <a:cubicBezTo>
                        <a:pt x="1055904" y="300380"/>
                        <a:pt x="1043747" y="319955"/>
                        <a:pt x="1037330" y="325524"/>
                      </a:cubicBezTo>
                      <a:cubicBezTo>
                        <a:pt x="1035135" y="327549"/>
                        <a:pt x="1036317" y="324680"/>
                        <a:pt x="1040707" y="318099"/>
                      </a:cubicBezTo>
                      <a:cubicBezTo>
                        <a:pt x="1053709" y="297849"/>
                        <a:pt x="1058268" y="272030"/>
                        <a:pt x="1052864" y="248743"/>
                      </a:cubicBezTo>
                      <a:cubicBezTo>
                        <a:pt x="1048981" y="231530"/>
                        <a:pt x="1033785" y="204024"/>
                        <a:pt x="1013860" y="177868"/>
                      </a:cubicBezTo>
                      <a:cubicBezTo>
                        <a:pt x="993092" y="150530"/>
                        <a:pt x="974687" y="124543"/>
                        <a:pt x="962361" y="104968"/>
                      </a:cubicBezTo>
                      <a:cubicBezTo>
                        <a:pt x="957803" y="97712"/>
                        <a:pt x="953919" y="92143"/>
                        <a:pt x="953581" y="92480"/>
                      </a:cubicBezTo>
                      <a:cubicBezTo>
                        <a:pt x="952399" y="93662"/>
                        <a:pt x="961517" y="128930"/>
                        <a:pt x="967596" y="147155"/>
                      </a:cubicBezTo>
                      <a:cubicBezTo>
                        <a:pt x="979584" y="182762"/>
                        <a:pt x="1000015" y="225118"/>
                        <a:pt x="1018757" y="252962"/>
                      </a:cubicBezTo>
                      <a:cubicBezTo>
                        <a:pt x="1029563" y="268993"/>
                        <a:pt x="1030408" y="271018"/>
                        <a:pt x="1023316" y="263087"/>
                      </a:cubicBezTo>
                      <a:cubicBezTo>
                        <a:pt x="999508" y="236424"/>
                        <a:pt x="978064" y="208243"/>
                        <a:pt x="959829" y="178880"/>
                      </a:cubicBezTo>
                      <a:cubicBezTo>
                        <a:pt x="948685" y="161162"/>
                        <a:pt x="928929" y="122518"/>
                        <a:pt x="923357" y="107837"/>
                      </a:cubicBezTo>
                      <a:lnTo>
                        <a:pt x="920149" y="99399"/>
                      </a:lnTo>
                      <a:lnTo>
                        <a:pt x="919136" y="117118"/>
                      </a:lnTo>
                      <a:cubicBezTo>
                        <a:pt x="918461" y="126905"/>
                        <a:pt x="917954" y="148505"/>
                        <a:pt x="917785" y="165380"/>
                      </a:cubicBezTo>
                      <a:cubicBezTo>
                        <a:pt x="917785" y="182087"/>
                        <a:pt x="917110" y="206387"/>
                        <a:pt x="916435" y="219380"/>
                      </a:cubicBezTo>
                      <a:lnTo>
                        <a:pt x="915253" y="242837"/>
                      </a:lnTo>
                      <a:lnTo>
                        <a:pt x="907317" y="164368"/>
                      </a:lnTo>
                      <a:cubicBezTo>
                        <a:pt x="902927" y="121168"/>
                        <a:pt x="899212" y="85562"/>
                        <a:pt x="899212" y="85224"/>
                      </a:cubicBezTo>
                      <a:cubicBezTo>
                        <a:pt x="899043" y="84887"/>
                        <a:pt x="897692" y="85730"/>
                        <a:pt x="896173" y="87080"/>
                      </a:cubicBezTo>
                      <a:cubicBezTo>
                        <a:pt x="894484" y="88599"/>
                        <a:pt x="890094" y="91299"/>
                        <a:pt x="886211" y="93155"/>
                      </a:cubicBezTo>
                      <a:cubicBezTo>
                        <a:pt x="876586" y="98049"/>
                        <a:pt x="869663" y="108849"/>
                        <a:pt x="870845" y="117287"/>
                      </a:cubicBezTo>
                      <a:cubicBezTo>
                        <a:pt x="871858" y="124712"/>
                        <a:pt x="878612" y="139055"/>
                        <a:pt x="881652" y="140237"/>
                      </a:cubicBezTo>
                      <a:cubicBezTo>
                        <a:pt x="882834" y="140743"/>
                        <a:pt x="883847" y="141755"/>
                        <a:pt x="883847" y="142768"/>
                      </a:cubicBezTo>
                      <a:cubicBezTo>
                        <a:pt x="883847" y="144793"/>
                        <a:pt x="875742" y="139055"/>
                        <a:pt x="869157" y="132305"/>
                      </a:cubicBezTo>
                      <a:lnTo>
                        <a:pt x="864091" y="127243"/>
                      </a:lnTo>
                      <a:lnTo>
                        <a:pt x="862065" y="145468"/>
                      </a:lnTo>
                      <a:lnTo>
                        <a:pt x="860039" y="163693"/>
                      </a:lnTo>
                      <a:lnTo>
                        <a:pt x="865273" y="177193"/>
                      </a:lnTo>
                      <a:cubicBezTo>
                        <a:pt x="868144" y="184449"/>
                        <a:pt x="875067" y="199637"/>
                        <a:pt x="880639" y="210943"/>
                      </a:cubicBezTo>
                      <a:cubicBezTo>
                        <a:pt x="889756" y="229674"/>
                        <a:pt x="891107" y="231530"/>
                        <a:pt x="897355" y="234399"/>
                      </a:cubicBezTo>
                      <a:cubicBezTo>
                        <a:pt x="901069" y="236087"/>
                        <a:pt x="903771" y="237774"/>
                        <a:pt x="903433" y="238112"/>
                      </a:cubicBezTo>
                      <a:cubicBezTo>
                        <a:pt x="903095" y="238618"/>
                        <a:pt x="901069" y="237943"/>
                        <a:pt x="899043" y="236930"/>
                      </a:cubicBezTo>
                      <a:cubicBezTo>
                        <a:pt x="897017" y="235918"/>
                        <a:pt x="894991" y="235412"/>
                        <a:pt x="894484" y="235918"/>
                      </a:cubicBezTo>
                      <a:cubicBezTo>
                        <a:pt x="892289" y="238112"/>
                        <a:pt x="929942" y="294980"/>
                        <a:pt x="937034" y="300043"/>
                      </a:cubicBezTo>
                      <a:cubicBezTo>
                        <a:pt x="939736" y="302237"/>
                        <a:pt x="946490" y="305612"/>
                        <a:pt x="951893" y="307805"/>
                      </a:cubicBezTo>
                      <a:cubicBezTo>
                        <a:pt x="957296" y="309830"/>
                        <a:pt x="961348" y="311855"/>
                        <a:pt x="961011" y="312362"/>
                      </a:cubicBezTo>
                      <a:cubicBezTo>
                        <a:pt x="959998" y="313205"/>
                        <a:pt x="932982" y="302743"/>
                        <a:pt x="931800" y="300887"/>
                      </a:cubicBezTo>
                      <a:cubicBezTo>
                        <a:pt x="931293" y="300043"/>
                        <a:pt x="930111" y="299368"/>
                        <a:pt x="929098" y="299368"/>
                      </a:cubicBezTo>
                      <a:cubicBezTo>
                        <a:pt x="928254" y="299368"/>
                        <a:pt x="931462" y="304430"/>
                        <a:pt x="936359" y="310843"/>
                      </a:cubicBezTo>
                      <a:cubicBezTo>
                        <a:pt x="941086" y="317087"/>
                        <a:pt x="945814" y="323162"/>
                        <a:pt x="946827" y="324343"/>
                      </a:cubicBezTo>
                      <a:cubicBezTo>
                        <a:pt x="947672" y="325355"/>
                        <a:pt x="948009" y="326368"/>
                        <a:pt x="947503" y="326368"/>
                      </a:cubicBezTo>
                      <a:cubicBezTo>
                        <a:pt x="946152" y="326368"/>
                        <a:pt x="906810" y="282493"/>
                        <a:pt x="892965" y="265618"/>
                      </a:cubicBezTo>
                      <a:cubicBezTo>
                        <a:pt x="885873" y="256843"/>
                        <a:pt x="874729" y="242162"/>
                        <a:pt x="868313" y="233218"/>
                      </a:cubicBezTo>
                      <a:cubicBezTo>
                        <a:pt x="861727" y="224105"/>
                        <a:pt x="855987" y="216680"/>
                        <a:pt x="855142" y="216680"/>
                      </a:cubicBezTo>
                      <a:cubicBezTo>
                        <a:pt x="853285" y="216680"/>
                        <a:pt x="823399" y="200143"/>
                        <a:pt x="815125" y="194405"/>
                      </a:cubicBezTo>
                      <a:cubicBezTo>
                        <a:pt x="811242" y="191874"/>
                        <a:pt x="807696" y="189680"/>
                        <a:pt x="807189" y="189680"/>
                      </a:cubicBezTo>
                      <a:cubicBezTo>
                        <a:pt x="806852" y="189680"/>
                        <a:pt x="809384" y="196262"/>
                        <a:pt x="812761" y="204530"/>
                      </a:cubicBezTo>
                      <a:cubicBezTo>
                        <a:pt x="816307" y="212630"/>
                        <a:pt x="820528" y="224274"/>
                        <a:pt x="822048" y="230349"/>
                      </a:cubicBezTo>
                      <a:cubicBezTo>
                        <a:pt x="825594" y="244524"/>
                        <a:pt x="825594" y="268993"/>
                        <a:pt x="822048" y="280974"/>
                      </a:cubicBezTo>
                      <a:cubicBezTo>
                        <a:pt x="818333" y="293799"/>
                        <a:pt x="808540" y="311687"/>
                        <a:pt x="800773" y="320124"/>
                      </a:cubicBezTo>
                      <a:lnTo>
                        <a:pt x="794357" y="327212"/>
                      </a:lnTo>
                      <a:lnTo>
                        <a:pt x="799760" y="318943"/>
                      </a:lnTo>
                      <a:cubicBezTo>
                        <a:pt x="817320" y="291943"/>
                        <a:pt x="819009" y="257687"/>
                        <a:pt x="804319" y="226805"/>
                      </a:cubicBezTo>
                      <a:cubicBezTo>
                        <a:pt x="797734" y="212630"/>
                        <a:pt x="787772" y="196430"/>
                        <a:pt x="785914" y="196430"/>
                      </a:cubicBezTo>
                      <a:cubicBezTo>
                        <a:pt x="784564" y="196430"/>
                        <a:pt x="769198" y="218199"/>
                        <a:pt x="763289" y="227987"/>
                      </a:cubicBezTo>
                      <a:cubicBezTo>
                        <a:pt x="762613" y="229337"/>
                        <a:pt x="764639" y="231362"/>
                        <a:pt x="769029" y="233555"/>
                      </a:cubicBezTo>
                      <a:cubicBezTo>
                        <a:pt x="772744" y="235412"/>
                        <a:pt x="775783" y="237268"/>
                        <a:pt x="775783" y="237774"/>
                      </a:cubicBezTo>
                      <a:cubicBezTo>
                        <a:pt x="775783" y="238618"/>
                        <a:pt x="768861" y="236087"/>
                        <a:pt x="763964" y="233555"/>
                      </a:cubicBezTo>
                      <a:cubicBezTo>
                        <a:pt x="761262" y="232205"/>
                        <a:pt x="759405" y="233893"/>
                        <a:pt x="750287" y="245874"/>
                      </a:cubicBezTo>
                      <a:cubicBezTo>
                        <a:pt x="744546" y="253468"/>
                        <a:pt x="739143" y="260555"/>
                        <a:pt x="738468" y="261568"/>
                      </a:cubicBezTo>
                      <a:cubicBezTo>
                        <a:pt x="737455" y="262749"/>
                        <a:pt x="743027" y="264774"/>
                        <a:pt x="756028" y="267980"/>
                      </a:cubicBezTo>
                      <a:cubicBezTo>
                        <a:pt x="778823" y="273380"/>
                        <a:pt x="798240" y="279118"/>
                        <a:pt x="797396" y="279962"/>
                      </a:cubicBezTo>
                      <a:cubicBezTo>
                        <a:pt x="797058" y="280299"/>
                        <a:pt x="791149" y="279287"/>
                        <a:pt x="784226" y="277430"/>
                      </a:cubicBezTo>
                      <a:cubicBezTo>
                        <a:pt x="777303" y="275743"/>
                        <a:pt x="764302" y="273043"/>
                        <a:pt x="755522" y="271524"/>
                      </a:cubicBezTo>
                      <a:cubicBezTo>
                        <a:pt x="746741" y="270005"/>
                        <a:pt x="738299" y="268487"/>
                        <a:pt x="736779" y="267980"/>
                      </a:cubicBezTo>
                      <a:cubicBezTo>
                        <a:pt x="734922" y="267474"/>
                        <a:pt x="729181" y="272705"/>
                        <a:pt x="718712" y="284518"/>
                      </a:cubicBezTo>
                      <a:cubicBezTo>
                        <a:pt x="710439" y="294137"/>
                        <a:pt x="698113" y="307637"/>
                        <a:pt x="691359" y="314555"/>
                      </a:cubicBezTo>
                      <a:lnTo>
                        <a:pt x="679371" y="327212"/>
                      </a:lnTo>
                      <a:lnTo>
                        <a:pt x="690177" y="312868"/>
                      </a:lnTo>
                      <a:cubicBezTo>
                        <a:pt x="696087" y="304937"/>
                        <a:pt x="706049" y="291099"/>
                        <a:pt x="712296" y="282155"/>
                      </a:cubicBezTo>
                      <a:lnTo>
                        <a:pt x="723440" y="265955"/>
                      </a:lnTo>
                      <a:lnTo>
                        <a:pt x="713816" y="263930"/>
                      </a:lnTo>
                      <a:cubicBezTo>
                        <a:pt x="708413" y="262918"/>
                        <a:pt x="701490" y="261399"/>
                        <a:pt x="698619" y="260555"/>
                      </a:cubicBezTo>
                      <a:cubicBezTo>
                        <a:pt x="691190" y="258699"/>
                        <a:pt x="676163" y="262580"/>
                        <a:pt x="672279" y="267643"/>
                      </a:cubicBezTo>
                      <a:cubicBezTo>
                        <a:pt x="670591" y="269837"/>
                        <a:pt x="664681" y="278949"/>
                        <a:pt x="658940" y="288062"/>
                      </a:cubicBezTo>
                      <a:lnTo>
                        <a:pt x="648809" y="304599"/>
                      </a:lnTo>
                      <a:lnTo>
                        <a:pt x="653368" y="311180"/>
                      </a:lnTo>
                      <a:cubicBezTo>
                        <a:pt x="655901" y="314893"/>
                        <a:pt x="659109" y="318774"/>
                        <a:pt x="660291" y="319787"/>
                      </a:cubicBezTo>
                      <a:cubicBezTo>
                        <a:pt x="661642" y="320799"/>
                        <a:pt x="662655" y="322487"/>
                        <a:pt x="662655" y="323499"/>
                      </a:cubicBezTo>
                      <a:cubicBezTo>
                        <a:pt x="662655" y="324512"/>
                        <a:pt x="659109" y="321305"/>
                        <a:pt x="654719" y="316412"/>
                      </a:cubicBezTo>
                      <a:lnTo>
                        <a:pt x="646614" y="307468"/>
                      </a:lnTo>
                      <a:lnTo>
                        <a:pt x="635639" y="323162"/>
                      </a:lnTo>
                      <a:cubicBezTo>
                        <a:pt x="623651" y="340205"/>
                        <a:pt x="601869" y="368049"/>
                        <a:pt x="601869" y="366193"/>
                      </a:cubicBezTo>
                      <a:cubicBezTo>
                        <a:pt x="601869" y="365518"/>
                        <a:pt x="605584" y="359612"/>
                        <a:pt x="609974" y="352862"/>
                      </a:cubicBezTo>
                      <a:cubicBezTo>
                        <a:pt x="614533" y="346112"/>
                        <a:pt x="622975" y="332105"/>
                        <a:pt x="628885" y="321643"/>
                      </a:cubicBezTo>
                      <a:cubicBezTo>
                        <a:pt x="641211" y="299705"/>
                        <a:pt x="641211" y="301562"/>
                        <a:pt x="625846" y="284687"/>
                      </a:cubicBezTo>
                      <a:lnTo>
                        <a:pt x="616221" y="274055"/>
                      </a:lnTo>
                      <a:lnTo>
                        <a:pt x="603558" y="277262"/>
                      </a:lnTo>
                      <a:cubicBezTo>
                        <a:pt x="590050" y="280637"/>
                        <a:pt x="585153" y="280637"/>
                        <a:pt x="596635" y="277262"/>
                      </a:cubicBezTo>
                      <a:cubicBezTo>
                        <a:pt x="607441" y="274055"/>
                        <a:pt x="603558" y="273549"/>
                        <a:pt x="591738" y="276587"/>
                      </a:cubicBezTo>
                      <a:cubicBezTo>
                        <a:pt x="585997" y="278105"/>
                        <a:pt x="580932" y="278949"/>
                        <a:pt x="580425" y="278443"/>
                      </a:cubicBezTo>
                      <a:cubicBezTo>
                        <a:pt x="579919" y="278105"/>
                        <a:pt x="582958" y="276755"/>
                        <a:pt x="586841" y="275743"/>
                      </a:cubicBezTo>
                      <a:cubicBezTo>
                        <a:pt x="590894" y="274730"/>
                        <a:pt x="598323" y="272705"/>
                        <a:pt x="603220" y="271187"/>
                      </a:cubicBezTo>
                      <a:lnTo>
                        <a:pt x="612000" y="268655"/>
                      </a:lnTo>
                      <a:lnTo>
                        <a:pt x="603220" y="257518"/>
                      </a:lnTo>
                      <a:cubicBezTo>
                        <a:pt x="598492" y="251274"/>
                        <a:pt x="594102" y="245874"/>
                        <a:pt x="593764" y="245368"/>
                      </a:cubicBezTo>
                      <a:cubicBezTo>
                        <a:pt x="593427" y="244862"/>
                        <a:pt x="591063" y="247224"/>
                        <a:pt x="588530" y="250430"/>
                      </a:cubicBezTo>
                      <a:cubicBezTo>
                        <a:pt x="586166" y="253637"/>
                        <a:pt x="578230" y="263255"/>
                        <a:pt x="570970" y="272030"/>
                      </a:cubicBezTo>
                      <a:lnTo>
                        <a:pt x="557799" y="287724"/>
                      </a:lnTo>
                      <a:lnTo>
                        <a:pt x="561176" y="292280"/>
                      </a:lnTo>
                      <a:cubicBezTo>
                        <a:pt x="566411" y="299705"/>
                        <a:pt x="569957" y="302237"/>
                        <a:pt x="582114" y="306962"/>
                      </a:cubicBezTo>
                      <a:cubicBezTo>
                        <a:pt x="588361" y="309493"/>
                        <a:pt x="593258" y="311855"/>
                        <a:pt x="592920" y="312193"/>
                      </a:cubicBezTo>
                      <a:cubicBezTo>
                        <a:pt x="591400" y="313880"/>
                        <a:pt x="563878" y="301899"/>
                        <a:pt x="558981" y="297680"/>
                      </a:cubicBezTo>
                      <a:lnTo>
                        <a:pt x="553747" y="292955"/>
                      </a:lnTo>
                      <a:lnTo>
                        <a:pt x="548513" y="297680"/>
                      </a:lnTo>
                      <a:cubicBezTo>
                        <a:pt x="543447" y="302068"/>
                        <a:pt x="516263" y="313880"/>
                        <a:pt x="514743" y="312362"/>
                      </a:cubicBezTo>
                      <a:cubicBezTo>
                        <a:pt x="514405" y="312024"/>
                        <a:pt x="519471" y="309493"/>
                        <a:pt x="525887" y="306962"/>
                      </a:cubicBezTo>
                      <a:cubicBezTo>
                        <a:pt x="540915" y="300887"/>
                        <a:pt x="553409" y="288399"/>
                        <a:pt x="547837" y="285024"/>
                      </a:cubicBezTo>
                      <a:cubicBezTo>
                        <a:pt x="544460" y="282999"/>
                        <a:pt x="513899" y="243680"/>
                        <a:pt x="501404" y="225118"/>
                      </a:cubicBezTo>
                      <a:cubicBezTo>
                        <a:pt x="494143" y="214487"/>
                        <a:pt x="487558" y="205037"/>
                        <a:pt x="486883" y="204193"/>
                      </a:cubicBezTo>
                      <a:cubicBezTo>
                        <a:pt x="486208" y="203518"/>
                        <a:pt x="482999" y="208580"/>
                        <a:pt x="479622" y="215668"/>
                      </a:cubicBezTo>
                      <a:lnTo>
                        <a:pt x="473713" y="228662"/>
                      </a:lnTo>
                      <a:lnTo>
                        <a:pt x="480635" y="239968"/>
                      </a:lnTo>
                      <a:cubicBezTo>
                        <a:pt x="484350" y="246212"/>
                        <a:pt x="489753" y="254480"/>
                        <a:pt x="492455" y="258530"/>
                      </a:cubicBezTo>
                      <a:cubicBezTo>
                        <a:pt x="500897" y="270849"/>
                        <a:pt x="497014" y="267980"/>
                        <a:pt x="483675" y="252118"/>
                      </a:cubicBezTo>
                      <a:cubicBezTo>
                        <a:pt x="476752" y="243849"/>
                        <a:pt x="470673" y="237099"/>
                        <a:pt x="470167" y="236930"/>
                      </a:cubicBezTo>
                      <a:cubicBezTo>
                        <a:pt x="469660" y="236930"/>
                        <a:pt x="466452" y="242499"/>
                        <a:pt x="463075" y="249249"/>
                      </a:cubicBezTo>
                      <a:cubicBezTo>
                        <a:pt x="453282" y="268149"/>
                        <a:pt x="435722" y="296668"/>
                        <a:pt x="420863" y="317930"/>
                      </a:cubicBezTo>
                      <a:cubicBezTo>
                        <a:pt x="407186" y="337168"/>
                        <a:pt x="384223" y="366868"/>
                        <a:pt x="382872" y="366868"/>
                      </a:cubicBezTo>
                      <a:cubicBezTo>
                        <a:pt x="382534" y="366868"/>
                        <a:pt x="385236" y="362480"/>
                        <a:pt x="388782" y="357249"/>
                      </a:cubicBezTo>
                      <a:cubicBezTo>
                        <a:pt x="405160" y="332780"/>
                        <a:pt x="426773" y="292280"/>
                        <a:pt x="438930" y="263087"/>
                      </a:cubicBezTo>
                      <a:cubicBezTo>
                        <a:pt x="447035" y="243512"/>
                        <a:pt x="454970" y="221743"/>
                        <a:pt x="454970" y="219043"/>
                      </a:cubicBezTo>
                      <a:cubicBezTo>
                        <a:pt x="454970" y="217862"/>
                        <a:pt x="450749" y="210774"/>
                        <a:pt x="445684" y="203349"/>
                      </a:cubicBezTo>
                      <a:cubicBezTo>
                        <a:pt x="440449" y="195924"/>
                        <a:pt x="431500" y="181918"/>
                        <a:pt x="425591" y="172130"/>
                      </a:cubicBezTo>
                      <a:lnTo>
                        <a:pt x="414953" y="154412"/>
                      </a:lnTo>
                      <a:lnTo>
                        <a:pt x="397055" y="178374"/>
                      </a:lnTo>
                      <a:cubicBezTo>
                        <a:pt x="370039" y="214318"/>
                        <a:pt x="359402" y="236762"/>
                        <a:pt x="356194" y="263255"/>
                      </a:cubicBezTo>
                      <a:lnTo>
                        <a:pt x="355012" y="273718"/>
                      </a:lnTo>
                      <a:lnTo>
                        <a:pt x="363792" y="276587"/>
                      </a:lnTo>
                      <a:cubicBezTo>
                        <a:pt x="368520" y="278105"/>
                        <a:pt x="372066" y="279793"/>
                        <a:pt x="371728" y="280130"/>
                      </a:cubicBezTo>
                      <a:cubicBezTo>
                        <a:pt x="371390" y="280637"/>
                        <a:pt x="369026" y="280130"/>
                        <a:pt x="366494" y="279118"/>
                      </a:cubicBezTo>
                      <a:cubicBezTo>
                        <a:pt x="363961" y="278274"/>
                        <a:pt x="360415" y="277430"/>
                        <a:pt x="358727" y="277430"/>
                      </a:cubicBezTo>
                      <a:cubicBezTo>
                        <a:pt x="355856" y="277430"/>
                        <a:pt x="355856" y="277937"/>
                        <a:pt x="358051" y="288062"/>
                      </a:cubicBezTo>
                      <a:cubicBezTo>
                        <a:pt x="361090" y="300549"/>
                        <a:pt x="366831" y="313880"/>
                        <a:pt x="373416" y="322487"/>
                      </a:cubicBezTo>
                      <a:cubicBezTo>
                        <a:pt x="377300" y="327887"/>
                        <a:pt x="377469" y="328393"/>
                        <a:pt x="374261" y="325524"/>
                      </a:cubicBezTo>
                      <a:cubicBezTo>
                        <a:pt x="367507" y="319787"/>
                        <a:pt x="355350" y="300043"/>
                        <a:pt x="350791" y="287218"/>
                      </a:cubicBezTo>
                      <a:cubicBezTo>
                        <a:pt x="348258" y="280468"/>
                        <a:pt x="346232" y="274730"/>
                        <a:pt x="346232" y="274562"/>
                      </a:cubicBezTo>
                      <a:cubicBezTo>
                        <a:pt x="345894" y="273887"/>
                        <a:pt x="288823" y="263930"/>
                        <a:pt x="287472" y="264268"/>
                      </a:cubicBezTo>
                      <a:cubicBezTo>
                        <a:pt x="284602" y="265280"/>
                        <a:pt x="318203" y="330418"/>
                        <a:pt x="333399" y="353368"/>
                      </a:cubicBezTo>
                      <a:cubicBezTo>
                        <a:pt x="346063" y="372437"/>
                        <a:pt x="344712" y="371593"/>
                        <a:pt x="327996" y="350330"/>
                      </a:cubicBezTo>
                      <a:close/>
                      <a:moveTo>
                        <a:pt x="1345648" y="306624"/>
                      </a:moveTo>
                      <a:cubicBezTo>
                        <a:pt x="1351727" y="298693"/>
                        <a:pt x="1356624" y="291437"/>
                        <a:pt x="1356624" y="290424"/>
                      </a:cubicBezTo>
                      <a:cubicBezTo>
                        <a:pt x="1356624" y="289580"/>
                        <a:pt x="1354091" y="285868"/>
                        <a:pt x="1350883" y="282493"/>
                      </a:cubicBezTo>
                      <a:lnTo>
                        <a:pt x="1345142" y="276080"/>
                      </a:lnTo>
                      <a:lnTo>
                        <a:pt x="1341427" y="286205"/>
                      </a:lnTo>
                      <a:cubicBezTo>
                        <a:pt x="1339401" y="291774"/>
                        <a:pt x="1335518" y="300212"/>
                        <a:pt x="1332816" y="304768"/>
                      </a:cubicBezTo>
                      <a:cubicBezTo>
                        <a:pt x="1330114" y="309324"/>
                        <a:pt x="1327919" y="313712"/>
                        <a:pt x="1327919" y="314724"/>
                      </a:cubicBezTo>
                      <a:cubicBezTo>
                        <a:pt x="1327919" y="317424"/>
                        <a:pt x="1331972" y="322824"/>
                        <a:pt x="1333323" y="321980"/>
                      </a:cubicBezTo>
                      <a:cubicBezTo>
                        <a:pt x="1334167" y="321474"/>
                        <a:pt x="1339739" y="314555"/>
                        <a:pt x="1345648" y="306624"/>
                      </a:cubicBezTo>
                      <a:close/>
                      <a:moveTo>
                        <a:pt x="1331296" y="295993"/>
                      </a:moveTo>
                      <a:cubicBezTo>
                        <a:pt x="1333154" y="289918"/>
                        <a:pt x="1334842" y="280974"/>
                        <a:pt x="1335011" y="275912"/>
                      </a:cubicBezTo>
                      <a:cubicBezTo>
                        <a:pt x="1335518" y="265787"/>
                        <a:pt x="1335855" y="266124"/>
                        <a:pt x="1320828" y="263255"/>
                      </a:cubicBezTo>
                      <a:lnTo>
                        <a:pt x="1314411" y="262074"/>
                      </a:lnTo>
                      <a:lnTo>
                        <a:pt x="1314411" y="268655"/>
                      </a:lnTo>
                      <a:cubicBezTo>
                        <a:pt x="1314411" y="277937"/>
                        <a:pt x="1316944" y="290255"/>
                        <a:pt x="1321165" y="301730"/>
                      </a:cubicBezTo>
                      <a:cubicBezTo>
                        <a:pt x="1325555" y="313037"/>
                        <a:pt x="1326231" y="312530"/>
                        <a:pt x="1331296" y="295993"/>
                      </a:cubicBezTo>
                      <a:close/>
                      <a:moveTo>
                        <a:pt x="1957219" y="283843"/>
                      </a:moveTo>
                      <a:cubicBezTo>
                        <a:pt x="1963467" y="274730"/>
                        <a:pt x="1968194" y="267137"/>
                        <a:pt x="1967688" y="266799"/>
                      </a:cubicBezTo>
                      <a:cubicBezTo>
                        <a:pt x="1967350" y="266462"/>
                        <a:pt x="1961440" y="265112"/>
                        <a:pt x="1954686" y="263593"/>
                      </a:cubicBezTo>
                      <a:lnTo>
                        <a:pt x="1942529" y="261062"/>
                      </a:lnTo>
                      <a:lnTo>
                        <a:pt x="1934931" y="274224"/>
                      </a:lnTo>
                      <a:lnTo>
                        <a:pt x="1927333" y="287387"/>
                      </a:lnTo>
                      <a:lnTo>
                        <a:pt x="1932736" y="298524"/>
                      </a:lnTo>
                      <a:lnTo>
                        <a:pt x="1938308" y="309662"/>
                      </a:lnTo>
                      <a:lnTo>
                        <a:pt x="1942192" y="304937"/>
                      </a:lnTo>
                      <a:cubicBezTo>
                        <a:pt x="1944218" y="302405"/>
                        <a:pt x="1951141" y="292787"/>
                        <a:pt x="1957219" y="283843"/>
                      </a:cubicBezTo>
                      <a:close/>
                      <a:moveTo>
                        <a:pt x="1662916" y="279118"/>
                      </a:moveTo>
                      <a:cubicBezTo>
                        <a:pt x="1668994" y="270005"/>
                        <a:pt x="1674060" y="261568"/>
                        <a:pt x="1674060" y="260724"/>
                      </a:cubicBezTo>
                      <a:cubicBezTo>
                        <a:pt x="1674060" y="259712"/>
                        <a:pt x="1669332" y="252624"/>
                        <a:pt x="1663591" y="244862"/>
                      </a:cubicBezTo>
                      <a:cubicBezTo>
                        <a:pt x="1657681" y="237099"/>
                        <a:pt x="1651772" y="228999"/>
                        <a:pt x="1650252" y="226805"/>
                      </a:cubicBezTo>
                      <a:lnTo>
                        <a:pt x="1647719" y="222755"/>
                      </a:lnTo>
                      <a:lnTo>
                        <a:pt x="1636575" y="232205"/>
                      </a:lnTo>
                      <a:cubicBezTo>
                        <a:pt x="1630497" y="237437"/>
                        <a:pt x="1624249" y="242330"/>
                        <a:pt x="1622730" y="243174"/>
                      </a:cubicBezTo>
                      <a:cubicBezTo>
                        <a:pt x="1620197" y="244524"/>
                        <a:pt x="1620703" y="246549"/>
                        <a:pt x="1627288" y="262412"/>
                      </a:cubicBezTo>
                      <a:cubicBezTo>
                        <a:pt x="1631341" y="272030"/>
                        <a:pt x="1637251" y="284855"/>
                        <a:pt x="1640121" y="290593"/>
                      </a:cubicBezTo>
                      <a:cubicBezTo>
                        <a:pt x="1645355" y="300887"/>
                        <a:pt x="1645693" y="301224"/>
                        <a:pt x="1648732" y="298524"/>
                      </a:cubicBezTo>
                      <a:cubicBezTo>
                        <a:pt x="1650421" y="297005"/>
                        <a:pt x="1656837" y="288230"/>
                        <a:pt x="1662916" y="279118"/>
                      </a:cubicBezTo>
                      <a:close/>
                      <a:moveTo>
                        <a:pt x="221790" y="281987"/>
                      </a:moveTo>
                      <a:cubicBezTo>
                        <a:pt x="226856" y="274393"/>
                        <a:pt x="233441" y="264099"/>
                        <a:pt x="236649" y="259374"/>
                      </a:cubicBezTo>
                      <a:lnTo>
                        <a:pt x="242221" y="250430"/>
                      </a:lnTo>
                      <a:lnTo>
                        <a:pt x="234116" y="246380"/>
                      </a:lnTo>
                      <a:cubicBezTo>
                        <a:pt x="229557" y="244018"/>
                        <a:pt x="223479" y="240137"/>
                        <a:pt x="220439" y="237605"/>
                      </a:cubicBezTo>
                      <a:cubicBezTo>
                        <a:pt x="217400" y="235243"/>
                        <a:pt x="214698" y="233555"/>
                        <a:pt x="214361" y="233893"/>
                      </a:cubicBezTo>
                      <a:cubicBezTo>
                        <a:pt x="212335" y="235918"/>
                        <a:pt x="206763" y="261905"/>
                        <a:pt x="206763" y="268993"/>
                      </a:cubicBezTo>
                      <a:cubicBezTo>
                        <a:pt x="206763" y="277768"/>
                        <a:pt x="209971" y="295993"/>
                        <a:pt x="211659" y="295993"/>
                      </a:cubicBezTo>
                      <a:cubicBezTo>
                        <a:pt x="212166" y="295993"/>
                        <a:pt x="216725" y="289749"/>
                        <a:pt x="221790" y="281987"/>
                      </a:cubicBezTo>
                      <a:close/>
                      <a:moveTo>
                        <a:pt x="649147" y="282155"/>
                      </a:moveTo>
                      <a:cubicBezTo>
                        <a:pt x="652693" y="274393"/>
                        <a:pt x="655563" y="267980"/>
                        <a:pt x="655225" y="267812"/>
                      </a:cubicBezTo>
                      <a:cubicBezTo>
                        <a:pt x="655056" y="267474"/>
                        <a:pt x="648471" y="268487"/>
                        <a:pt x="640535" y="269837"/>
                      </a:cubicBezTo>
                      <a:cubicBezTo>
                        <a:pt x="632768" y="271187"/>
                        <a:pt x="626183" y="272368"/>
                        <a:pt x="625846" y="272368"/>
                      </a:cubicBezTo>
                      <a:cubicBezTo>
                        <a:pt x="625339" y="272368"/>
                        <a:pt x="641380" y="295824"/>
                        <a:pt x="642055" y="295993"/>
                      </a:cubicBezTo>
                      <a:cubicBezTo>
                        <a:pt x="642393" y="295993"/>
                        <a:pt x="645601" y="289749"/>
                        <a:pt x="649147" y="282155"/>
                      </a:cubicBezTo>
                      <a:close/>
                      <a:moveTo>
                        <a:pt x="1840713" y="264774"/>
                      </a:moveTo>
                      <a:cubicBezTo>
                        <a:pt x="1839700" y="246043"/>
                        <a:pt x="1834466" y="230687"/>
                        <a:pt x="1821634" y="208749"/>
                      </a:cubicBezTo>
                      <a:cubicBezTo>
                        <a:pt x="1816568" y="200143"/>
                        <a:pt x="1812009" y="193055"/>
                        <a:pt x="1811503" y="193055"/>
                      </a:cubicBezTo>
                      <a:cubicBezTo>
                        <a:pt x="1811165" y="193055"/>
                        <a:pt x="1805593" y="196093"/>
                        <a:pt x="1799177" y="199974"/>
                      </a:cubicBezTo>
                      <a:lnTo>
                        <a:pt x="1787695" y="206724"/>
                      </a:lnTo>
                      <a:lnTo>
                        <a:pt x="1793773" y="218368"/>
                      </a:lnTo>
                      <a:cubicBezTo>
                        <a:pt x="1799008" y="228493"/>
                        <a:pt x="1800865" y="230518"/>
                        <a:pt x="1807788" y="233724"/>
                      </a:cubicBezTo>
                      <a:cubicBezTo>
                        <a:pt x="1817075" y="238112"/>
                        <a:pt x="1817750" y="239968"/>
                        <a:pt x="1808632" y="236087"/>
                      </a:cubicBezTo>
                      <a:cubicBezTo>
                        <a:pt x="1805086" y="234737"/>
                        <a:pt x="1802385" y="233893"/>
                        <a:pt x="1802385" y="234399"/>
                      </a:cubicBezTo>
                      <a:cubicBezTo>
                        <a:pt x="1802385" y="236424"/>
                        <a:pt x="1826868" y="275912"/>
                        <a:pt x="1834297" y="285699"/>
                      </a:cubicBezTo>
                      <a:lnTo>
                        <a:pt x="1838518" y="291437"/>
                      </a:lnTo>
                      <a:lnTo>
                        <a:pt x="1840038" y="285699"/>
                      </a:lnTo>
                      <a:cubicBezTo>
                        <a:pt x="1840882" y="282493"/>
                        <a:pt x="1841220" y="273212"/>
                        <a:pt x="1840713" y="264774"/>
                      </a:cubicBezTo>
                      <a:close/>
                      <a:moveTo>
                        <a:pt x="1366248" y="278274"/>
                      </a:moveTo>
                      <a:cubicBezTo>
                        <a:pt x="1369625" y="273043"/>
                        <a:pt x="1369794" y="272537"/>
                        <a:pt x="1367092" y="271693"/>
                      </a:cubicBezTo>
                      <a:cubicBezTo>
                        <a:pt x="1360845" y="270005"/>
                        <a:pt x="1351558" y="268824"/>
                        <a:pt x="1351558" y="269837"/>
                      </a:cubicBezTo>
                      <a:cubicBezTo>
                        <a:pt x="1351558" y="271355"/>
                        <a:pt x="1360338" y="284180"/>
                        <a:pt x="1361520" y="284180"/>
                      </a:cubicBezTo>
                      <a:cubicBezTo>
                        <a:pt x="1362027" y="284180"/>
                        <a:pt x="1364222" y="281480"/>
                        <a:pt x="1366248" y="278274"/>
                      </a:cubicBezTo>
                      <a:close/>
                      <a:moveTo>
                        <a:pt x="572489" y="252624"/>
                      </a:moveTo>
                      <a:lnTo>
                        <a:pt x="584478" y="232880"/>
                      </a:lnTo>
                      <a:lnTo>
                        <a:pt x="574178" y="217355"/>
                      </a:lnTo>
                      <a:lnTo>
                        <a:pt x="563878" y="201830"/>
                      </a:lnTo>
                      <a:lnTo>
                        <a:pt x="563034" y="222249"/>
                      </a:lnTo>
                      <a:cubicBezTo>
                        <a:pt x="562021" y="245874"/>
                        <a:pt x="560839" y="243005"/>
                        <a:pt x="557799" y="209930"/>
                      </a:cubicBezTo>
                      <a:cubicBezTo>
                        <a:pt x="556786" y="198287"/>
                        <a:pt x="554929" y="186980"/>
                        <a:pt x="553747" y="184618"/>
                      </a:cubicBezTo>
                      <a:cubicBezTo>
                        <a:pt x="551214" y="179893"/>
                        <a:pt x="524705" y="153230"/>
                        <a:pt x="523692" y="154412"/>
                      </a:cubicBezTo>
                      <a:cubicBezTo>
                        <a:pt x="522679" y="155424"/>
                        <a:pt x="517445" y="207399"/>
                        <a:pt x="517445" y="215668"/>
                      </a:cubicBezTo>
                      <a:cubicBezTo>
                        <a:pt x="517445" y="222080"/>
                        <a:pt x="527069" y="240474"/>
                        <a:pt x="545473" y="269330"/>
                      </a:cubicBezTo>
                      <a:lnTo>
                        <a:pt x="553409" y="281649"/>
                      </a:lnTo>
                      <a:lnTo>
                        <a:pt x="556955" y="276924"/>
                      </a:lnTo>
                      <a:cubicBezTo>
                        <a:pt x="558981" y="274393"/>
                        <a:pt x="565904" y="263424"/>
                        <a:pt x="572489" y="252624"/>
                      </a:cubicBezTo>
                      <a:close/>
                      <a:moveTo>
                        <a:pt x="1924463" y="263593"/>
                      </a:moveTo>
                      <a:lnTo>
                        <a:pt x="1926995" y="257349"/>
                      </a:lnTo>
                      <a:lnTo>
                        <a:pt x="1919397" y="254818"/>
                      </a:lnTo>
                      <a:cubicBezTo>
                        <a:pt x="1915345" y="253468"/>
                        <a:pt x="1912137" y="252793"/>
                        <a:pt x="1912474" y="253468"/>
                      </a:cubicBezTo>
                      <a:cubicBezTo>
                        <a:pt x="1912812" y="254143"/>
                        <a:pt x="1914500" y="258699"/>
                        <a:pt x="1916189" y="263593"/>
                      </a:cubicBezTo>
                      <a:cubicBezTo>
                        <a:pt x="1919904" y="273043"/>
                        <a:pt x="1920579" y="273043"/>
                        <a:pt x="1924463" y="263593"/>
                      </a:cubicBezTo>
                      <a:close/>
                      <a:moveTo>
                        <a:pt x="346232" y="253299"/>
                      </a:moveTo>
                      <a:cubicBezTo>
                        <a:pt x="346569" y="224105"/>
                        <a:pt x="355856" y="201155"/>
                        <a:pt x="385742" y="156099"/>
                      </a:cubicBezTo>
                      <a:lnTo>
                        <a:pt x="402796" y="130280"/>
                      </a:lnTo>
                      <a:lnTo>
                        <a:pt x="395198" y="112393"/>
                      </a:lnTo>
                      <a:cubicBezTo>
                        <a:pt x="391146" y="102437"/>
                        <a:pt x="387093" y="92312"/>
                        <a:pt x="386587" y="89780"/>
                      </a:cubicBezTo>
                      <a:cubicBezTo>
                        <a:pt x="385911" y="87080"/>
                        <a:pt x="384898" y="85055"/>
                        <a:pt x="384223" y="85055"/>
                      </a:cubicBezTo>
                      <a:cubicBezTo>
                        <a:pt x="383716" y="85055"/>
                        <a:pt x="379833" y="90793"/>
                        <a:pt x="375780" y="97712"/>
                      </a:cubicBezTo>
                      <a:cubicBezTo>
                        <a:pt x="371559" y="104630"/>
                        <a:pt x="364805" y="113574"/>
                        <a:pt x="360753" y="117455"/>
                      </a:cubicBezTo>
                      <a:cubicBezTo>
                        <a:pt x="356700" y="121505"/>
                        <a:pt x="353492" y="124037"/>
                        <a:pt x="353999" y="123024"/>
                      </a:cubicBezTo>
                      <a:cubicBezTo>
                        <a:pt x="354337" y="122180"/>
                        <a:pt x="357713" y="114924"/>
                        <a:pt x="361597" y="106993"/>
                      </a:cubicBezTo>
                      <a:cubicBezTo>
                        <a:pt x="371221" y="86743"/>
                        <a:pt x="377975" y="65649"/>
                        <a:pt x="376625" y="59574"/>
                      </a:cubicBezTo>
                      <a:cubicBezTo>
                        <a:pt x="376118" y="56705"/>
                        <a:pt x="373248" y="49112"/>
                        <a:pt x="370208" y="42362"/>
                      </a:cubicBezTo>
                      <a:cubicBezTo>
                        <a:pt x="367338" y="35612"/>
                        <a:pt x="363961" y="25993"/>
                        <a:pt x="362948" y="20930"/>
                      </a:cubicBezTo>
                      <a:lnTo>
                        <a:pt x="360922" y="11649"/>
                      </a:lnTo>
                      <a:lnTo>
                        <a:pt x="358895" y="24305"/>
                      </a:lnTo>
                      <a:cubicBezTo>
                        <a:pt x="348933" y="83705"/>
                        <a:pt x="324788" y="146312"/>
                        <a:pt x="291018" y="200143"/>
                      </a:cubicBezTo>
                      <a:cubicBezTo>
                        <a:pt x="283082" y="212630"/>
                        <a:pt x="282069" y="215330"/>
                        <a:pt x="281225" y="226299"/>
                      </a:cubicBezTo>
                      <a:cubicBezTo>
                        <a:pt x="279874" y="241318"/>
                        <a:pt x="277679" y="244355"/>
                        <a:pt x="277679" y="230855"/>
                      </a:cubicBezTo>
                      <a:cubicBezTo>
                        <a:pt x="277679" y="221743"/>
                        <a:pt x="277510" y="221237"/>
                        <a:pt x="275146" y="224612"/>
                      </a:cubicBezTo>
                      <a:cubicBezTo>
                        <a:pt x="273120" y="227480"/>
                        <a:pt x="273120" y="229168"/>
                        <a:pt x="274640" y="233724"/>
                      </a:cubicBezTo>
                      <a:cubicBezTo>
                        <a:pt x="275653" y="236930"/>
                        <a:pt x="277173" y="240137"/>
                        <a:pt x="277848" y="240980"/>
                      </a:cubicBezTo>
                      <a:cubicBezTo>
                        <a:pt x="278692" y="241993"/>
                        <a:pt x="279368" y="244187"/>
                        <a:pt x="279368" y="246212"/>
                      </a:cubicBezTo>
                      <a:cubicBezTo>
                        <a:pt x="279368" y="253974"/>
                        <a:pt x="283251" y="255999"/>
                        <a:pt x="311787" y="263255"/>
                      </a:cubicBezTo>
                      <a:cubicBezTo>
                        <a:pt x="326814" y="267137"/>
                        <a:pt x="340829" y="270512"/>
                        <a:pt x="342686" y="270512"/>
                      </a:cubicBezTo>
                      <a:cubicBezTo>
                        <a:pt x="345894" y="270680"/>
                        <a:pt x="346063" y="269499"/>
                        <a:pt x="346232" y="253299"/>
                      </a:cubicBezTo>
                      <a:close/>
                      <a:moveTo>
                        <a:pt x="1375872" y="263424"/>
                      </a:moveTo>
                      <a:cubicBezTo>
                        <a:pt x="1389212" y="240980"/>
                        <a:pt x="1402213" y="217355"/>
                        <a:pt x="1402213" y="215668"/>
                      </a:cubicBezTo>
                      <a:cubicBezTo>
                        <a:pt x="1402213" y="214487"/>
                        <a:pt x="1397147" y="209930"/>
                        <a:pt x="1390900" y="205543"/>
                      </a:cubicBezTo>
                      <a:cubicBezTo>
                        <a:pt x="1384484" y="201155"/>
                        <a:pt x="1374184" y="193393"/>
                        <a:pt x="1367937" y="188499"/>
                      </a:cubicBezTo>
                      <a:cubicBezTo>
                        <a:pt x="1354597" y="177868"/>
                        <a:pt x="1355611" y="177530"/>
                        <a:pt x="1343791" y="194912"/>
                      </a:cubicBezTo>
                      <a:lnTo>
                        <a:pt x="1335855" y="206555"/>
                      </a:lnTo>
                      <a:lnTo>
                        <a:pt x="1340414" y="221574"/>
                      </a:lnTo>
                      <a:cubicBezTo>
                        <a:pt x="1342947" y="230012"/>
                        <a:pt x="1345480" y="242837"/>
                        <a:pt x="1345986" y="250093"/>
                      </a:cubicBezTo>
                      <a:lnTo>
                        <a:pt x="1346999" y="263424"/>
                      </a:lnTo>
                      <a:lnTo>
                        <a:pt x="1357299" y="265955"/>
                      </a:lnTo>
                      <a:cubicBezTo>
                        <a:pt x="1371820" y="269668"/>
                        <a:pt x="1372327" y="269668"/>
                        <a:pt x="1375872" y="263424"/>
                      </a:cubicBezTo>
                      <a:close/>
                      <a:moveTo>
                        <a:pt x="660291" y="256674"/>
                      </a:moveTo>
                      <a:cubicBezTo>
                        <a:pt x="660460" y="256505"/>
                        <a:pt x="660966" y="254818"/>
                        <a:pt x="661642" y="252962"/>
                      </a:cubicBezTo>
                      <a:cubicBezTo>
                        <a:pt x="662486" y="250093"/>
                        <a:pt x="660797" y="248237"/>
                        <a:pt x="651848" y="242330"/>
                      </a:cubicBezTo>
                      <a:cubicBezTo>
                        <a:pt x="645939" y="238449"/>
                        <a:pt x="635470" y="230012"/>
                        <a:pt x="628378" y="223430"/>
                      </a:cubicBezTo>
                      <a:lnTo>
                        <a:pt x="615715" y="211618"/>
                      </a:lnTo>
                      <a:lnTo>
                        <a:pt x="613182" y="215668"/>
                      </a:lnTo>
                      <a:cubicBezTo>
                        <a:pt x="610649" y="219549"/>
                        <a:pt x="610649" y="219887"/>
                        <a:pt x="616728" y="224105"/>
                      </a:cubicBezTo>
                      <a:cubicBezTo>
                        <a:pt x="623988" y="229168"/>
                        <a:pt x="622469" y="230012"/>
                        <a:pt x="614533" y="225118"/>
                      </a:cubicBezTo>
                      <a:lnTo>
                        <a:pt x="609130" y="221743"/>
                      </a:lnTo>
                      <a:lnTo>
                        <a:pt x="605415" y="226805"/>
                      </a:lnTo>
                      <a:cubicBezTo>
                        <a:pt x="601194" y="232543"/>
                        <a:pt x="600856" y="231362"/>
                        <a:pt x="613857" y="253299"/>
                      </a:cubicBezTo>
                      <a:lnTo>
                        <a:pt x="622131" y="266968"/>
                      </a:lnTo>
                      <a:lnTo>
                        <a:pt x="641042" y="262074"/>
                      </a:lnTo>
                      <a:cubicBezTo>
                        <a:pt x="651342" y="259374"/>
                        <a:pt x="659953" y="257012"/>
                        <a:pt x="660291" y="256674"/>
                      </a:cubicBezTo>
                      <a:close/>
                      <a:moveTo>
                        <a:pt x="1565152" y="256337"/>
                      </a:moveTo>
                      <a:cubicBezTo>
                        <a:pt x="1579167" y="252287"/>
                        <a:pt x="1599766" y="244018"/>
                        <a:pt x="1599766" y="242499"/>
                      </a:cubicBezTo>
                      <a:cubicBezTo>
                        <a:pt x="1599766" y="242162"/>
                        <a:pt x="1596896" y="236087"/>
                        <a:pt x="1593350" y="228830"/>
                      </a:cubicBezTo>
                      <a:cubicBezTo>
                        <a:pt x="1589635" y="221743"/>
                        <a:pt x="1585076" y="211449"/>
                        <a:pt x="1582881" y="206218"/>
                      </a:cubicBezTo>
                      <a:cubicBezTo>
                        <a:pt x="1580686" y="200818"/>
                        <a:pt x="1578322" y="196430"/>
                        <a:pt x="1577816" y="196430"/>
                      </a:cubicBezTo>
                      <a:cubicBezTo>
                        <a:pt x="1577140" y="196430"/>
                        <a:pt x="1575283" y="199974"/>
                        <a:pt x="1573595" y="204530"/>
                      </a:cubicBezTo>
                      <a:cubicBezTo>
                        <a:pt x="1571906" y="208918"/>
                        <a:pt x="1565152" y="223093"/>
                        <a:pt x="1558567" y="236087"/>
                      </a:cubicBezTo>
                      <a:cubicBezTo>
                        <a:pt x="1551982" y="249080"/>
                        <a:pt x="1546410" y="260218"/>
                        <a:pt x="1546072" y="261062"/>
                      </a:cubicBezTo>
                      <a:cubicBezTo>
                        <a:pt x="1545734" y="261737"/>
                        <a:pt x="1546410" y="261905"/>
                        <a:pt x="1547761" y="261399"/>
                      </a:cubicBezTo>
                      <a:cubicBezTo>
                        <a:pt x="1548943" y="260893"/>
                        <a:pt x="1556878" y="258699"/>
                        <a:pt x="1565152" y="256337"/>
                      </a:cubicBezTo>
                      <a:close/>
                      <a:moveTo>
                        <a:pt x="1983391" y="242330"/>
                      </a:moveTo>
                      <a:cubicBezTo>
                        <a:pt x="1994366" y="223093"/>
                        <a:pt x="2008380" y="195755"/>
                        <a:pt x="2008380" y="193899"/>
                      </a:cubicBezTo>
                      <a:cubicBezTo>
                        <a:pt x="2008380" y="193224"/>
                        <a:pt x="2006354" y="194237"/>
                        <a:pt x="2003822" y="196093"/>
                      </a:cubicBezTo>
                      <a:cubicBezTo>
                        <a:pt x="2001120" y="197780"/>
                        <a:pt x="1991327" y="203687"/>
                        <a:pt x="1981702" y="208918"/>
                      </a:cubicBezTo>
                      <a:lnTo>
                        <a:pt x="1964311" y="218537"/>
                      </a:lnTo>
                      <a:lnTo>
                        <a:pt x="1955193" y="236762"/>
                      </a:lnTo>
                      <a:lnTo>
                        <a:pt x="1946075" y="254987"/>
                      </a:lnTo>
                      <a:lnTo>
                        <a:pt x="1958232" y="258530"/>
                      </a:lnTo>
                      <a:cubicBezTo>
                        <a:pt x="1964986" y="260387"/>
                        <a:pt x="1970727" y="262074"/>
                        <a:pt x="1971234" y="262074"/>
                      </a:cubicBezTo>
                      <a:cubicBezTo>
                        <a:pt x="1971740" y="262243"/>
                        <a:pt x="1977143" y="253299"/>
                        <a:pt x="1983391" y="242330"/>
                      </a:cubicBezTo>
                      <a:close/>
                      <a:moveTo>
                        <a:pt x="731714" y="251949"/>
                      </a:moveTo>
                      <a:cubicBezTo>
                        <a:pt x="734584" y="247224"/>
                        <a:pt x="736948" y="243174"/>
                        <a:pt x="736948" y="242668"/>
                      </a:cubicBezTo>
                      <a:cubicBezTo>
                        <a:pt x="736948" y="242330"/>
                        <a:pt x="731714" y="244693"/>
                        <a:pt x="725129" y="247899"/>
                      </a:cubicBezTo>
                      <a:cubicBezTo>
                        <a:pt x="718712" y="251105"/>
                        <a:pt x="712296" y="253805"/>
                        <a:pt x="710777" y="253805"/>
                      </a:cubicBezTo>
                      <a:cubicBezTo>
                        <a:pt x="703010" y="253805"/>
                        <a:pt x="713478" y="258868"/>
                        <a:pt x="724453" y="260387"/>
                      </a:cubicBezTo>
                      <a:cubicBezTo>
                        <a:pt x="725466" y="260387"/>
                        <a:pt x="728675" y="256674"/>
                        <a:pt x="731714" y="251949"/>
                      </a:cubicBezTo>
                      <a:close/>
                      <a:moveTo>
                        <a:pt x="1325893" y="251274"/>
                      </a:moveTo>
                      <a:cubicBezTo>
                        <a:pt x="1319815" y="243005"/>
                        <a:pt x="1317788" y="241993"/>
                        <a:pt x="1317788" y="246887"/>
                      </a:cubicBezTo>
                      <a:cubicBezTo>
                        <a:pt x="1317788" y="248743"/>
                        <a:pt x="1317282" y="251274"/>
                        <a:pt x="1316775" y="252793"/>
                      </a:cubicBezTo>
                      <a:cubicBezTo>
                        <a:pt x="1316100" y="254649"/>
                        <a:pt x="1317451" y="255830"/>
                        <a:pt x="1321503" y="257012"/>
                      </a:cubicBezTo>
                      <a:cubicBezTo>
                        <a:pt x="1331127" y="259712"/>
                        <a:pt x="1331634" y="259037"/>
                        <a:pt x="1325893" y="251274"/>
                      </a:cubicBezTo>
                      <a:close/>
                      <a:moveTo>
                        <a:pt x="1540838" y="229168"/>
                      </a:moveTo>
                      <a:cubicBezTo>
                        <a:pt x="1547592" y="209930"/>
                        <a:pt x="1557554" y="173143"/>
                        <a:pt x="1557554" y="167912"/>
                      </a:cubicBezTo>
                      <a:cubicBezTo>
                        <a:pt x="1557554" y="166224"/>
                        <a:pt x="1554177" y="161837"/>
                        <a:pt x="1550125" y="157955"/>
                      </a:cubicBezTo>
                      <a:lnTo>
                        <a:pt x="1542695" y="150868"/>
                      </a:lnTo>
                      <a:lnTo>
                        <a:pt x="1535772" y="163524"/>
                      </a:lnTo>
                      <a:cubicBezTo>
                        <a:pt x="1531889" y="170443"/>
                        <a:pt x="1523109" y="184618"/>
                        <a:pt x="1516186" y="194912"/>
                      </a:cubicBezTo>
                      <a:cubicBezTo>
                        <a:pt x="1509263" y="205374"/>
                        <a:pt x="1503522" y="214318"/>
                        <a:pt x="1503522" y="214993"/>
                      </a:cubicBezTo>
                      <a:cubicBezTo>
                        <a:pt x="1503522" y="215668"/>
                        <a:pt x="1509432" y="225962"/>
                        <a:pt x="1516524" y="237943"/>
                      </a:cubicBezTo>
                      <a:lnTo>
                        <a:pt x="1529525" y="259712"/>
                      </a:lnTo>
                      <a:lnTo>
                        <a:pt x="1531889" y="253805"/>
                      </a:lnTo>
                      <a:cubicBezTo>
                        <a:pt x="1533240" y="250599"/>
                        <a:pt x="1537292" y="239462"/>
                        <a:pt x="1540838" y="229168"/>
                      </a:cubicBezTo>
                      <a:close/>
                      <a:moveTo>
                        <a:pt x="1305800" y="238787"/>
                      </a:moveTo>
                      <a:lnTo>
                        <a:pt x="1307826" y="227143"/>
                      </a:lnTo>
                      <a:lnTo>
                        <a:pt x="1298202" y="212630"/>
                      </a:lnTo>
                      <a:cubicBezTo>
                        <a:pt x="1292123" y="203518"/>
                        <a:pt x="1287902" y="198624"/>
                        <a:pt x="1286720" y="199468"/>
                      </a:cubicBezTo>
                      <a:cubicBezTo>
                        <a:pt x="1275407" y="206555"/>
                        <a:pt x="1258691" y="218705"/>
                        <a:pt x="1258691" y="220055"/>
                      </a:cubicBezTo>
                      <a:cubicBezTo>
                        <a:pt x="1258691" y="224780"/>
                        <a:pt x="1294825" y="250262"/>
                        <a:pt x="1301917" y="250430"/>
                      </a:cubicBezTo>
                      <a:cubicBezTo>
                        <a:pt x="1302930" y="250430"/>
                        <a:pt x="1304618" y="245199"/>
                        <a:pt x="1305800" y="238787"/>
                      </a:cubicBezTo>
                      <a:close/>
                      <a:moveTo>
                        <a:pt x="1690100" y="235243"/>
                      </a:moveTo>
                      <a:cubicBezTo>
                        <a:pt x="1693477" y="229168"/>
                        <a:pt x="1699556" y="217355"/>
                        <a:pt x="1703608" y="208749"/>
                      </a:cubicBezTo>
                      <a:lnTo>
                        <a:pt x="1711206" y="193224"/>
                      </a:lnTo>
                      <a:lnTo>
                        <a:pt x="1707323" y="186474"/>
                      </a:lnTo>
                      <a:cubicBezTo>
                        <a:pt x="1704115" y="180905"/>
                        <a:pt x="1691451" y="169430"/>
                        <a:pt x="1688581" y="169430"/>
                      </a:cubicBezTo>
                      <a:cubicBezTo>
                        <a:pt x="1688243" y="169430"/>
                        <a:pt x="1685879" y="172974"/>
                        <a:pt x="1683346" y="177530"/>
                      </a:cubicBezTo>
                      <a:cubicBezTo>
                        <a:pt x="1680814" y="181918"/>
                        <a:pt x="1674566" y="191030"/>
                        <a:pt x="1669501" y="197949"/>
                      </a:cubicBezTo>
                      <a:lnTo>
                        <a:pt x="1660214" y="210268"/>
                      </a:lnTo>
                      <a:lnTo>
                        <a:pt x="1664098" y="218705"/>
                      </a:lnTo>
                      <a:cubicBezTo>
                        <a:pt x="1667306" y="225624"/>
                        <a:pt x="1669670" y="227987"/>
                        <a:pt x="1677437" y="231868"/>
                      </a:cubicBezTo>
                      <a:cubicBezTo>
                        <a:pt x="1687568" y="237268"/>
                        <a:pt x="1688074" y="238449"/>
                        <a:pt x="1678619" y="234399"/>
                      </a:cubicBezTo>
                      <a:cubicBezTo>
                        <a:pt x="1675242" y="233049"/>
                        <a:pt x="1672033" y="231868"/>
                        <a:pt x="1671527" y="231868"/>
                      </a:cubicBezTo>
                      <a:cubicBezTo>
                        <a:pt x="1671189" y="231868"/>
                        <a:pt x="1673047" y="235749"/>
                        <a:pt x="1675917" y="240474"/>
                      </a:cubicBezTo>
                      <a:cubicBezTo>
                        <a:pt x="1678956" y="245199"/>
                        <a:pt x="1681827" y="248405"/>
                        <a:pt x="1682671" y="247562"/>
                      </a:cubicBezTo>
                      <a:cubicBezTo>
                        <a:pt x="1683346" y="246887"/>
                        <a:pt x="1686723" y="241318"/>
                        <a:pt x="1690100" y="235243"/>
                      </a:cubicBezTo>
                      <a:close/>
                      <a:moveTo>
                        <a:pt x="1933749" y="240474"/>
                      </a:moveTo>
                      <a:cubicBezTo>
                        <a:pt x="1935100" y="236593"/>
                        <a:pt x="1935775" y="232880"/>
                        <a:pt x="1935269" y="232543"/>
                      </a:cubicBezTo>
                      <a:cubicBezTo>
                        <a:pt x="1934762" y="232037"/>
                        <a:pt x="1930710" y="233218"/>
                        <a:pt x="1926320" y="235074"/>
                      </a:cubicBezTo>
                      <a:cubicBezTo>
                        <a:pt x="1914669" y="240305"/>
                        <a:pt x="1915514" y="238280"/>
                        <a:pt x="1927502" y="232543"/>
                      </a:cubicBezTo>
                      <a:cubicBezTo>
                        <a:pt x="1934425" y="229337"/>
                        <a:pt x="1938477" y="226299"/>
                        <a:pt x="1939490" y="223430"/>
                      </a:cubicBezTo>
                      <a:cubicBezTo>
                        <a:pt x="1946075" y="206893"/>
                        <a:pt x="1958063" y="156099"/>
                        <a:pt x="1960427" y="134499"/>
                      </a:cubicBezTo>
                      <a:lnTo>
                        <a:pt x="1961440" y="124037"/>
                      </a:lnTo>
                      <a:lnTo>
                        <a:pt x="1954349" y="115937"/>
                      </a:lnTo>
                      <a:cubicBezTo>
                        <a:pt x="1950465" y="111549"/>
                        <a:pt x="1942192" y="99230"/>
                        <a:pt x="1936113" y="88937"/>
                      </a:cubicBezTo>
                      <a:cubicBezTo>
                        <a:pt x="1929866" y="78474"/>
                        <a:pt x="1924463" y="69868"/>
                        <a:pt x="1923956" y="69868"/>
                      </a:cubicBezTo>
                      <a:cubicBezTo>
                        <a:pt x="1921592" y="69868"/>
                        <a:pt x="1918722" y="82862"/>
                        <a:pt x="1913994" y="114755"/>
                      </a:cubicBezTo>
                      <a:cubicBezTo>
                        <a:pt x="1911123" y="133487"/>
                        <a:pt x="1908760" y="150699"/>
                        <a:pt x="1908760" y="153230"/>
                      </a:cubicBezTo>
                      <a:cubicBezTo>
                        <a:pt x="1908760" y="155593"/>
                        <a:pt x="1908084" y="157618"/>
                        <a:pt x="1907240" y="157618"/>
                      </a:cubicBezTo>
                      <a:cubicBezTo>
                        <a:pt x="1905551" y="157618"/>
                        <a:pt x="1904032" y="147324"/>
                        <a:pt x="1902512" y="125387"/>
                      </a:cubicBezTo>
                      <a:lnTo>
                        <a:pt x="1901499" y="108849"/>
                      </a:lnTo>
                      <a:lnTo>
                        <a:pt x="1891706" y="121843"/>
                      </a:lnTo>
                      <a:cubicBezTo>
                        <a:pt x="1884783" y="130618"/>
                        <a:pt x="1881744" y="136187"/>
                        <a:pt x="1881744" y="139562"/>
                      </a:cubicBezTo>
                      <a:cubicBezTo>
                        <a:pt x="1881744" y="153230"/>
                        <a:pt x="1899473" y="223599"/>
                        <a:pt x="1905383" y="233218"/>
                      </a:cubicBezTo>
                      <a:cubicBezTo>
                        <a:pt x="1908422" y="238280"/>
                        <a:pt x="1926320" y="249080"/>
                        <a:pt x="1929697" y="248068"/>
                      </a:cubicBezTo>
                      <a:cubicBezTo>
                        <a:pt x="1930710" y="247899"/>
                        <a:pt x="1932398" y="244524"/>
                        <a:pt x="1933749" y="240474"/>
                      </a:cubicBezTo>
                      <a:close/>
                      <a:moveTo>
                        <a:pt x="701321" y="240474"/>
                      </a:moveTo>
                      <a:cubicBezTo>
                        <a:pt x="705542" y="237605"/>
                        <a:pt x="712127" y="232374"/>
                        <a:pt x="715673" y="228662"/>
                      </a:cubicBezTo>
                      <a:cubicBezTo>
                        <a:pt x="722089" y="222080"/>
                        <a:pt x="722258" y="221574"/>
                        <a:pt x="719219" y="219380"/>
                      </a:cubicBezTo>
                      <a:cubicBezTo>
                        <a:pt x="717362" y="218030"/>
                        <a:pt x="715167" y="217355"/>
                        <a:pt x="713985" y="217862"/>
                      </a:cubicBezTo>
                      <a:cubicBezTo>
                        <a:pt x="711621" y="218705"/>
                        <a:pt x="690684" y="245368"/>
                        <a:pt x="692372" y="245368"/>
                      </a:cubicBezTo>
                      <a:cubicBezTo>
                        <a:pt x="693047" y="245368"/>
                        <a:pt x="697100" y="243174"/>
                        <a:pt x="701321" y="240474"/>
                      </a:cubicBezTo>
                      <a:close/>
                      <a:moveTo>
                        <a:pt x="690515" y="235918"/>
                      </a:moveTo>
                      <a:cubicBezTo>
                        <a:pt x="693047" y="231699"/>
                        <a:pt x="694567" y="227818"/>
                        <a:pt x="694229" y="227312"/>
                      </a:cubicBezTo>
                      <a:cubicBezTo>
                        <a:pt x="693723" y="226805"/>
                        <a:pt x="691359" y="230349"/>
                        <a:pt x="688995" y="235074"/>
                      </a:cubicBezTo>
                      <a:cubicBezTo>
                        <a:pt x="683423" y="245705"/>
                        <a:pt x="684436" y="246380"/>
                        <a:pt x="690515" y="235918"/>
                      </a:cubicBezTo>
                      <a:close/>
                      <a:moveTo>
                        <a:pt x="250326" y="236255"/>
                      </a:moveTo>
                      <a:cubicBezTo>
                        <a:pt x="251845" y="232712"/>
                        <a:pt x="251001" y="229337"/>
                        <a:pt x="244078" y="213305"/>
                      </a:cubicBezTo>
                      <a:lnTo>
                        <a:pt x="235973" y="194574"/>
                      </a:lnTo>
                      <a:lnTo>
                        <a:pt x="231752" y="200987"/>
                      </a:lnTo>
                      <a:cubicBezTo>
                        <a:pt x="222972" y="214318"/>
                        <a:pt x="221790" y="217524"/>
                        <a:pt x="224661" y="221405"/>
                      </a:cubicBezTo>
                      <a:cubicBezTo>
                        <a:pt x="227531" y="225455"/>
                        <a:pt x="245260" y="240305"/>
                        <a:pt x="247117" y="240305"/>
                      </a:cubicBezTo>
                      <a:cubicBezTo>
                        <a:pt x="247793" y="240305"/>
                        <a:pt x="249312" y="238449"/>
                        <a:pt x="250326" y="236255"/>
                      </a:cubicBezTo>
                      <a:close/>
                      <a:moveTo>
                        <a:pt x="675318" y="214318"/>
                      </a:moveTo>
                      <a:cubicBezTo>
                        <a:pt x="679877" y="199299"/>
                        <a:pt x="680890" y="193730"/>
                        <a:pt x="679371" y="192043"/>
                      </a:cubicBezTo>
                      <a:cubicBezTo>
                        <a:pt x="675318" y="186980"/>
                        <a:pt x="643406" y="163862"/>
                        <a:pt x="642899" y="165380"/>
                      </a:cubicBezTo>
                      <a:cubicBezTo>
                        <a:pt x="642562" y="166393"/>
                        <a:pt x="639016" y="172974"/>
                        <a:pt x="634963" y="180062"/>
                      </a:cubicBezTo>
                      <a:lnTo>
                        <a:pt x="627534" y="193224"/>
                      </a:lnTo>
                      <a:lnTo>
                        <a:pt x="637327" y="206218"/>
                      </a:lnTo>
                      <a:cubicBezTo>
                        <a:pt x="648978" y="221574"/>
                        <a:pt x="665694" y="237943"/>
                        <a:pt x="667720" y="235918"/>
                      </a:cubicBezTo>
                      <a:cubicBezTo>
                        <a:pt x="668564" y="235074"/>
                        <a:pt x="671941" y="225455"/>
                        <a:pt x="675318" y="214318"/>
                      </a:cubicBezTo>
                      <a:close/>
                      <a:moveTo>
                        <a:pt x="1480390" y="199637"/>
                      </a:moveTo>
                      <a:cubicBezTo>
                        <a:pt x="1474987" y="191537"/>
                        <a:pt x="1469921" y="184787"/>
                        <a:pt x="1469246" y="184787"/>
                      </a:cubicBezTo>
                      <a:cubicBezTo>
                        <a:pt x="1468570" y="184618"/>
                        <a:pt x="1465362" y="186643"/>
                        <a:pt x="1462154" y="189174"/>
                      </a:cubicBezTo>
                      <a:lnTo>
                        <a:pt x="1456582" y="193730"/>
                      </a:lnTo>
                      <a:lnTo>
                        <a:pt x="1461648" y="203855"/>
                      </a:lnTo>
                      <a:cubicBezTo>
                        <a:pt x="1464518" y="209593"/>
                        <a:pt x="1469415" y="218874"/>
                        <a:pt x="1472623" y="224780"/>
                      </a:cubicBezTo>
                      <a:lnTo>
                        <a:pt x="1478701" y="235412"/>
                      </a:lnTo>
                      <a:lnTo>
                        <a:pt x="1484442" y="224949"/>
                      </a:lnTo>
                      <a:lnTo>
                        <a:pt x="1490183" y="214487"/>
                      </a:lnTo>
                      <a:lnTo>
                        <a:pt x="1480390" y="199637"/>
                      </a:lnTo>
                      <a:close/>
                      <a:moveTo>
                        <a:pt x="1624925" y="222249"/>
                      </a:moveTo>
                      <a:cubicBezTo>
                        <a:pt x="1628808" y="217693"/>
                        <a:pt x="1631847" y="213812"/>
                        <a:pt x="1631847" y="213305"/>
                      </a:cubicBezTo>
                      <a:cubicBezTo>
                        <a:pt x="1631847" y="212630"/>
                        <a:pt x="1611248" y="200649"/>
                        <a:pt x="1606182" y="198455"/>
                      </a:cubicBezTo>
                      <a:cubicBezTo>
                        <a:pt x="1604832" y="197780"/>
                        <a:pt x="1608377" y="211449"/>
                        <a:pt x="1612599" y="223093"/>
                      </a:cubicBezTo>
                      <a:cubicBezTo>
                        <a:pt x="1614118" y="226974"/>
                        <a:pt x="1615807" y="230180"/>
                        <a:pt x="1616651" y="230180"/>
                      </a:cubicBezTo>
                      <a:cubicBezTo>
                        <a:pt x="1617495" y="230180"/>
                        <a:pt x="1621210" y="226637"/>
                        <a:pt x="1624925" y="222249"/>
                      </a:cubicBezTo>
                      <a:close/>
                      <a:moveTo>
                        <a:pt x="702334" y="214993"/>
                      </a:moveTo>
                      <a:cubicBezTo>
                        <a:pt x="703854" y="211955"/>
                        <a:pt x="704191" y="209762"/>
                        <a:pt x="703178" y="209087"/>
                      </a:cubicBezTo>
                      <a:cubicBezTo>
                        <a:pt x="701996" y="208243"/>
                        <a:pt x="696424" y="218030"/>
                        <a:pt x="696424" y="221237"/>
                      </a:cubicBezTo>
                      <a:cubicBezTo>
                        <a:pt x="696424" y="223093"/>
                        <a:pt x="700139" y="219380"/>
                        <a:pt x="702334" y="214993"/>
                      </a:cubicBezTo>
                      <a:close/>
                      <a:moveTo>
                        <a:pt x="725973" y="216512"/>
                      </a:moveTo>
                      <a:cubicBezTo>
                        <a:pt x="725298" y="215668"/>
                        <a:pt x="723778" y="214993"/>
                        <a:pt x="722258" y="214993"/>
                      </a:cubicBezTo>
                      <a:cubicBezTo>
                        <a:pt x="720063" y="214993"/>
                        <a:pt x="720063" y="215499"/>
                        <a:pt x="721752" y="217524"/>
                      </a:cubicBezTo>
                      <a:cubicBezTo>
                        <a:pt x="723947" y="220055"/>
                        <a:pt x="727661" y="219380"/>
                        <a:pt x="725973" y="216512"/>
                      </a:cubicBezTo>
                      <a:close/>
                      <a:moveTo>
                        <a:pt x="1760173" y="213980"/>
                      </a:moveTo>
                      <a:cubicBezTo>
                        <a:pt x="1760173" y="211787"/>
                        <a:pt x="1754938" y="213980"/>
                        <a:pt x="1753419" y="216849"/>
                      </a:cubicBezTo>
                      <a:cubicBezTo>
                        <a:pt x="1751561" y="220224"/>
                        <a:pt x="1751561" y="220224"/>
                        <a:pt x="1755782" y="217524"/>
                      </a:cubicBezTo>
                      <a:cubicBezTo>
                        <a:pt x="1758146" y="215837"/>
                        <a:pt x="1760173" y="214318"/>
                        <a:pt x="1760173" y="213980"/>
                      </a:cubicBezTo>
                      <a:close/>
                      <a:moveTo>
                        <a:pt x="594271" y="211449"/>
                      </a:moveTo>
                      <a:cubicBezTo>
                        <a:pt x="592582" y="208918"/>
                        <a:pt x="590050" y="209762"/>
                        <a:pt x="591063" y="212462"/>
                      </a:cubicBezTo>
                      <a:cubicBezTo>
                        <a:pt x="591738" y="213812"/>
                        <a:pt x="592751" y="214487"/>
                        <a:pt x="593595" y="213980"/>
                      </a:cubicBezTo>
                      <a:cubicBezTo>
                        <a:pt x="594440" y="213474"/>
                        <a:pt x="594777" y="212293"/>
                        <a:pt x="594271" y="211449"/>
                      </a:cubicBezTo>
                      <a:close/>
                      <a:moveTo>
                        <a:pt x="733740" y="208749"/>
                      </a:moveTo>
                      <a:cubicBezTo>
                        <a:pt x="735935" y="206218"/>
                        <a:pt x="735766" y="206218"/>
                        <a:pt x="732389" y="208074"/>
                      </a:cubicBezTo>
                      <a:cubicBezTo>
                        <a:pt x="728337" y="210099"/>
                        <a:pt x="727493" y="211618"/>
                        <a:pt x="730025" y="211618"/>
                      </a:cubicBezTo>
                      <a:cubicBezTo>
                        <a:pt x="730870" y="211618"/>
                        <a:pt x="732558" y="210437"/>
                        <a:pt x="733740" y="208749"/>
                      </a:cubicBezTo>
                      <a:close/>
                      <a:moveTo>
                        <a:pt x="1284019" y="191537"/>
                      </a:moveTo>
                      <a:cubicBezTo>
                        <a:pt x="1284019" y="191030"/>
                        <a:pt x="1283343" y="189680"/>
                        <a:pt x="1282668" y="188499"/>
                      </a:cubicBezTo>
                      <a:cubicBezTo>
                        <a:pt x="1281824" y="187149"/>
                        <a:pt x="1277940" y="190862"/>
                        <a:pt x="1271524" y="199299"/>
                      </a:cubicBezTo>
                      <a:lnTo>
                        <a:pt x="1261731" y="212124"/>
                      </a:lnTo>
                      <a:lnTo>
                        <a:pt x="1272875" y="202337"/>
                      </a:lnTo>
                      <a:cubicBezTo>
                        <a:pt x="1278953" y="197105"/>
                        <a:pt x="1284019" y="192212"/>
                        <a:pt x="1284019" y="191537"/>
                      </a:cubicBezTo>
                      <a:close/>
                      <a:moveTo>
                        <a:pt x="511535" y="156437"/>
                      </a:moveTo>
                      <a:cubicBezTo>
                        <a:pt x="510859" y="145974"/>
                        <a:pt x="509846" y="137368"/>
                        <a:pt x="509340" y="137368"/>
                      </a:cubicBezTo>
                      <a:cubicBezTo>
                        <a:pt x="508327" y="137368"/>
                        <a:pt x="500560" y="160824"/>
                        <a:pt x="497689" y="172468"/>
                      </a:cubicBezTo>
                      <a:cubicBezTo>
                        <a:pt x="497014" y="174999"/>
                        <a:pt x="499378" y="182255"/>
                        <a:pt x="504105" y="193562"/>
                      </a:cubicBezTo>
                      <a:lnTo>
                        <a:pt x="511535" y="210605"/>
                      </a:lnTo>
                      <a:lnTo>
                        <a:pt x="512041" y="193055"/>
                      </a:lnTo>
                      <a:cubicBezTo>
                        <a:pt x="512379" y="183268"/>
                        <a:pt x="512041" y="166730"/>
                        <a:pt x="511535" y="156437"/>
                      </a:cubicBezTo>
                      <a:close/>
                      <a:moveTo>
                        <a:pt x="1216817" y="199468"/>
                      </a:moveTo>
                      <a:cubicBezTo>
                        <a:pt x="1212427" y="193562"/>
                        <a:pt x="1206348" y="184955"/>
                        <a:pt x="1203309" y="180399"/>
                      </a:cubicBezTo>
                      <a:cubicBezTo>
                        <a:pt x="1197399" y="170949"/>
                        <a:pt x="1184398" y="143780"/>
                        <a:pt x="1184398" y="140912"/>
                      </a:cubicBezTo>
                      <a:cubicBezTo>
                        <a:pt x="1184398" y="139899"/>
                        <a:pt x="1183722" y="139055"/>
                        <a:pt x="1182709" y="139055"/>
                      </a:cubicBezTo>
                      <a:cubicBezTo>
                        <a:pt x="1181865" y="139055"/>
                        <a:pt x="1181021" y="142262"/>
                        <a:pt x="1181021" y="146312"/>
                      </a:cubicBezTo>
                      <a:cubicBezTo>
                        <a:pt x="1181021" y="150193"/>
                        <a:pt x="1180514" y="156268"/>
                        <a:pt x="1180008" y="159643"/>
                      </a:cubicBezTo>
                      <a:cubicBezTo>
                        <a:pt x="1178995" y="165887"/>
                        <a:pt x="1179163" y="166224"/>
                        <a:pt x="1200776" y="187993"/>
                      </a:cubicBezTo>
                      <a:cubicBezTo>
                        <a:pt x="1212933" y="199974"/>
                        <a:pt x="1223233" y="209930"/>
                        <a:pt x="1223908" y="209930"/>
                      </a:cubicBezTo>
                      <a:cubicBezTo>
                        <a:pt x="1224415" y="209930"/>
                        <a:pt x="1221376" y="205205"/>
                        <a:pt x="1216817" y="199468"/>
                      </a:cubicBezTo>
                      <a:close/>
                      <a:moveTo>
                        <a:pt x="1766589" y="206555"/>
                      </a:moveTo>
                      <a:cubicBezTo>
                        <a:pt x="1764394" y="203180"/>
                        <a:pt x="1761861" y="201999"/>
                        <a:pt x="1761861" y="204530"/>
                      </a:cubicBezTo>
                      <a:cubicBezTo>
                        <a:pt x="1761861" y="206218"/>
                        <a:pt x="1765576" y="209930"/>
                        <a:pt x="1767264" y="209930"/>
                      </a:cubicBezTo>
                      <a:cubicBezTo>
                        <a:pt x="1768108" y="209930"/>
                        <a:pt x="1767771" y="208412"/>
                        <a:pt x="1766589" y="206555"/>
                      </a:cubicBezTo>
                      <a:close/>
                      <a:moveTo>
                        <a:pt x="600012" y="201830"/>
                      </a:moveTo>
                      <a:lnTo>
                        <a:pt x="603389" y="195249"/>
                      </a:lnTo>
                      <a:lnTo>
                        <a:pt x="597648" y="186643"/>
                      </a:lnTo>
                      <a:cubicBezTo>
                        <a:pt x="591569" y="177868"/>
                        <a:pt x="576204" y="147830"/>
                        <a:pt x="574009" y="141080"/>
                      </a:cubicBezTo>
                      <a:cubicBezTo>
                        <a:pt x="573165" y="137874"/>
                        <a:pt x="572489" y="137537"/>
                        <a:pt x="570463" y="139224"/>
                      </a:cubicBezTo>
                      <a:cubicBezTo>
                        <a:pt x="566917" y="142093"/>
                        <a:pt x="565735" y="139899"/>
                        <a:pt x="568606" y="135343"/>
                      </a:cubicBezTo>
                      <a:cubicBezTo>
                        <a:pt x="570632" y="131968"/>
                        <a:pt x="570463" y="130449"/>
                        <a:pt x="567930" y="123024"/>
                      </a:cubicBezTo>
                      <a:lnTo>
                        <a:pt x="564891" y="114587"/>
                      </a:lnTo>
                      <a:lnTo>
                        <a:pt x="565060" y="131968"/>
                      </a:lnTo>
                      <a:cubicBezTo>
                        <a:pt x="565060" y="148337"/>
                        <a:pt x="565567" y="150530"/>
                        <a:pt x="572320" y="168418"/>
                      </a:cubicBezTo>
                      <a:cubicBezTo>
                        <a:pt x="576204" y="178880"/>
                        <a:pt x="580425" y="189343"/>
                        <a:pt x="581607" y="191537"/>
                      </a:cubicBezTo>
                      <a:cubicBezTo>
                        <a:pt x="583464" y="195080"/>
                        <a:pt x="594946" y="208243"/>
                        <a:pt x="596297" y="208243"/>
                      </a:cubicBezTo>
                      <a:cubicBezTo>
                        <a:pt x="596466" y="208243"/>
                        <a:pt x="598154" y="205374"/>
                        <a:pt x="600012" y="201830"/>
                      </a:cubicBezTo>
                      <a:close/>
                      <a:moveTo>
                        <a:pt x="1403057" y="203687"/>
                      </a:moveTo>
                      <a:cubicBezTo>
                        <a:pt x="1402551" y="200987"/>
                        <a:pt x="1400693" y="182593"/>
                        <a:pt x="1398667" y="162680"/>
                      </a:cubicBezTo>
                      <a:cubicBezTo>
                        <a:pt x="1396810" y="142768"/>
                        <a:pt x="1394952" y="126230"/>
                        <a:pt x="1394784" y="125893"/>
                      </a:cubicBezTo>
                      <a:cubicBezTo>
                        <a:pt x="1394446" y="125724"/>
                        <a:pt x="1392082" y="128762"/>
                        <a:pt x="1389549" y="132643"/>
                      </a:cubicBezTo>
                      <a:cubicBezTo>
                        <a:pt x="1387016" y="136693"/>
                        <a:pt x="1379925" y="146649"/>
                        <a:pt x="1373846" y="154749"/>
                      </a:cubicBezTo>
                      <a:lnTo>
                        <a:pt x="1362871" y="169768"/>
                      </a:lnTo>
                      <a:lnTo>
                        <a:pt x="1382120" y="189005"/>
                      </a:lnTo>
                      <a:cubicBezTo>
                        <a:pt x="1392757" y="199468"/>
                        <a:pt x="1401875" y="208243"/>
                        <a:pt x="1402551" y="208243"/>
                      </a:cubicBezTo>
                      <a:cubicBezTo>
                        <a:pt x="1403226" y="208243"/>
                        <a:pt x="1403395" y="206218"/>
                        <a:pt x="1403057" y="203687"/>
                      </a:cubicBezTo>
                      <a:close/>
                      <a:moveTo>
                        <a:pt x="1441048" y="196768"/>
                      </a:moveTo>
                      <a:cubicBezTo>
                        <a:pt x="1441048" y="196093"/>
                        <a:pt x="1440373" y="194574"/>
                        <a:pt x="1439528" y="193393"/>
                      </a:cubicBezTo>
                      <a:cubicBezTo>
                        <a:pt x="1438515" y="191705"/>
                        <a:pt x="1436658" y="193562"/>
                        <a:pt x="1432775" y="199974"/>
                      </a:cubicBezTo>
                      <a:lnTo>
                        <a:pt x="1427203" y="208749"/>
                      </a:lnTo>
                      <a:lnTo>
                        <a:pt x="1434125" y="203349"/>
                      </a:lnTo>
                      <a:cubicBezTo>
                        <a:pt x="1438009" y="200312"/>
                        <a:pt x="1441048" y="197274"/>
                        <a:pt x="1441048" y="196768"/>
                      </a:cubicBezTo>
                      <a:close/>
                      <a:moveTo>
                        <a:pt x="156783" y="194068"/>
                      </a:moveTo>
                      <a:cubicBezTo>
                        <a:pt x="165563" y="174830"/>
                        <a:pt x="165563" y="175674"/>
                        <a:pt x="158641" y="161837"/>
                      </a:cubicBezTo>
                      <a:lnTo>
                        <a:pt x="152393" y="149180"/>
                      </a:lnTo>
                      <a:lnTo>
                        <a:pt x="136690" y="162343"/>
                      </a:lnTo>
                      <a:cubicBezTo>
                        <a:pt x="128079" y="169430"/>
                        <a:pt x="120818" y="175843"/>
                        <a:pt x="120818" y="176518"/>
                      </a:cubicBezTo>
                      <a:cubicBezTo>
                        <a:pt x="120650" y="177699"/>
                        <a:pt x="149354" y="206555"/>
                        <a:pt x="150536" y="206555"/>
                      </a:cubicBezTo>
                      <a:cubicBezTo>
                        <a:pt x="150874" y="206555"/>
                        <a:pt x="153744" y="200987"/>
                        <a:pt x="156783" y="194068"/>
                      </a:cubicBezTo>
                      <a:close/>
                      <a:moveTo>
                        <a:pt x="1628133" y="192718"/>
                      </a:moveTo>
                      <a:cubicBezTo>
                        <a:pt x="1623405" y="184955"/>
                        <a:pt x="1614794" y="169093"/>
                        <a:pt x="1609053" y="157112"/>
                      </a:cubicBezTo>
                      <a:cubicBezTo>
                        <a:pt x="1603143" y="145299"/>
                        <a:pt x="1597909" y="136187"/>
                        <a:pt x="1597571" y="137030"/>
                      </a:cubicBezTo>
                      <a:cubicBezTo>
                        <a:pt x="1594701" y="141587"/>
                        <a:pt x="1594532" y="152387"/>
                        <a:pt x="1597402" y="165380"/>
                      </a:cubicBezTo>
                      <a:cubicBezTo>
                        <a:pt x="1600104" y="179049"/>
                        <a:pt x="1600779" y="180230"/>
                        <a:pt x="1608040" y="186305"/>
                      </a:cubicBezTo>
                      <a:cubicBezTo>
                        <a:pt x="1616989" y="193899"/>
                        <a:pt x="1633874" y="206218"/>
                        <a:pt x="1635562" y="206387"/>
                      </a:cubicBezTo>
                      <a:cubicBezTo>
                        <a:pt x="1636069" y="206555"/>
                        <a:pt x="1632860" y="200312"/>
                        <a:pt x="1628133" y="192718"/>
                      </a:cubicBezTo>
                      <a:close/>
                      <a:moveTo>
                        <a:pt x="1981027" y="199637"/>
                      </a:moveTo>
                      <a:cubicBezTo>
                        <a:pt x="1986261" y="195924"/>
                        <a:pt x="1996899" y="187824"/>
                        <a:pt x="2004497" y="181580"/>
                      </a:cubicBezTo>
                      <a:lnTo>
                        <a:pt x="2018511" y="170274"/>
                      </a:lnTo>
                      <a:lnTo>
                        <a:pt x="2024252" y="152555"/>
                      </a:lnTo>
                      <a:cubicBezTo>
                        <a:pt x="2027460" y="142768"/>
                        <a:pt x="2029824" y="134499"/>
                        <a:pt x="2029487" y="134162"/>
                      </a:cubicBezTo>
                      <a:cubicBezTo>
                        <a:pt x="2028980" y="133824"/>
                        <a:pt x="2026110" y="135849"/>
                        <a:pt x="2022733" y="138887"/>
                      </a:cubicBezTo>
                      <a:cubicBezTo>
                        <a:pt x="2014966" y="145637"/>
                        <a:pt x="2013952" y="145468"/>
                        <a:pt x="2019356" y="138380"/>
                      </a:cubicBezTo>
                      <a:cubicBezTo>
                        <a:pt x="2025941" y="129774"/>
                        <a:pt x="2029149" y="118299"/>
                        <a:pt x="2028136" y="107162"/>
                      </a:cubicBezTo>
                      <a:cubicBezTo>
                        <a:pt x="2027292" y="98049"/>
                        <a:pt x="2024083" y="88430"/>
                        <a:pt x="2021888" y="88430"/>
                      </a:cubicBezTo>
                      <a:cubicBezTo>
                        <a:pt x="2021382" y="88430"/>
                        <a:pt x="2019187" y="91805"/>
                        <a:pt x="2017329" y="95855"/>
                      </a:cubicBezTo>
                      <a:cubicBezTo>
                        <a:pt x="2015303" y="99905"/>
                        <a:pt x="2010238" y="107330"/>
                        <a:pt x="2006185" y="112393"/>
                      </a:cubicBezTo>
                      <a:cubicBezTo>
                        <a:pt x="1999938" y="120155"/>
                        <a:pt x="1997743" y="124880"/>
                        <a:pt x="1993353" y="140068"/>
                      </a:cubicBezTo>
                      <a:cubicBezTo>
                        <a:pt x="1988456" y="157449"/>
                        <a:pt x="1978325" y="186305"/>
                        <a:pt x="1972247" y="200312"/>
                      </a:cubicBezTo>
                      <a:cubicBezTo>
                        <a:pt x="1970727" y="203687"/>
                        <a:pt x="1969883" y="206555"/>
                        <a:pt x="1970558" y="206555"/>
                      </a:cubicBezTo>
                      <a:cubicBezTo>
                        <a:pt x="1971065" y="206555"/>
                        <a:pt x="1975793" y="203518"/>
                        <a:pt x="1981027" y="199637"/>
                      </a:cubicBezTo>
                      <a:close/>
                      <a:moveTo>
                        <a:pt x="272445" y="191537"/>
                      </a:moveTo>
                      <a:cubicBezTo>
                        <a:pt x="278017" y="178205"/>
                        <a:pt x="278017" y="178037"/>
                        <a:pt x="276835" y="160149"/>
                      </a:cubicBezTo>
                      <a:cubicBezTo>
                        <a:pt x="276159" y="150362"/>
                        <a:pt x="275484" y="142430"/>
                        <a:pt x="275146" y="142768"/>
                      </a:cubicBezTo>
                      <a:cubicBezTo>
                        <a:pt x="268730" y="149855"/>
                        <a:pt x="255898" y="169262"/>
                        <a:pt x="256404" y="171118"/>
                      </a:cubicBezTo>
                      <a:cubicBezTo>
                        <a:pt x="256742" y="172468"/>
                        <a:pt x="258768" y="180737"/>
                        <a:pt x="260963" y="189343"/>
                      </a:cubicBezTo>
                      <a:cubicBezTo>
                        <a:pt x="262989" y="197780"/>
                        <a:pt x="265184" y="204868"/>
                        <a:pt x="265691" y="204868"/>
                      </a:cubicBezTo>
                      <a:cubicBezTo>
                        <a:pt x="266197" y="204868"/>
                        <a:pt x="269237" y="198793"/>
                        <a:pt x="272445" y="191537"/>
                      </a:cubicBezTo>
                      <a:close/>
                      <a:moveTo>
                        <a:pt x="736948" y="195080"/>
                      </a:moveTo>
                      <a:cubicBezTo>
                        <a:pt x="746741" y="187655"/>
                        <a:pt x="750794" y="183099"/>
                        <a:pt x="755015" y="175337"/>
                      </a:cubicBezTo>
                      <a:cubicBezTo>
                        <a:pt x="758054" y="169768"/>
                        <a:pt x="760587" y="164368"/>
                        <a:pt x="760587" y="163355"/>
                      </a:cubicBezTo>
                      <a:cubicBezTo>
                        <a:pt x="760587" y="160149"/>
                        <a:pt x="753664" y="153062"/>
                        <a:pt x="752820" y="155424"/>
                      </a:cubicBezTo>
                      <a:cubicBezTo>
                        <a:pt x="751131" y="159305"/>
                        <a:pt x="729857" y="193899"/>
                        <a:pt x="725804" y="199468"/>
                      </a:cubicBezTo>
                      <a:cubicBezTo>
                        <a:pt x="723440" y="202337"/>
                        <a:pt x="722258" y="204868"/>
                        <a:pt x="722934" y="204868"/>
                      </a:cubicBezTo>
                      <a:cubicBezTo>
                        <a:pt x="723609" y="204699"/>
                        <a:pt x="730025" y="200312"/>
                        <a:pt x="736948" y="195080"/>
                      </a:cubicBezTo>
                      <a:close/>
                      <a:moveTo>
                        <a:pt x="842816" y="194574"/>
                      </a:moveTo>
                      <a:cubicBezTo>
                        <a:pt x="839777" y="189512"/>
                        <a:pt x="834543" y="180737"/>
                        <a:pt x="831335" y="174999"/>
                      </a:cubicBezTo>
                      <a:cubicBezTo>
                        <a:pt x="828295" y="169093"/>
                        <a:pt x="825256" y="164368"/>
                        <a:pt x="824750" y="164368"/>
                      </a:cubicBezTo>
                      <a:cubicBezTo>
                        <a:pt x="824243" y="164368"/>
                        <a:pt x="820866" y="167237"/>
                        <a:pt x="817489" y="170780"/>
                      </a:cubicBezTo>
                      <a:lnTo>
                        <a:pt x="811073" y="177362"/>
                      </a:lnTo>
                      <a:lnTo>
                        <a:pt x="821710" y="185630"/>
                      </a:lnTo>
                      <a:cubicBezTo>
                        <a:pt x="834036" y="195418"/>
                        <a:pt x="847375" y="204699"/>
                        <a:pt x="848051" y="204024"/>
                      </a:cubicBezTo>
                      <a:cubicBezTo>
                        <a:pt x="848388" y="203687"/>
                        <a:pt x="846025" y="199468"/>
                        <a:pt x="842816" y="194574"/>
                      </a:cubicBezTo>
                      <a:close/>
                      <a:moveTo>
                        <a:pt x="215374" y="191030"/>
                      </a:moveTo>
                      <a:cubicBezTo>
                        <a:pt x="218244" y="185124"/>
                        <a:pt x="222128" y="178374"/>
                        <a:pt x="223816" y="176012"/>
                      </a:cubicBezTo>
                      <a:cubicBezTo>
                        <a:pt x="227193" y="171118"/>
                        <a:pt x="227362" y="171793"/>
                        <a:pt x="214361" y="131462"/>
                      </a:cubicBezTo>
                      <a:lnTo>
                        <a:pt x="212166" y="124712"/>
                      </a:lnTo>
                      <a:lnTo>
                        <a:pt x="207945" y="133993"/>
                      </a:lnTo>
                      <a:cubicBezTo>
                        <a:pt x="205581" y="139055"/>
                        <a:pt x="200515" y="149012"/>
                        <a:pt x="196632" y="155930"/>
                      </a:cubicBezTo>
                      <a:lnTo>
                        <a:pt x="189709" y="168587"/>
                      </a:lnTo>
                      <a:lnTo>
                        <a:pt x="193255" y="176012"/>
                      </a:lnTo>
                      <a:cubicBezTo>
                        <a:pt x="197307" y="184449"/>
                        <a:pt x="207945" y="201493"/>
                        <a:pt x="209295" y="201493"/>
                      </a:cubicBezTo>
                      <a:cubicBezTo>
                        <a:pt x="209633" y="201493"/>
                        <a:pt x="212503" y="196768"/>
                        <a:pt x="215374" y="191030"/>
                      </a:cubicBezTo>
                      <a:close/>
                      <a:moveTo>
                        <a:pt x="464595" y="186812"/>
                      </a:moveTo>
                      <a:lnTo>
                        <a:pt x="467972" y="171962"/>
                      </a:lnTo>
                      <a:lnTo>
                        <a:pt x="461218" y="158462"/>
                      </a:lnTo>
                      <a:cubicBezTo>
                        <a:pt x="457503" y="151037"/>
                        <a:pt x="452100" y="139393"/>
                        <a:pt x="449061" y="132812"/>
                      </a:cubicBezTo>
                      <a:lnTo>
                        <a:pt x="443658" y="120493"/>
                      </a:lnTo>
                      <a:lnTo>
                        <a:pt x="438423" y="127074"/>
                      </a:lnTo>
                      <a:lnTo>
                        <a:pt x="433020" y="133824"/>
                      </a:lnTo>
                      <a:lnTo>
                        <a:pt x="438254" y="149518"/>
                      </a:lnTo>
                      <a:cubicBezTo>
                        <a:pt x="441294" y="158124"/>
                        <a:pt x="446528" y="172130"/>
                        <a:pt x="450243" y="180399"/>
                      </a:cubicBezTo>
                      <a:cubicBezTo>
                        <a:pt x="453957" y="188837"/>
                        <a:pt x="457334" y="196937"/>
                        <a:pt x="457841" y="198624"/>
                      </a:cubicBezTo>
                      <a:cubicBezTo>
                        <a:pt x="459529" y="204193"/>
                        <a:pt x="461218" y="201324"/>
                        <a:pt x="464595" y="186812"/>
                      </a:cubicBezTo>
                      <a:close/>
                      <a:moveTo>
                        <a:pt x="1417072" y="184449"/>
                      </a:moveTo>
                      <a:lnTo>
                        <a:pt x="1423826" y="168080"/>
                      </a:lnTo>
                      <a:lnTo>
                        <a:pt x="1417072" y="155762"/>
                      </a:lnTo>
                      <a:cubicBezTo>
                        <a:pt x="1413357" y="148843"/>
                        <a:pt x="1409980" y="142937"/>
                        <a:pt x="1409642" y="142599"/>
                      </a:cubicBezTo>
                      <a:cubicBezTo>
                        <a:pt x="1409305" y="142262"/>
                        <a:pt x="1408967" y="155424"/>
                        <a:pt x="1408967" y="171962"/>
                      </a:cubicBezTo>
                      <a:cubicBezTo>
                        <a:pt x="1408967" y="188499"/>
                        <a:pt x="1409305" y="201662"/>
                        <a:pt x="1409642" y="201324"/>
                      </a:cubicBezTo>
                      <a:cubicBezTo>
                        <a:pt x="1409980" y="200987"/>
                        <a:pt x="1413357" y="193393"/>
                        <a:pt x="1417072" y="184449"/>
                      </a:cubicBezTo>
                      <a:close/>
                      <a:moveTo>
                        <a:pt x="1506562" y="179218"/>
                      </a:moveTo>
                      <a:cubicBezTo>
                        <a:pt x="1516861" y="153905"/>
                        <a:pt x="1524291" y="132305"/>
                        <a:pt x="1523109" y="131124"/>
                      </a:cubicBezTo>
                      <a:cubicBezTo>
                        <a:pt x="1522602" y="130618"/>
                        <a:pt x="1520069" y="132812"/>
                        <a:pt x="1517537" y="135849"/>
                      </a:cubicBezTo>
                      <a:cubicBezTo>
                        <a:pt x="1515004" y="139055"/>
                        <a:pt x="1506393" y="148505"/>
                        <a:pt x="1498288" y="156774"/>
                      </a:cubicBezTo>
                      <a:lnTo>
                        <a:pt x="1483429" y="171962"/>
                      </a:lnTo>
                      <a:lnTo>
                        <a:pt x="1489508" y="185968"/>
                      </a:lnTo>
                      <a:cubicBezTo>
                        <a:pt x="1492716" y="193562"/>
                        <a:pt x="1496093" y="199805"/>
                        <a:pt x="1496768" y="199805"/>
                      </a:cubicBezTo>
                      <a:cubicBezTo>
                        <a:pt x="1497444" y="199805"/>
                        <a:pt x="1501834" y="190524"/>
                        <a:pt x="1506562" y="179218"/>
                      </a:cubicBezTo>
                      <a:close/>
                      <a:moveTo>
                        <a:pt x="725973" y="161837"/>
                      </a:moveTo>
                      <a:cubicBezTo>
                        <a:pt x="735935" y="134837"/>
                        <a:pt x="737117" y="129943"/>
                        <a:pt x="734078" y="125555"/>
                      </a:cubicBezTo>
                      <a:cubicBezTo>
                        <a:pt x="731545" y="121843"/>
                        <a:pt x="731038" y="122518"/>
                        <a:pt x="724960" y="143443"/>
                      </a:cubicBezTo>
                      <a:cubicBezTo>
                        <a:pt x="721414" y="155424"/>
                        <a:pt x="716011" y="172130"/>
                        <a:pt x="712803" y="180737"/>
                      </a:cubicBezTo>
                      <a:cubicBezTo>
                        <a:pt x="708919" y="191030"/>
                        <a:pt x="707568" y="196430"/>
                        <a:pt x="708919" y="196937"/>
                      </a:cubicBezTo>
                      <a:cubicBezTo>
                        <a:pt x="710945" y="197612"/>
                        <a:pt x="717531" y="184280"/>
                        <a:pt x="725973" y="161837"/>
                      </a:cubicBezTo>
                      <a:close/>
                      <a:moveTo>
                        <a:pt x="1795631" y="190018"/>
                      </a:moveTo>
                      <a:cubicBezTo>
                        <a:pt x="1799852" y="186643"/>
                        <a:pt x="1803567" y="183774"/>
                        <a:pt x="1803736" y="183605"/>
                      </a:cubicBezTo>
                      <a:cubicBezTo>
                        <a:pt x="1804580" y="182930"/>
                        <a:pt x="1790397" y="164368"/>
                        <a:pt x="1789046" y="164368"/>
                      </a:cubicBezTo>
                      <a:cubicBezTo>
                        <a:pt x="1788539" y="164368"/>
                        <a:pt x="1785500" y="168418"/>
                        <a:pt x="1782461" y="173480"/>
                      </a:cubicBezTo>
                      <a:lnTo>
                        <a:pt x="1777057" y="182593"/>
                      </a:lnTo>
                      <a:lnTo>
                        <a:pt x="1780434" y="190524"/>
                      </a:lnTo>
                      <a:cubicBezTo>
                        <a:pt x="1784149" y="199130"/>
                        <a:pt x="1783811" y="199130"/>
                        <a:pt x="1795631" y="190018"/>
                      </a:cubicBezTo>
                      <a:close/>
                      <a:moveTo>
                        <a:pt x="1254301" y="158799"/>
                      </a:moveTo>
                      <a:lnTo>
                        <a:pt x="1259198" y="144455"/>
                      </a:lnTo>
                      <a:lnTo>
                        <a:pt x="1251600" y="125893"/>
                      </a:lnTo>
                      <a:cubicBezTo>
                        <a:pt x="1245352" y="111043"/>
                        <a:pt x="1215297" y="58730"/>
                        <a:pt x="1213777" y="60249"/>
                      </a:cubicBezTo>
                      <a:cubicBezTo>
                        <a:pt x="1213609" y="60418"/>
                        <a:pt x="1214791" y="67505"/>
                        <a:pt x="1216648" y="75774"/>
                      </a:cubicBezTo>
                      <a:cubicBezTo>
                        <a:pt x="1220531" y="94168"/>
                        <a:pt x="1226779" y="112899"/>
                        <a:pt x="1233364" y="126399"/>
                      </a:cubicBezTo>
                      <a:cubicBezTo>
                        <a:pt x="1236066" y="131968"/>
                        <a:pt x="1237923" y="136693"/>
                        <a:pt x="1237585" y="137030"/>
                      </a:cubicBezTo>
                      <a:cubicBezTo>
                        <a:pt x="1236741" y="137874"/>
                        <a:pt x="1220869" y="118468"/>
                        <a:pt x="1213102" y="106993"/>
                      </a:cubicBezTo>
                      <a:cubicBezTo>
                        <a:pt x="1203140" y="92312"/>
                        <a:pt x="1200776" y="93324"/>
                        <a:pt x="1204660" y="111043"/>
                      </a:cubicBezTo>
                      <a:cubicBezTo>
                        <a:pt x="1210569" y="138043"/>
                        <a:pt x="1222558" y="168249"/>
                        <a:pt x="1235559" y="189680"/>
                      </a:cubicBezTo>
                      <a:lnTo>
                        <a:pt x="1239105" y="195418"/>
                      </a:lnTo>
                      <a:lnTo>
                        <a:pt x="1244339" y="184280"/>
                      </a:lnTo>
                      <a:cubicBezTo>
                        <a:pt x="1247041" y="178037"/>
                        <a:pt x="1251600" y="166562"/>
                        <a:pt x="1254301" y="158799"/>
                      </a:cubicBezTo>
                      <a:close/>
                      <a:moveTo>
                        <a:pt x="1745989" y="174999"/>
                      </a:moveTo>
                      <a:cubicBezTo>
                        <a:pt x="1745145" y="174155"/>
                        <a:pt x="1738222" y="185968"/>
                        <a:pt x="1738222" y="188499"/>
                      </a:cubicBezTo>
                      <a:cubicBezTo>
                        <a:pt x="1738222" y="189680"/>
                        <a:pt x="1740248" y="187149"/>
                        <a:pt x="1742443" y="183099"/>
                      </a:cubicBezTo>
                      <a:cubicBezTo>
                        <a:pt x="1744807" y="179049"/>
                        <a:pt x="1746496" y="175337"/>
                        <a:pt x="1745989" y="174999"/>
                      </a:cubicBezTo>
                      <a:close/>
                      <a:moveTo>
                        <a:pt x="1660552" y="168924"/>
                      </a:moveTo>
                      <a:lnTo>
                        <a:pt x="1668656" y="152049"/>
                      </a:lnTo>
                      <a:lnTo>
                        <a:pt x="1657344" y="139224"/>
                      </a:lnTo>
                      <a:cubicBezTo>
                        <a:pt x="1643329" y="123193"/>
                        <a:pt x="1633874" y="110874"/>
                        <a:pt x="1625938" y="97712"/>
                      </a:cubicBezTo>
                      <a:lnTo>
                        <a:pt x="1619859" y="87587"/>
                      </a:lnTo>
                      <a:lnTo>
                        <a:pt x="1620872" y="94337"/>
                      </a:lnTo>
                      <a:cubicBezTo>
                        <a:pt x="1623743" y="110537"/>
                        <a:pt x="1634042" y="147155"/>
                        <a:pt x="1640459" y="163862"/>
                      </a:cubicBezTo>
                      <a:cubicBezTo>
                        <a:pt x="1644173" y="173818"/>
                        <a:pt x="1647719" y="183437"/>
                        <a:pt x="1648226" y="184955"/>
                      </a:cubicBezTo>
                      <a:cubicBezTo>
                        <a:pt x="1649745" y="189849"/>
                        <a:pt x="1652109" y="186643"/>
                        <a:pt x="1660552" y="168924"/>
                      </a:cubicBezTo>
                      <a:close/>
                      <a:moveTo>
                        <a:pt x="1337713" y="161330"/>
                      </a:moveTo>
                      <a:cubicBezTo>
                        <a:pt x="1335349" y="158630"/>
                        <a:pt x="1334842" y="158799"/>
                        <a:pt x="1325555" y="167237"/>
                      </a:cubicBezTo>
                      <a:lnTo>
                        <a:pt x="1317957" y="174493"/>
                      </a:lnTo>
                      <a:lnTo>
                        <a:pt x="1321503" y="180568"/>
                      </a:lnTo>
                      <a:lnTo>
                        <a:pt x="1325049" y="186474"/>
                      </a:lnTo>
                      <a:lnTo>
                        <a:pt x="1332309" y="174999"/>
                      </a:lnTo>
                      <a:cubicBezTo>
                        <a:pt x="1337713" y="166393"/>
                        <a:pt x="1339063" y="163018"/>
                        <a:pt x="1337713" y="161330"/>
                      </a:cubicBezTo>
                      <a:close/>
                      <a:moveTo>
                        <a:pt x="1460297" y="168587"/>
                      </a:moveTo>
                      <a:cubicBezTo>
                        <a:pt x="1458608" y="165212"/>
                        <a:pt x="1456582" y="162005"/>
                        <a:pt x="1455907" y="161668"/>
                      </a:cubicBezTo>
                      <a:cubicBezTo>
                        <a:pt x="1455231" y="161162"/>
                        <a:pt x="1453205" y="163693"/>
                        <a:pt x="1451348" y="167237"/>
                      </a:cubicBezTo>
                      <a:cubicBezTo>
                        <a:pt x="1448477" y="173143"/>
                        <a:pt x="1448309" y="174324"/>
                        <a:pt x="1450504" y="179555"/>
                      </a:cubicBezTo>
                      <a:lnTo>
                        <a:pt x="1453036" y="185293"/>
                      </a:lnTo>
                      <a:lnTo>
                        <a:pt x="1458271" y="179893"/>
                      </a:lnTo>
                      <a:lnTo>
                        <a:pt x="1463674" y="174662"/>
                      </a:lnTo>
                      <a:lnTo>
                        <a:pt x="1460297" y="168587"/>
                      </a:lnTo>
                      <a:close/>
                      <a:moveTo>
                        <a:pt x="687813" y="166562"/>
                      </a:moveTo>
                      <a:cubicBezTo>
                        <a:pt x="692541" y="141080"/>
                        <a:pt x="694736" y="123362"/>
                        <a:pt x="696424" y="97037"/>
                      </a:cubicBezTo>
                      <a:lnTo>
                        <a:pt x="698113" y="69362"/>
                      </a:lnTo>
                      <a:lnTo>
                        <a:pt x="692710" y="57718"/>
                      </a:lnTo>
                      <a:lnTo>
                        <a:pt x="687475" y="46074"/>
                      </a:lnTo>
                      <a:lnTo>
                        <a:pt x="681903" y="65987"/>
                      </a:lnTo>
                      <a:cubicBezTo>
                        <a:pt x="675149" y="90624"/>
                        <a:pt x="666200" y="116105"/>
                        <a:pt x="658602" y="132812"/>
                      </a:cubicBezTo>
                      <a:lnTo>
                        <a:pt x="652861" y="145637"/>
                      </a:lnTo>
                      <a:lnTo>
                        <a:pt x="656407" y="150362"/>
                      </a:lnTo>
                      <a:cubicBezTo>
                        <a:pt x="660460" y="155762"/>
                        <a:pt x="683085" y="177699"/>
                        <a:pt x="684774" y="177868"/>
                      </a:cubicBezTo>
                      <a:cubicBezTo>
                        <a:pt x="685280" y="177868"/>
                        <a:pt x="686631" y="172805"/>
                        <a:pt x="687813" y="166562"/>
                      </a:cubicBezTo>
                      <a:close/>
                      <a:moveTo>
                        <a:pt x="1856416" y="166899"/>
                      </a:moveTo>
                      <a:cubicBezTo>
                        <a:pt x="1855403" y="164368"/>
                        <a:pt x="1854221" y="162680"/>
                        <a:pt x="1853715" y="163018"/>
                      </a:cubicBezTo>
                      <a:cubicBezTo>
                        <a:pt x="1853377" y="163524"/>
                        <a:pt x="1853884" y="165887"/>
                        <a:pt x="1854897" y="168418"/>
                      </a:cubicBezTo>
                      <a:cubicBezTo>
                        <a:pt x="1857598" y="174155"/>
                        <a:pt x="1858780" y="172974"/>
                        <a:pt x="1856416" y="166899"/>
                      </a:cubicBezTo>
                      <a:close/>
                      <a:moveTo>
                        <a:pt x="614026" y="134330"/>
                      </a:moveTo>
                      <a:cubicBezTo>
                        <a:pt x="609467" y="129099"/>
                        <a:pt x="603389" y="121337"/>
                        <a:pt x="600518" y="117287"/>
                      </a:cubicBezTo>
                      <a:cubicBezTo>
                        <a:pt x="597479" y="113237"/>
                        <a:pt x="595115" y="110705"/>
                        <a:pt x="595115" y="111718"/>
                      </a:cubicBezTo>
                      <a:cubicBezTo>
                        <a:pt x="595115" y="117624"/>
                        <a:pt x="609130" y="159980"/>
                        <a:pt x="613182" y="166562"/>
                      </a:cubicBezTo>
                      <a:cubicBezTo>
                        <a:pt x="613857" y="167574"/>
                        <a:pt x="616052" y="163018"/>
                        <a:pt x="618416" y="156268"/>
                      </a:cubicBezTo>
                      <a:lnTo>
                        <a:pt x="622469" y="144118"/>
                      </a:lnTo>
                      <a:lnTo>
                        <a:pt x="614026" y="134330"/>
                      </a:lnTo>
                      <a:close/>
                      <a:moveTo>
                        <a:pt x="813099" y="153399"/>
                      </a:moveTo>
                      <a:cubicBezTo>
                        <a:pt x="815125" y="150530"/>
                        <a:pt x="813268" y="151712"/>
                        <a:pt x="808878" y="156437"/>
                      </a:cubicBezTo>
                      <a:cubicBezTo>
                        <a:pt x="804657" y="160993"/>
                        <a:pt x="801111" y="165549"/>
                        <a:pt x="801111" y="166562"/>
                      </a:cubicBezTo>
                      <a:cubicBezTo>
                        <a:pt x="801280" y="168755"/>
                        <a:pt x="807358" y="161837"/>
                        <a:pt x="813099" y="153399"/>
                      </a:cubicBezTo>
                      <a:close/>
                      <a:moveTo>
                        <a:pt x="1823829" y="165887"/>
                      </a:moveTo>
                      <a:cubicBezTo>
                        <a:pt x="1825348" y="164368"/>
                        <a:pt x="1824842" y="162005"/>
                        <a:pt x="1821971" y="156099"/>
                      </a:cubicBezTo>
                      <a:cubicBezTo>
                        <a:pt x="1819776" y="151880"/>
                        <a:pt x="1816230" y="143612"/>
                        <a:pt x="1814204" y="137874"/>
                      </a:cubicBezTo>
                      <a:cubicBezTo>
                        <a:pt x="1812178" y="131968"/>
                        <a:pt x="1809645" y="127749"/>
                        <a:pt x="1808801" y="128255"/>
                      </a:cubicBezTo>
                      <a:cubicBezTo>
                        <a:pt x="1807957" y="128930"/>
                        <a:pt x="1805762" y="131630"/>
                        <a:pt x="1804073" y="134330"/>
                      </a:cubicBezTo>
                      <a:lnTo>
                        <a:pt x="1801034" y="139562"/>
                      </a:lnTo>
                      <a:lnTo>
                        <a:pt x="1810321" y="153568"/>
                      </a:lnTo>
                      <a:cubicBezTo>
                        <a:pt x="1815555" y="161330"/>
                        <a:pt x="1820283" y="167743"/>
                        <a:pt x="1820958" y="167743"/>
                      </a:cubicBezTo>
                      <a:cubicBezTo>
                        <a:pt x="1821465" y="167743"/>
                        <a:pt x="1822816" y="166899"/>
                        <a:pt x="1823829" y="165887"/>
                      </a:cubicBezTo>
                      <a:close/>
                      <a:moveTo>
                        <a:pt x="1321165" y="149180"/>
                      </a:moveTo>
                      <a:cubicBezTo>
                        <a:pt x="1322178" y="147324"/>
                        <a:pt x="1320490" y="144287"/>
                        <a:pt x="1315425" y="138380"/>
                      </a:cubicBezTo>
                      <a:lnTo>
                        <a:pt x="1308333" y="130112"/>
                      </a:lnTo>
                      <a:lnTo>
                        <a:pt x="1304787" y="139562"/>
                      </a:lnTo>
                      <a:lnTo>
                        <a:pt x="1301410" y="148843"/>
                      </a:lnTo>
                      <a:lnTo>
                        <a:pt x="1305800" y="155930"/>
                      </a:lnTo>
                      <a:lnTo>
                        <a:pt x="1310190" y="162849"/>
                      </a:lnTo>
                      <a:lnTo>
                        <a:pt x="1314918" y="157280"/>
                      </a:lnTo>
                      <a:cubicBezTo>
                        <a:pt x="1317620" y="154243"/>
                        <a:pt x="1320321" y="150530"/>
                        <a:pt x="1321165" y="149180"/>
                      </a:cubicBezTo>
                      <a:close/>
                      <a:moveTo>
                        <a:pt x="1726909" y="152893"/>
                      </a:moveTo>
                      <a:cubicBezTo>
                        <a:pt x="1728429" y="147662"/>
                        <a:pt x="1729780" y="142599"/>
                        <a:pt x="1729780" y="141587"/>
                      </a:cubicBezTo>
                      <a:cubicBezTo>
                        <a:pt x="1729611" y="139562"/>
                        <a:pt x="1715259" y="103787"/>
                        <a:pt x="1714077" y="102605"/>
                      </a:cubicBezTo>
                      <a:cubicBezTo>
                        <a:pt x="1712557" y="100918"/>
                        <a:pt x="1709180" y="118974"/>
                        <a:pt x="1710193" y="123530"/>
                      </a:cubicBezTo>
                      <a:cubicBezTo>
                        <a:pt x="1712895" y="134499"/>
                        <a:pt x="1722013" y="162680"/>
                        <a:pt x="1722857" y="162680"/>
                      </a:cubicBezTo>
                      <a:cubicBezTo>
                        <a:pt x="1723363" y="162680"/>
                        <a:pt x="1725221" y="158293"/>
                        <a:pt x="1726909" y="152893"/>
                      </a:cubicBezTo>
                      <a:close/>
                      <a:moveTo>
                        <a:pt x="126559" y="147662"/>
                      </a:moveTo>
                      <a:cubicBezTo>
                        <a:pt x="145470" y="127580"/>
                        <a:pt x="144626" y="129437"/>
                        <a:pt x="141080" y="116949"/>
                      </a:cubicBezTo>
                      <a:cubicBezTo>
                        <a:pt x="137535" y="104968"/>
                        <a:pt x="138548" y="104293"/>
                        <a:pt x="131118" y="123024"/>
                      </a:cubicBezTo>
                      <a:cubicBezTo>
                        <a:pt x="129261" y="127749"/>
                        <a:pt x="124871" y="137705"/>
                        <a:pt x="121156" y="145468"/>
                      </a:cubicBezTo>
                      <a:cubicBezTo>
                        <a:pt x="117441" y="153062"/>
                        <a:pt x="114740" y="159305"/>
                        <a:pt x="115078" y="159305"/>
                      </a:cubicBezTo>
                      <a:cubicBezTo>
                        <a:pt x="115415" y="159305"/>
                        <a:pt x="120650" y="154074"/>
                        <a:pt x="126559" y="147662"/>
                      </a:cubicBezTo>
                      <a:close/>
                      <a:moveTo>
                        <a:pt x="857506" y="147155"/>
                      </a:moveTo>
                      <a:cubicBezTo>
                        <a:pt x="856831" y="142262"/>
                        <a:pt x="855818" y="136693"/>
                        <a:pt x="855142" y="134837"/>
                      </a:cubicBezTo>
                      <a:cubicBezTo>
                        <a:pt x="853960" y="131968"/>
                        <a:pt x="853623" y="131799"/>
                        <a:pt x="852610" y="134162"/>
                      </a:cubicBezTo>
                      <a:cubicBezTo>
                        <a:pt x="851597" y="136862"/>
                        <a:pt x="856155" y="155930"/>
                        <a:pt x="857844" y="155930"/>
                      </a:cubicBezTo>
                      <a:cubicBezTo>
                        <a:pt x="858351" y="155930"/>
                        <a:pt x="858182" y="151880"/>
                        <a:pt x="857506" y="147155"/>
                      </a:cubicBezTo>
                      <a:close/>
                      <a:moveTo>
                        <a:pt x="1493898" y="133824"/>
                      </a:moveTo>
                      <a:lnTo>
                        <a:pt x="1508757" y="111718"/>
                      </a:lnTo>
                      <a:lnTo>
                        <a:pt x="1505717" y="107162"/>
                      </a:lnTo>
                      <a:cubicBezTo>
                        <a:pt x="1504198" y="104799"/>
                        <a:pt x="1499639" y="97205"/>
                        <a:pt x="1495586" y="90287"/>
                      </a:cubicBezTo>
                      <a:cubicBezTo>
                        <a:pt x="1491534" y="83030"/>
                        <a:pt x="1488157" y="78812"/>
                        <a:pt x="1487650" y="80162"/>
                      </a:cubicBezTo>
                      <a:cubicBezTo>
                        <a:pt x="1487313" y="81512"/>
                        <a:pt x="1485962" y="85562"/>
                        <a:pt x="1484949" y="89274"/>
                      </a:cubicBezTo>
                      <a:cubicBezTo>
                        <a:pt x="1483767" y="92987"/>
                        <a:pt x="1479883" y="103955"/>
                        <a:pt x="1476169" y="113574"/>
                      </a:cubicBezTo>
                      <a:lnTo>
                        <a:pt x="1469246" y="131124"/>
                      </a:lnTo>
                      <a:lnTo>
                        <a:pt x="1473129" y="143443"/>
                      </a:lnTo>
                      <a:cubicBezTo>
                        <a:pt x="1475324" y="150362"/>
                        <a:pt x="1477519" y="155930"/>
                        <a:pt x="1478026" y="155930"/>
                      </a:cubicBezTo>
                      <a:cubicBezTo>
                        <a:pt x="1478533" y="155930"/>
                        <a:pt x="1485793" y="145974"/>
                        <a:pt x="1493898" y="133824"/>
                      </a:cubicBezTo>
                      <a:close/>
                      <a:moveTo>
                        <a:pt x="1167682" y="104630"/>
                      </a:moveTo>
                      <a:lnTo>
                        <a:pt x="1166162" y="68349"/>
                      </a:lnTo>
                      <a:lnTo>
                        <a:pt x="1160590" y="58562"/>
                      </a:lnTo>
                      <a:lnTo>
                        <a:pt x="1154849" y="48774"/>
                      </a:lnTo>
                      <a:lnTo>
                        <a:pt x="1151303" y="84212"/>
                      </a:lnTo>
                      <a:lnTo>
                        <a:pt x="1147758" y="119649"/>
                      </a:lnTo>
                      <a:lnTo>
                        <a:pt x="1158057" y="135512"/>
                      </a:lnTo>
                      <a:cubicBezTo>
                        <a:pt x="1170552" y="154918"/>
                        <a:pt x="1170046" y="156437"/>
                        <a:pt x="1167682" y="104630"/>
                      </a:cubicBezTo>
                      <a:close/>
                      <a:moveTo>
                        <a:pt x="1351052" y="146312"/>
                      </a:moveTo>
                      <a:cubicBezTo>
                        <a:pt x="1352065" y="144624"/>
                        <a:pt x="1356793" y="137537"/>
                        <a:pt x="1361689" y="130618"/>
                      </a:cubicBezTo>
                      <a:cubicBezTo>
                        <a:pt x="1370132" y="118299"/>
                        <a:pt x="1369456" y="118805"/>
                        <a:pt x="1353922" y="136862"/>
                      </a:cubicBezTo>
                      <a:cubicBezTo>
                        <a:pt x="1346999" y="145130"/>
                        <a:pt x="1344804" y="149180"/>
                        <a:pt x="1347844" y="149180"/>
                      </a:cubicBezTo>
                      <a:cubicBezTo>
                        <a:pt x="1348519" y="149180"/>
                        <a:pt x="1349870" y="147830"/>
                        <a:pt x="1351052" y="146312"/>
                      </a:cubicBezTo>
                      <a:close/>
                      <a:moveTo>
                        <a:pt x="1770303" y="138212"/>
                      </a:moveTo>
                      <a:cubicBezTo>
                        <a:pt x="1770303" y="137030"/>
                        <a:pt x="1769290" y="135174"/>
                        <a:pt x="1767940" y="134162"/>
                      </a:cubicBezTo>
                      <a:cubicBezTo>
                        <a:pt x="1766082" y="132643"/>
                        <a:pt x="1765238" y="133149"/>
                        <a:pt x="1764056" y="136862"/>
                      </a:cubicBezTo>
                      <a:cubicBezTo>
                        <a:pt x="1763212" y="139393"/>
                        <a:pt x="1762874" y="143105"/>
                        <a:pt x="1763212" y="144962"/>
                      </a:cubicBezTo>
                      <a:cubicBezTo>
                        <a:pt x="1763887" y="147999"/>
                        <a:pt x="1764056" y="147999"/>
                        <a:pt x="1767095" y="144287"/>
                      </a:cubicBezTo>
                      <a:cubicBezTo>
                        <a:pt x="1768953" y="142093"/>
                        <a:pt x="1770303" y="139393"/>
                        <a:pt x="1770303" y="138212"/>
                      </a:cubicBezTo>
                      <a:close/>
                      <a:moveTo>
                        <a:pt x="295915" y="124374"/>
                      </a:moveTo>
                      <a:cubicBezTo>
                        <a:pt x="298785" y="113912"/>
                        <a:pt x="300811" y="105305"/>
                        <a:pt x="300643" y="105305"/>
                      </a:cubicBezTo>
                      <a:cubicBezTo>
                        <a:pt x="300305" y="105305"/>
                        <a:pt x="298279" y="108174"/>
                        <a:pt x="295915" y="111718"/>
                      </a:cubicBezTo>
                      <a:cubicBezTo>
                        <a:pt x="292707" y="116443"/>
                        <a:pt x="291356" y="121337"/>
                        <a:pt x="290512" y="131462"/>
                      </a:cubicBezTo>
                      <a:cubicBezTo>
                        <a:pt x="289836" y="138887"/>
                        <a:pt x="289667" y="144455"/>
                        <a:pt x="290174" y="144118"/>
                      </a:cubicBezTo>
                      <a:cubicBezTo>
                        <a:pt x="290512" y="143612"/>
                        <a:pt x="293213" y="134668"/>
                        <a:pt x="295915" y="124374"/>
                      </a:cubicBezTo>
                      <a:close/>
                      <a:moveTo>
                        <a:pt x="1844766" y="128762"/>
                      </a:moveTo>
                      <a:cubicBezTo>
                        <a:pt x="1842909" y="121843"/>
                        <a:pt x="1840207" y="110199"/>
                        <a:pt x="1838518" y="102943"/>
                      </a:cubicBezTo>
                      <a:cubicBezTo>
                        <a:pt x="1836492" y="93324"/>
                        <a:pt x="1835310" y="90455"/>
                        <a:pt x="1834128" y="92312"/>
                      </a:cubicBezTo>
                      <a:cubicBezTo>
                        <a:pt x="1832609" y="95349"/>
                        <a:pt x="1835648" y="112224"/>
                        <a:pt x="1841558" y="131968"/>
                      </a:cubicBezTo>
                      <a:cubicBezTo>
                        <a:pt x="1846286" y="148168"/>
                        <a:pt x="1849156" y="145299"/>
                        <a:pt x="1844766" y="128762"/>
                      </a:cubicBezTo>
                      <a:close/>
                      <a:moveTo>
                        <a:pt x="1556878" y="132980"/>
                      </a:moveTo>
                      <a:cubicBezTo>
                        <a:pt x="1555190" y="127918"/>
                        <a:pt x="1554177" y="127074"/>
                        <a:pt x="1553333" y="129268"/>
                      </a:cubicBezTo>
                      <a:cubicBezTo>
                        <a:pt x="1552657" y="130787"/>
                        <a:pt x="1553501" y="133993"/>
                        <a:pt x="1555190" y="136524"/>
                      </a:cubicBezTo>
                      <a:cubicBezTo>
                        <a:pt x="1559074" y="142430"/>
                        <a:pt x="1559749" y="141080"/>
                        <a:pt x="1556878" y="132980"/>
                      </a:cubicBezTo>
                      <a:close/>
                      <a:moveTo>
                        <a:pt x="178058" y="129437"/>
                      </a:moveTo>
                      <a:cubicBezTo>
                        <a:pt x="178058" y="120999"/>
                        <a:pt x="177721" y="120155"/>
                        <a:pt x="175694" y="122180"/>
                      </a:cubicBezTo>
                      <a:cubicBezTo>
                        <a:pt x="173668" y="124205"/>
                        <a:pt x="173499" y="126062"/>
                        <a:pt x="175188" y="131968"/>
                      </a:cubicBezTo>
                      <a:cubicBezTo>
                        <a:pt x="176201" y="135849"/>
                        <a:pt x="177214" y="139055"/>
                        <a:pt x="177552" y="139055"/>
                      </a:cubicBezTo>
                      <a:cubicBezTo>
                        <a:pt x="177889" y="139055"/>
                        <a:pt x="178058" y="134668"/>
                        <a:pt x="178058" y="129437"/>
                      </a:cubicBezTo>
                      <a:close/>
                      <a:moveTo>
                        <a:pt x="769198" y="127074"/>
                      </a:moveTo>
                      <a:cubicBezTo>
                        <a:pt x="767679" y="123362"/>
                        <a:pt x="767510" y="123362"/>
                        <a:pt x="767510" y="126568"/>
                      </a:cubicBezTo>
                      <a:cubicBezTo>
                        <a:pt x="767341" y="128424"/>
                        <a:pt x="767848" y="130618"/>
                        <a:pt x="768523" y="131124"/>
                      </a:cubicBezTo>
                      <a:cubicBezTo>
                        <a:pt x="770549" y="133149"/>
                        <a:pt x="770887" y="131124"/>
                        <a:pt x="769198" y="127074"/>
                      </a:cubicBezTo>
                      <a:close/>
                      <a:moveTo>
                        <a:pt x="1429229" y="110199"/>
                      </a:moveTo>
                      <a:cubicBezTo>
                        <a:pt x="1427371" y="103280"/>
                        <a:pt x="1426358" y="100749"/>
                        <a:pt x="1426865" y="104462"/>
                      </a:cubicBezTo>
                      <a:cubicBezTo>
                        <a:pt x="1428047" y="113574"/>
                        <a:pt x="1430917" y="124374"/>
                        <a:pt x="1431930" y="123530"/>
                      </a:cubicBezTo>
                      <a:cubicBezTo>
                        <a:pt x="1432268" y="123024"/>
                        <a:pt x="1431086" y="117118"/>
                        <a:pt x="1429229" y="110199"/>
                      </a:cubicBezTo>
                      <a:close/>
                      <a:moveTo>
                        <a:pt x="1952829" y="78474"/>
                      </a:moveTo>
                      <a:cubicBezTo>
                        <a:pt x="1946244" y="72230"/>
                        <a:pt x="1940841" y="67505"/>
                        <a:pt x="1940841" y="68180"/>
                      </a:cubicBezTo>
                      <a:cubicBezTo>
                        <a:pt x="1940841" y="71218"/>
                        <a:pt x="1949621" y="94168"/>
                        <a:pt x="1955193" y="106149"/>
                      </a:cubicBezTo>
                      <a:lnTo>
                        <a:pt x="1961609" y="119649"/>
                      </a:lnTo>
                      <a:lnTo>
                        <a:pt x="1963298" y="104968"/>
                      </a:lnTo>
                      <a:lnTo>
                        <a:pt x="1964817" y="90118"/>
                      </a:lnTo>
                      <a:lnTo>
                        <a:pt x="1952829" y="78474"/>
                      </a:lnTo>
                      <a:close/>
                      <a:moveTo>
                        <a:pt x="623819" y="78812"/>
                      </a:moveTo>
                      <a:cubicBezTo>
                        <a:pt x="617234" y="72737"/>
                        <a:pt x="609805" y="64299"/>
                        <a:pt x="607441" y="60249"/>
                      </a:cubicBezTo>
                      <a:cubicBezTo>
                        <a:pt x="605077" y="56199"/>
                        <a:pt x="602882" y="53162"/>
                        <a:pt x="602544" y="53499"/>
                      </a:cubicBezTo>
                      <a:cubicBezTo>
                        <a:pt x="600687" y="55187"/>
                        <a:pt x="623144" y="102437"/>
                        <a:pt x="629560" y="110199"/>
                      </a:cubicBezTo>
                      <a:cubicBezTo>
                        <a:pt x="630911" y="112055"/>
                        <a:pt x="631924" y="110030"/>
                        <a:pt x="633613" y="101424"/>
                      </a:cubicBezTo>
                      <a:lnTo>
                        <a:pt x="635808" y="90287"/>
                      </a:lnTo>
                      <a:lnTo>
                        <a:pt x="623819" y="78812"/>
                      </a:lnTo>
                      <a:close/>
                      <a:moveTo>
                        <a:pt x="477765" y="94337"/>
                      </a:moveTo>
                      <a:cubicBezTo>
                        <a:pt x="477259" y="92480"/>
                        <a:pt x="475570" y="89105"/>
                        <a:pt x="473713" y="86912"/>
                      </a:cubicBezTo>
                      <a:cubicBezTo>
                        <a:pt x="470673" y="83030"/>
                        <a:pt x="470673" y="83199"/>
                        <a:pt x="473375" y="96868"/>
                      </a:cubicBezTo>
                      <a:cubicBezTo>
                        <a:pt x="475908" y="110705"/>
                        <a:pt x="476077" y="110874"/>
                        <a:pt x="477427" y="104293"/>
                      </a:cubicBezTo>
                      <a:cubicBezTo>
                        <a:pt x="478103" y="100749"/>
                        <a:pt x="478272" y="96193"/>
                        <a:pt x="477765" y="94337"/>
                      </a:cubicBezTo>
                      <a:close/>
                      <a:moveTo>
                        <a:pt x="2008212" y="93493"/>
                      </a:moveTo>
                      <a:cubicBezTo>
                        <a:pt x="2011757" y="84380"/>
                        <a:pt x="2012771" y="80330"/>
                        <a:pt x="2011420" y="78812"/>
                      </a:cubicBezTo>
                      <a:cubicBezTo>
                        <a:pt x="2008212" y="74930"/>
                        <a:pt x="2007199" y="76449"/>
                        <a:pt x="2005172" y="88093"/>
                      </a:cubicBezTo>
                      <a:cubicBezTo>
                        <a:pt x="2004159" y="94337"/>
                        <a:pt x="2002808" y="101255"/>
                        <a:pt x="2002302" y="103618"/>
                      </a:cubicBezTo>
                      <a:cubicBezTo>
                        <a:pt x="2000276" y="111043"/>
                        <a:pt x="2002977" y="106487"/>
                        <a:pt x="2008212" y="93493"/>
                      </a:cubicBezTo>
                      <a:close/>
                      <a:moveTo>
                        <a:pt x="101570" y="101593"/>
                      </a:moveTo>
                      <a:cubicBezTo>
                        <a:pt x="101063" y="100243"/>
                        <a:pt x="100557" y="100749"/>
                        <a:pt x="100557" y="102605"/>
                      </a:cubicBezTo>
                      <a:cubicBezTo>
                        <a:pt x="100388" y="104462"/>
                        <a:pt x="100894" y="105474"/>
                        <a:pt x="101401" y="104799"/>
                      </a:cubicBezTo>
                      <a:cubicBezTo>
                        <a:pt x="101907" y="104293"/>
                        <a:pt x="102076" y="102774"/>
                        <a:pt x="101570" y="101593"/>
                      </a:cubicBezTo>
                      <a:close/>
                      <a:moveTo>
                        <a:pt x="780342" y="98218"/>
                      </a:moveTo>
                      <a:cubicBezTo>
                        <a:pt x="779836" y="96868"/>
                        <a:pt x="779329" y="97374"/>
                        <a:pt x="779329" y="99230"/>
                      </a:cubicBezTo>
                      <a:cubicBezTo>
                        <a:pt x="779160" y="101087"/>
                        <a:pt x="779667" y="102099"/>
                        <a:pt x="780173" y="101424"/>
                      </a:cubicBezTo>
                      <a:cubicBezTo>
                        <a:pt x="780680" y="100918"/>
                        <a:pt x="780849" y="99399"/>
                        <a:pt x="780342" y="98218"/>
                      </a:cubicBezTo>
                      <a:close/>
                      <a:moveTo>
                        <a:pt x="1788201" y="75605"/>
                      </a:moveTo>
                      <a:lnTo>
                        <a:pt x="1788877" y="69024"/>
                      </a:lnTo>
                      <a:lnTo>
                        <a:pt x="1786344" y="76618"/>
                      </a:lnTo>
                      <a:cubicBezTo>
                        <a:pt x="1783305" y="85730"/>
                        <a:pt x="1783305" y="86237"/>
                        <a:pt x="1785500" y="84043"/>
                      </a:cubicBezTo>
                      <a:cubicBezTo>
                        <a:pt x="1786513" y="83030"/>
                        <a:pt x="1787695" y="79318"/>
                        <a:pt x="1788201" y="75605"/>
                      </a:cubicBezTo>
                      <a:close/>
                      <a:moveTo>
                        <a:pt x="845011" y="64468"/>
                      </a:moveTo>
                      <a:cubicBezTo>
                        <a:pt x="845011" y="56537"/>
                        <a:pt x="842310" y="57887"/>
                        <a:pt x="840284" y="66662"/>
                      </a:cubicBezTo>
                      <a:cubicBezTo>
                        <a:pt x="839102" y="71387"/>
                        <a:pt x="838257" y="76449"/>
                        <a:pt x="838257" y="77968"/>
                      </a:cubicBezTo>
                      <a:cubicBezTo>
                        <a:pt x="838426" y="82693"/>
                        <a:pt x="844843" y="69530"/>
                        <a:pt x="845011" y="64468"/>
                      </a:cubicBezTo>
                      <a:close/>
                      <a:moveTo>
                        <a:pt x="422045" y="50462"/>
                      </a:moveTo>
                      <a:cubicBezTo>
                        <a:pt x="416473" y="26330"/>
                        <a:pt x="416304" y="25993"/>
                        <a:pt x="417317" y="41180"/>
                      </a:cubicBezTo>
                      <a:cubicBezTo>
                        <a:pt x="417824" y="50462"/>
                        <a:pt x="419174" y="56537"/>
                        <a:pt x="420863" y="58562"/>
                      </a:cubicBezTo>
                      <a:cubicBezTo>
                        <a:pt x="422214" y="60080"/>
                        <a:pt x="423565" y="61262"/>
                        <a:pt x="423902" y="60924"/>
                      </a:cubicBezTo>
                      <a:cubicBezTo>
                        <a:pt x="424240" y="60755"/>
                        <a:pt x="423396" y="56030"/>
                        <a:pt x="422045" y="50462"/>
                      </a:cubicBezTo>
                      <a:close/>
                    </a:path>
                  </a:pathLst>
                </a:custGeom>
                <a:grpFill/>
                <a:ln w="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13"/>
                </a:p>
              </p:txBody>
            </p:sp>
            <p:sp>
              <p:nvSpPr>
                <p:cNvPr id="10" name="grass">
                  <a:extLst>
                    <a:ext uri="{FF2B5EF4-FFF2-40B4-BE49-F238E27FC236}">
                      <a16:creationId xmlns:a16="http://schemas.microsoft.com/office/drawing/2014/main" id="{9641FCD2-141E-51AF-3C61-50ACD3676BB3}"/>
                    </a:ext>
                  </a:extLst>
                </p:cNvPr>
                <p:cNvSpPr/>
                <p:nvPr/>
              </p:nvSpPr>
              <p:spPr>
                <a:xfrm flipV="1">
                  <a:off x="2824313" y="5699953"/>
                  <a:ext cx="1210848" cy="208052"/>
                </a:xfrm>
                <a:custGeom>
                  <a:avLst/>
                  <a:gdLst>
                    <a:gd name="connsiteX0" fmla="*/ 327996 w 2152619"/>
                    <a:gd name="connsiteY0" fmla="*/ 350330 h 369871"/>
                    <a:gd name="connsiteX1" fmla="*/ 278186 w 2152619"/>
                    <a:gd name="connsiteY1" fmla="*/ 278105 h 369871"/>
                    <a:gd name="connsiteX2" fmla="*/ 260794 w 2152619"/>
                    <a:gd name="connsiteY2" fmla="*/ 257180 h 369871"/>
                    <a:gd name="connsiteX3" fmla="*/ 253871 w 2152619"/>
                    <a:gd name="connsiteY3" fmla="*/ 255493 h 369871"/>
                    <a:gd name="connsiteX4" fmla="*/ 240532 w 2152619"/>
                    <a:gd name="connsiteY4" fmla="*/ 270343 h 369871"/>
                    <a:gd name="connsiteX5" fmla="*/ 220608 w 2152619"/>
                    <a:gd name="connsiteY5" fmla="*/ 292787 h 369871"/>
                    <a:gd name="connsiteX6" fmla="*/ 221284 w 2152619"/>
                    <a:gd name="connsiteY6" fmla="*/ 317087 h 369871"/>
                    <a:gd name="connsiteX7" fmla="*/ 215036 w 2152619"/>
                    <a:gd name="connsiteY7" fmla="*/ 312699 h 369871"/>
                    <a:gd name="connsiteX8" fmla="*/ 207776 w 2152619"/>
                    <a:gd name="connsiteY8" fmla="*/ 304430 h 369871"/>
                    <a:gd name="connsiteX9" fmla="*/ 192579 w 2152619"/>
                    <a:gd name="connsiteY9" fmla="*/ 309493 h 369871"/>
                    <a:gd name="connsiteX10" fmla="*/ 178565 w 2152619"/>
                    <a:gd name="connsiteY10" fmla="*/ 313880 h 369871"/>
                    <a:gd name="connsiteX11" fmla="*/ 191904 w 2152619"/>
                    <a:gd name="connsiteY11" fmla="*/ 307468 h 369871"/>
                    <a:gd name="connsiteX12" fmla="*/ 205581 w 2152619"/>
                    <a:gd name="connsiteY12" fmla="*/ 299199 h 369871"/>
                    <a:gd name="connsiteX13" fmla="*/ 201528 w 2152619"/>
                    <a:gd name="connsiteY13" fmla="*/ 286712 h 369871"/>
                    <a:gd name="connsiteX14" fmla="*/ 197476 w 2152619"/>
                    <a:gd name="connsiteY14" fmla="*/ 257180 h 369871"/>
                    <a:gd name="connsiteX15" fmla="*/ 199840 w 2152619"/>
                    <a:gd name="connsiteY15" fmla="*/ 229843 h 369871"/>
                    <a:gd name="connsiteX16" fmla="*/ 202035 w 2152619"/>
                    <a:gd name="connsiteY16" fmla="*/ 221912 h 369871"/>
                    <a:gd name="connsiteX17" fmla="*/ 195787 w 2152619"/>
                    <a:gd name="connsiteY17" fmla="*/ 215499 h 369871"/>
                    <a:gd name="connsiteX18" fmla="*/ 182786 w 2152619"/>
                    <a:gd name="connsiteY18" fmla="*/ 200312 h 369871"/>
                    <a:gd name="connsiteX19" fmla="*/ 175526 w 2152619"/>
                    <a:gd name="connsiteY19" fmla="*/ 191368 h 369871"/>
                    <a:gd name="connsiteX20" fmla="*/ 167421 w 2152619"/>
                    <a:gd name="connsiteY20" fmla="*/ 203012 h 369871"/>
                    <a:gd name="connsiteX21" fmla="*/ 159654 w 2152619"/>
                    <a:gd name="connsiteY21" fmla="*/ 214824 h 369871"/>
                    <a:gd name="connsiteX22" fmla="*/ 167927 w 2152619"/>
                    <a:gd name="connsiteY22" fmla="*/ 220899 h 369871"/>
                    <a:gd name="connsiteX23" fmla="*/ 176370 w 2152619"/>
                    <a:gd name="connsiteY23" fmla="*/ 227818 h 369871"/>
                    <a:gd name="connsiteX24" fmla="*/ 165057 w 2152619"/>
                    <a:gd name="connsiteY24" fmla="*/ 221405 h 369871"/>
                    <a:gd name="connsiteX25" fmla="*/ 158134 w 2152619"/>
                    <a:gd name="connsiteY25" fmla="*/ 216680 h 369871"/>
                    <a:gd name="connsiteX26" fmla="*/ 152562 w 2152619"/>
                    <a:gd name="connsiteY26" fmla="*/ 223937 h 369871"/>
                    <a:gd name="connsiteX27" fmla="*/ 134158 w 2152619"/>
                    <a:gd name="connsiteY27" fmla="*/ 246043 h 369871"/>
                    <a:gd name="connsiteX28" fmla="*/ 124195 w 2152619"/>
                    <a:gd name="connsiteY28" fmla="*/ 252962 h 369871"/>
                    <a:gd name="connsiteX29" fmla="*/ 147328 w 2152619"/>
                    <a:gd name="connsiteY29" fmla="*/ 211449 h 369871"/>
                    <a:gd name="connsiteX30" fmla="*/ 128586 w 2152619"/>
                    <a:gd name="connsiteY30" fmla="*/ 196599 h 369871"/>
                    <a:gd name="connsiteX31" fmla="*/ 110350 w 2152619"/>
                    <a:gd name="connsiteY31" fmla="*/ 182930 h 369871"/>
                    <a:gd name="connsiteX32" fmla="*/ 103765 w 2152619"/>
                    <a:gd name="connsiteY32" fmla="*/ 187149 h 369871"/>
                    <a:gd name="connsiteX33" fmla="*/ 84347 w 2152619"/>
                    <a:gd name="connsiteY33" fmla="*/ 211112 h 369871"/>
                    <a:gd name="connsiteX34" fmla="*/ 22211 w 2152619"/>
                    <a:gd name="connsiteY34" fmla="*/ 291774 h 369871"/>
                    <a:gd name="connsiteX35" fmla="*/ 1105 w 2152619"/>
                    <a:gd name="connsiteY35" fmla="*/ 311180 h 369871"/>
                    <a:gd name="connsiteX36" fmla="*/ 45850 w 2152619"/>
                    <a:gd name="connsiteY36" fmla="*/ 244524 h 369871"/>
                    <a:gd name="connsiteX37" fmla="*/ 62059 w 2152619"/>
                    <a:gd name="connsiteY37" fmla="*/ 211955 h 369871"/>
                    <a:gd name="connsiteX38" fmla="*/ 2793 w 2152619"/>
                    <a:gd name="connsiteY38" fmla="*/ 238618 h 369871"/>
                    <a:gd name="connsiteX39" fmla="*/ 16808 w 2152619"/>
                    <a:gd name="connsiteY39" fmla="*/ 230518 h 369871"/>
                    <a:gd name="connsiteX40" fmla="*/ 58682 w 2152619"/>
                    <a:gd name="connsiteY40" fmla="*/ 205037 h 369871"/>
                    <a:gd name="connsiteX41" fmla="*/ 80464 w 2152619"/>
                    <a:gd name="connsiteY41" fmla="*/ 173143 h 369871"/>
                    <a:gd name="connsiteX42" fmla="*/ 85360 w 2152619"/>
                    <a:gd name="connsiteY42" fmla="*/ 160655 h 369871"/>
                    <a:gd name="connsiteX43" fmla="*/ 73710 w 2152619"/>
                    <a:gd name="connsiteY43" fmla="*/ 147830 h 369871"/>
                    <a:gd name="connsiteX44" fmla="*/ 14613 w 2152619"/>
                    <a:gd name="connsiteY44" fmla="*/ 52655 h 369871"/>
                    <a:gd name="connsiteX45" fmla="*/ 4144 w 2152619"/>
                    <a:gd name="connsiteY45" fmla="*/ 3887 h 369871"/>
                    <a:gd name="connsiteX46" fmla="*/ 4144 w 2152619"/>
                    <a:gd name="connsiteY46" fmla="*/ -2863 h 369871"/>
                    <a:gd name="connsiteX47" fmla="*/ 21366 w 2152619"/>
                    <a:gd name="connsiteY47" fmla="*/ -2357 h 369871"/>
                    <a:gd name="connsiteX48" fmla="*/ 38420 w 2152619"/>
                    <a:gd name="connsiteY48" fmla="*/ -1851 h 369871"/>
                    <a:gd name="connsiteX49" fmla="*/ 38083 w 2152619"/>
                    <a:gd name="connsiteY49" fmla="*/ 10805 h 369871"/>
                    <a:gd name="connsiteX50" fmla="*/ 50408 w 2152619"/>
                    <a:gd name="connsiteY50" fmla="*/ 68349 h 369871"/>
                    <a:gd name="connsiteX51" fmla="*/ 87893 w 2152619"/>
                    <a:gd name="connsiteY51" fmla="*/ 135343 h 369871"/>
                    <a:gd name="connsiteX52" fmla="*/ 91608 w 2152619"/>
                    <a:gd name="connsiteY52" fmla="*/ 139899 h 369871"/>
                    <a:gd name="connsiteX53" fmla="*/ 93634 w 2152619"/>
                    <a:gd name="connsiteY53" fmla="*/ 134837 h 369871"/>
                    <a:gd name="connsiteX54" fmla="*/ 93127 w 2152619"/>
                    <a:gd name="connsiteY54" fmla="*/ 125555 h 369871"/>
                    <a:gd name="connsiteX55" fmla="*/ 85867 w 2152619"/>
                    <a:gd name="connsiteY55" fmla="*/ 91299 h 369871"/>
                    <a:gd name="connsiteX56" fmla="*/ 86880 w 2152619"/>
                    <a:gd name="connsiteY56" fmla="*/ 81343 h 369871"/>
                    <a:gd name="connsiteX57" fmla="*/ 77931 w 2152619"/>
                    <a:gd name="connsiteY57" fmla="*/ 71387 h 369871"/>
                    <a:gd name="connsiteX58" fmla="*/ 49564 w 2152619"/>
                    <a:gd name="connsiteY58" fmla="*/ 6418 h 369871"/>
                    <a:gd name="connsiteX59" fmla="*/ 49058 w 2152619"/>
                    <a:gd name="connsiteY59" fmla="*/ -1851 h 369871"/>
                    <a:gd name="connsiteX60" fmla="*/ 63748 w 2152619"/>
                    <a:gd name="connsiteY60" fmla="*/ -2357 h 369871"/>
                    <a:gd name="connsiteX61" fmla="*/ 78437 w 2152619"/>
                    <a:gd name="connsiteY61" fmla="*/ -2357 h 369871"/>
                    <a:gd name="connsiteX62" fmla="*/ 76749 w 2152619"/>
                    <a:gd name="connsiteY62" fmla="*/ 3887 h 369871"/>
                    <a:gd name="connsiteX63" fmla="*/ 89413 w 2152619"/>
                    <a:gd name="connsiteY63" fmla="*/ 62612 h 369871"/>
                    <a:gd name="connsiteX64" fmla="*/ 100725 w 2152619"/>
                    <a:gd name="connsiteY64" fmla="*/ 57887 h 369871"/>
                    <a:gd name="connsiteX65" fmla="*/ 109506 w 2152619"/>
                    <a:gd name="connsiteY65" fmla="*/ 49449 h 369871"/>
                    <a:gd name="connsiteX66" fmla="*/ 109843 w 2152619"/>
                    <a:gd name="connsiteY66" fmla="*/ 23799 h 369871"/>
                    <a:gd name="connsiteX67" fmla="*/ 110350 w 2152619"/>
                    <a:gd name="connsiteY67" fmla="*/ -1851 h 369871"/>
                    <a:gd name="connsiteX68" fmla="*/ 138379 w 2152619"/>
                    <a:gd name="connsiteY68" fmla="*/ -2357 h 369871"/>
                    <a:gd name="connsiteX69" fmla="*/ 166408 w 2152619"/>
                    <a:gd name="connsiteY69" fmla="*/ -2695 h 369871"/>
                    <a:gd name="connsiteX70" fmla="*/ 165057 w 2152619"/>
                    <a:gd name="connsiteY70" fmla="*/ 10299 h 369871"/>
                    <a:gd name="connsiteX71" fmla="*/ 165732 w 2152619"/>
                    <a:gd name="connsiteY71" fmla="*/ 86743 h 369871"/>
                    <a:gd name="connsiteX72" fmla="*/ 167252 w 2152619"/>
                    <a:gd name="connsiteY72" fmla="*/ 94337 h 369871"/>
                    <a:gd name="connsiteX73" fmla="*/ 172655 w 2152619"/>
                    <a:gd name="connsiteY73" fmla="*/ 85055 h 369871"/>
                    <a:gd name="connsiteX74" fmla="*/ 178734 w 2152619"/>
                    <a:gd name="connsiteY74" fmla="*/ 70712 h 369871"/>
                    <a:gd name="connsiteX75" fmla="*/ 183461 w 2152619"/>
                    <a:gd name="connsiteY75" fmla="*/ 9624 h 369871"/>
                    <a:gd name="connsiteX76" fmla="*/ 183124 w 2152619"/>
                    <a:gd name="connsiteY76" fmla="*/ -2695 h 369871"/>
                    <a:gd name="connsiteX77" fmla="*/ 217062 w 2152619"/>
                    <a:gd name="connsiteY77" fmla="*/ -2695 h 369871"/>
                    <a:gd name="connsiteX78" fmla="*/ 251001 w 2152619"/>
                    <a:gd name="connsiteY78" fmla="*/ -2695 h 369871"/>
                    <a:gd name="connsiteX79" fmla="*/ 250157 w 2152619"/>
                    <a:gd name="connsiteY79" fmla="*/ 5405 h 369871"/>
                    <a:gd name="connsiteX80" fmla="*/ 246949 w 2152619"/>
                    <a:gd name="connsiteY80" fmla="*/ 101424 h 369871"/>
                    <a:gd name="connsiteX81" fmla="*/ 250326 w 2152619"/>
                    <a:gd name="connsiteY81" fmla="*/ 131799 h 369871"/>
                    <a:gd name="connsiteX82" fmla="*/ 264002 w 2152619"/>
                    <a:gd name="connsiteY82" fmla="*/ 115768 h 369871"/>
                    <a:gd name="connsiteX83" fmla="*/ 276159 w 2152619"/>
                    <a:gd name="connsiteY83" fmla="*/ 97205 h 369871"/>
                    <a:gd name="connsiteX84" fmla="*/ 275146 w 2152619"/>
                    <a:gd name="connsiteY84" fmla="*/ 71387 h 369871"/>
                    <a:gd name="connsiteX85" fmla="*/ 264171 w 2152619"/>
                    <a:gd name="connsiteY85" fmla="*/ 3212 h 369871"/>
                    <a:gd name="connsiteX86" fmla="*/ 262483 w 2152619"/>
                    <a:gd name="connsiteY86" fmla="*/ -2020 h 369871"/>
                    <a:gd name="connsiteX87" fmla="*/ 282745 w 2152619"/>
                    <a:gd name="connsiteY87" fmla="*/ -2695 h 369871"/>
                    <a:gd name="connsiteX88" fmla="*/ 303006 w 2152619"/>
                    <a:gd name="connsiteY88" fmla="*/ -2695 h 369871"/>
                    <a:gd name="connsiteX89" fmla="*/ 303006 w 2152619"/>
                    <a:gd name="connsiteY89" fmla="*/ 2030 h 369871"/>
                    <a:gd name="connsiteX90" fmla="*/ 301149 w 2152619"/>
                    <a:gd name="connsiteY90" fmla="*/ 24980 h 369871"/>
                    <a:gd name="connsiteX91" fmla="*/ 300136 w 2152619"/>
                    <a:gd name="connsiteY91" fmla="*/ 44049 h 369871"/>
                    <a:gd name="connsiteX92" fmla="*/ 307228 w 2152619"/>
                    <a:gd name="connsiteY92" fmla="*/ 8612 h 369871"/>
                    <a:gd name="connsiteX93" fmla="*/ 308410 w 2152619"/>
                    <a:gd name="connsiteY93" fmla="*/ -2695 h 369871"/>
                    <a:gd name="connsiteX94" fmla="*/ 462906 w 2152619"/>
                    <a:gd name="connsiteY94" fmla="*/ -2695 h 369871"/>
                    <a:gd name="connsiteX95" fmla="*/ 616390 w 2152619"/>
                    <a:gd name="connsiteY95" fmla="*/ 5 h 369871"/>
                    <a:gd name="connsiteX96" fmla="*/ 616221 w 2152619"/>
                    <a:gd name="connsiteY96" fmla="*/ 28018 h 369871"/>
                    <a:gd name="connsiteX97" fmla="*/ 623988 w 2152619"/>
                    <a:gd name="connsiteY97" fmla="*/ 55524 h 369871"/>
                    <a:gd name="connsiteX98" fmla="*/ 637834 w 2152619"/>
                    <a:gd name="connsiteY98" fmla="*/ 74930 h 369871"/>
                    <a:gd name="connsiteX99" fmla="*/ 642055 w 2152619"/>
                    <a:gd name="connsiteY99" fmla="*/ 10130 h 369871"/>
                    <a:gd name="connsiteX100" fmla="*/ 641549 w 2152619"/>
                    <a:gd name="connsiteY100" fmla="*/ -1851 h 369871"/>
                    <a:gd name="connsiteX101" fmla="*/ 693723 w 2152619"/>
                    <a:gd name="connsiteY101" fmla="*/ -2357 h 369871"/>
                    <a:gd name="connsiteX102" fmla="*/ 745897 w 2152619"/>
                    <a:gd name="connsiteY102" fmla="*/ -2695 h 369871"/>
                    <a:gd name="connsiteX103" fmla="*/ 744884 w 2152619"/>
                    <a:gd name="connsiteY103" fmla="*/ 21605 h 369871"/>
                    <a:gd name="connsiteX104" fmla="*/ 741169 w 2152619"/>
                    <a:gd name="connsiteY104" fmla="*/ 65818 h 369871"/>
                    <a:gd name="connsiteX105" fmla="*/ 741676 w 2152619"/>
                    <a:gd name="connsiteY105" fmla="*/ 90455 h 369871"/>
                    <a:gd name="connsiteX106" fmla="*/ 744884 w 2152619"/>
                    <a:gd name="connsiteY106" fmla="*/ 95518 h 369871"/>
                    <a:gd name="connsiteX107" fmla="*/ 746910 w 2152619"/>
                    <a:gd name="connsiteY107" fmla="*/ 83030 h 369871"/>
                    <a:gd name="connsiteX108" fmla="*/ 751976 w 2152619"/>
                    <a:gd name="connsiteY108" fmla="*/ 16712 h 369871"/>
                    <a:gd name="connsiteX109" fmla="*/ 751469 w 2152619"/>
                    <a:gd name="connsiteY109" fmla="*/ -1851 h 369871"/>
                    <a:gd name="connsiteX110" fmla="*/ 805332 w 2152619"/>
                    <a:gd name="connsiteY110" fmla="*/ -1851 h 369871"/>
                    <a:gd name="connsiteX111" fmla="*/ 859026 w 2152619"/>
                    <a:gd name="connsiteY111" fmla="*/ -1851 h 369871"/>
                    <a:gd name="connsiteX112" fmla="*/ 859026 w 2152619"/>
                    <a:gd name="connsiteY112" fmla="*/ 10805 h 369871"/>
                    <a:gd name="connsiteX113" fmla="*/ 858857 w 2152619"/>
                    <a:gd name="connsiteY113" fmla="*/ 23462 h 369871"/>
                    <a:gd name="connsiteX114" fmla="*/ 860714 w 2152619"/>
                    <a:gd name="connsiteY114" fmla="*/ 10468 h 369871"/>
                    <a:gd name="connsiteX115" fmla="*/ 862403 w 2152619"/>
                    <a:gd name="connsiteY115" fmla="*/ -2695 h 369871"/>
                    <a:gd name="connsiteX116" fmla="*/ 916266 w 2152619"/>
                    <a:gd name="connsiteY116" fmla="*/ -2695 h 369871"/>
                    <a:gd name="connsiteX117" fmla="*/ 969960 w 2152619"/>
                    <a:gd name="connsiteY117" fmla="*/ -2695 h 369871"/>
                    <a:gd name="connsiteX118" fmla="*/ 969960 w 2152619"/>
                    <a:gd name="connsiteY118" fmla="*/ 3718 h 369871"/>
                    <a:gd name="connsiteX119" fmla="*/ 966583 w 2152619"/>
                    <a:gd name="connsiteY119" fmla="*/ 23799 h 369871"/>
                    <a:gd name="connsiteX120" fmla="*/ 974856 w 2152619"/>
                    <a:gd name="connsiteY120" fmla="*/ 75605 h 369871"/>
                    <a:gd name="connsiteX121" fmla="*/ 1040370 w 2152619"/>
                    <a:gd name="connsiteY121" fmla="*/ 177868 h 369871"/>
                    <a:gd name="connsiteX122" fmla="*/ 1037837 w 2152619"/>
                    <a:gd name="connsiteY122" fmla="*/ 170105 h 369871"/>
                    <a:gd name="connsiteX123" fmla="*/ 1014705 w 2152619"/>
                    <a:gd name="connsiteY123" fmla="*/ 78305 h 369871"/>
                    <a:gd name="connsiteX124" fmla="*/ 1008795 w 2152619"/>
                    <a:gd name="connsiteY124" fmla="*/ 4562 h 369871"/>
                    <a:gd name="connsiteX125" fmla="*/ 1008795 w 2152619"/>
                    <a:gd name="connsiteY125" fmla="*/ -2695 h 369871"/>
                    <a:gd name="connsiteX126" fmla="*/ 1037162 w 2152619"/>
                    <a:gd name="connsiteY126" fmla="*/ -2695 h 369871"/>
                    <a:gd name="connsiteX127" fmla="*/ 1065697 w 2152619"/>
                    <a:gd name="connsiteY127" fmla="*/ -2695 h 369871"/>
                    <a:gd name="connsiteX128" fmla="*/ 1066710 w 2152619"/>
                    <a:gd name="connsiteY128" fmla="*/ 17218 h 369871"/>
                    <a:gd name="connsiteX129" fmla="*/ 1091869 w 2152619"/>
                    <a:gd name="connsiteY129" fmla="*/ 110874 h 369871"/>
                    <a:gd name="connsiteX130" fmla="*/ 1094064 w 2152619"/>
                    <a:gd name="connsiteY130" fmla="*/ 121168 h 369871"/>
                    <a:gd name="connsiteX131" fmla="*/ 1067217 w 2152619"/>
                    <a:gd name="connsiteY131" fmla="*/ 83874 h 369871"/>
                    <a:gd name="connsiteX132" fmla="*/ 1058099 w 2152619"/>
                    <a:gd name="connsiteY132" fmla="*/ 69193 h 369871"/>
                    <a:gd name="connsiteX133" fmla="*/ 1057423 w 2152619"/>
                    <a:gd name="connsiteY133" fmla="*/ 85562 h 369871"/>
                    <a:gd name="connsiteX134" fmla="*/ 1063840 w 2152619"/>
                    <a:gd name="connsiteY134" fmla="*/ 113405 h 369871"/>
                    <a:gd name="connsiteX135" fmla="*/ 1063333 w 2152619"/>
                    <a:gd name="connsiteY135" fmla="*/ 120155 h 369871"/>
                    <a:gd name="connsiteX136" fmla="*/ 1061982 w 2152619"/>
                    <a:gd name="connsiteY136" fmla="*/ 139562 h 369871"/>
                    <a:gd name="connsiteX137" fmla="*/ 1087310 w 2152619"/>
                    <a:gd name="connsiteY137" fmla="*/ 238280 h 369871"/>
                    <a:gd name="connsiteX138" fmla="*/ 1102506 w 2152619"/>
                    <a:gd name="connsiteY138" fmla="*/ 272368 h 369871"/>
                    <a:gd name="connsiteX139" fmla="*/ 1177644 w 2152619"/>
                    <a:gd name="connsiteY139" fmla="*/ 253468 h 369871"/>
                    <a:gd name="connsiteX140" fmla="*/ 1225259 w 2152619"/>
                    <a:gd name="connsiteY140" fmla="*/ 223768 h 369871"/>
                    <a:gd name="connsiteX141" fmla="*/ 1228130 w 2152619"/>
                    <a:gd name="connsiteY141" fmla="*/ 217693 h 369871"/>
                    <a:gd name="connsiteX142" fmla="*/ 1217323 w 2152619"/>
                    <a:gd name="connsiteY142" fmla="*/ 210437 h 369871"/>
                    <a:gd name="connsiteX143" fmla="*/ 1192840 w 2152619"/>
                    <a:gd name="connsiteY143" fmla="*/ 192549 h 369871"/>
                    <a:gd name="connsiteX144" fmla="*/ 1177982 w 2152619"/>
                    <a:gd name="connsiteY144" fmla="*/ 182762 h 369871"/>
                    <a:gd name="connsiteX145" fmla="*/ 1174436 w 2152619"/>
                    <a:gd name="connsiteY145" fmla="*/ 214318 h 369871"/>
                    <a:gd name="connsiteX146" fmla="*/ 1171565 w 2152619"/>
                    <a:gd name="connsiteY146" fmla="*/ 244524 h 369871"/>
                    <a:gd name="connsiteX147" fmla="*/ 1170214 w 2152619"/>
                    <a:gd name="connsiteY147" fmla="*/ 209087 h 369871"/>
                    <a:gd name="connsiteX148" fmla="*/ 1168864 w 2152619"/>
                    <a:gd name="connsiteY148" fmla="*/ 173649 h 369871"/>
                    <a:gd name="connsiteX149" fmla="*/ 1157720 w 2152619"/>
                    <a:gd name="connsiteY149" fmla="*/ 162343 h 369871"/>
                    <a:gd name="connsiteX150" fmla="*/ 1145394 w 2152619"/>
                    <a:gd name="connsiteY150" fmla="*/ 150868 h 369871"/>
                    <a:gd name="connsiteX151" fmla="*/ 1138133 w 2152619"/>
                    <a:gd name="connsiteY151" fmla="*/ 221743 h 369871"/>
                    <a:gd name="connsiteX152" fmla="*/ 1134925 w 2152619"/>
                    <a:gd name="connsiteY152" fmla="*/ 235243 h 369871"/>
                    <a:gd name="connsiteX153" fmla="*/ 1129353 w 2152619"/>
                    <a:gd name="connsiteY153" fmla="*/ 175337 h 369871"/>
                    <a:gd name="connsiteX154" fmla="*/ 1124625 w 2152619"/>
                    <a:gd name="connsiteY154" fmla="*/ 126399 h 369871"/>
                    <a:gd name="connsiteX155" fmla="*/ 1114157 w 2152619"/>
                    <a:gd name="connsiteY155" fmla="*/ 111212 h 369871"/>
                    <a:gd name="connsiteX156" fmla="*/ 1073802 w 2152619"/>
                    <a:gd name="connsiteY156" fmla="*/ 6249 h 369871"/>
                    <a:gd name="connsiteX157" fmla="*/ 1072789 w 2152619"/>
                    <a:gd name="connsiteY157" fmla="*/ -2695 h 369871"/>
                    <a:gd name="connsiteX158" fmla="*/ 1090687 w 2152619"/>
                    <a:gd name="connsiteY158" fmla="*/ -2695 h 369871"/>
                    <a:gd name="connsiteX159" fmla="*/ 1108416 w 2152619"/>
                    <a:gd name="connsiteY159" fmla="*/ -2695 h 369871"/>
                    <a:gd name="connsiteX160" fmla="*/ 1108416 w 2152619"/>
                    <a:gd name="connsiteY160" fmla="*/ 13843 h 369871"/>
                    <a:gd name="connsiteX161" fmla="*/ 1111793 w 2152619"/>
                    <a:gd name="connsiteY161" fmla="*/ 44387 h 369871"/>
                    <a:gd name="connsiteX162" fmla="*/ 1117702 w 2152619"/>
                    <a:gd name="connsiteY162" fmla="*/ 56368 h 369871"/>
                    <a:gd name="connsiteX163" fmla="*/ 1111793 w 2152619"/>
                    <a:gd name="connsiteY163" fmla="*/ -1345 h 369871"/>
                    <a:gd name="connsiteX164" fmla="*/ 1224077 w 2152619"/>
                    <a:gd name="connsiteY164" fmla="*/ -2695 h 369871"/>
                    <a:gd name="connsiteX165" fmla="*/ 1336362 w 2152619"/>
                    <a:gd name="connsiteY165" fmla="*/ -1345 h 369871"/>
                    <a:gd name="connsiteX166" fmla="*/ 1332141 w 2152619"/>
                    <a:gd name="connsiteY166" fmla="*/ 16712 h 369871"/>
                    <a:gd name="connsiteX167" fmla="*/ 1324542 w 2152619"/>
                    <a:gd name="connsiteY167" fmla="*/ 58055 h 369871"/>
                    <a:gd name="connsiteX168" fmla="*/ 1318802 w 2152619"/>
                    <a:gd name="connsiteY168" fmla="*/ 92312 h 369871"/>
                    <a:gd name="connsiteX169" fmla="*/ 1316606 w 2152619"/>
                    <a:gd name="connsiteY169" fmla="*/ 101930 h 369871"/>
                    <a:gd name="connsiteX170" fmla="*/ 1324880 w 2152619"/>
                    <a:gd name="connsiteY170" fmla="*/ 115093 h 369871"/>
                    <a:gd name="connsiteX171" fmla="*/ 1334336 w 2152619"/>
                    <a:gd name="connsiteY171" fmla="*/ 128424 h 369871"/>
                    <a:gd name="connsiteX172" fmla="*/ 1370807 w 2152619"/>
                    <a:gd name="connsiteY172" fmla="*/ 62780 h 369871"/>
                    <a:gd name="connsiteX173" fmla="*/ 1375028 w 2152619"/>
                    <a:gd name="connsiteY173" fmla="*/ 51305 h 369871"/>
                    <a:gd name="connsiteX174" fmla="*/ 1370976 w 2152619"/>
                    <a:gd name="connsiteY174" fmla="*/ 31562 h 369871"/>
                    <a:gd name="connsiteX175" fmla="*/ 1365910 w 2152619"/>
                    <a:gd name="connsiteY175" fmla="*/ 4562 h 369871"/>
                    <a:gd name="connsiteX176" fmla="*/ 1364728 w 2152619"/>
                    <a:gd name="connsiteY176" fmla="*/ -2695 h 369871"/>
                    <a:gd name="connsiteX177" fmla="*/ 1442230 w 2152619"/>
                    <a:gd name="connsiteY177" fmla="*/ -2695 h 369871"/>
                    <a:gd name="connsiteX178" fmla="*/ 1519901 w 2152619"/>
                    <a:gd name="connsiteY178" fmla="*/ -2695 h 369871"/>
                    <a:gd name="connsiteX179" fmla="*/ 1519732 w 2152619"/>
                    <a:gd name="connsiteY179" fmla="*/ 26499 h 369871"/>
                    <a:gd name="connsiteX180" fmla="*/ 1521927 w 2152619"/>
                    <a:gd name="connsiteY180" fmla="*/ 68855 h 369871"/>
                    <a:gd name="connsiteX181" fmla="*/ 1526823 w 2152619"/>
                    <a:gd name="connsiteY181" fmla="*/ 77293 h 369871"/>
                    <a:gd name="connsiteX182" fmla="*/ 1534253 w 2152619"/>
                    <a:gd name="connsiteY182" fmla="*/ 59237 h 369871"/>
                    <a:gd name="connsiteX183" fmla="*/ 1538980 w 2152619"/>
                    <a:gd name="connsiteY183" fmla="*/ 21774 h 369871"/>
                    <a:gd name="connsiteX184" fmla="*/ 1538980 w 2152619"/>
                    <a:gd name="connsiteY184" fmla="*/ -2695 h 369871"/>
                    <a:gd name="connsiteX185" fmla="*/ 1581868 w 2152619"/>
                    <a:gd name="connsiteY185" fmla="*/ -2695 h 369871"/>
                    <a:gd name="connsiteX186" fmla="*/ 1624925 w 2152619"/>
                    <a:gd name="connsiteY186" fmla="*/ -2695 h 369871"/>
                    <a:gd name="connsiteX187" fmla="*/ 1624587 w 2152619"/>
                    <a:gd name="connsiteY187" fmla="*/ 14687 h 369871"/>
                    <a:gd name="connsiteX188" fmla="*/ 1629821 w 2152619"/>
                    <a:gd name="connsiteY188" fmla="*/ 47930 h 369871"/>
                    <a:gd name="connsiteX189" fmla="*/ 1672371 w 2152619"/>
                    <a:gd name="connsiteY189" fmla="*/ 125555 h 369871"/>
                    <a:gd name="connsiteX190" fmla="*/ 1675917 w 2152619"/>
                    <a:gd name="connsiteY190" fmla="*/ 129774 h 369871"/>
                    <a:gd name="connsiteX191" fmla="*/ 1675242 w 2152619"/>
                    <a:gd name="connsiteY191" fmla="*/ 124712 h 369871"/>
                    <a:gd name="connsiteX192" fmla="*/ 1667306 w 2152619"/>
                    <a:gd name="connsiteY192" fmla="*/ 100243 h 369871"/>
                    <a:gd name="connsiteX193" fmla="*/ 1644849 w 2152619"/>
                    <a:gd name="connsiteY193" fmla="*/ 4393 h 369871"/>
                    <a:gd name="connsiteX194" fmla="*/ 1644005 w 2152619"/>
                    <a:gd name="connsiteY194" fmla="*/ -2695 h 369871"/>
                    <a:gd name="connsiteX195" fmla="*/ 1693815 w 2152619"/>
                    <a:gd name="connsiteY195" fmla="*/ -2357 h 369871"/>
                    <a:gd name="connsiteX196" fmla="*/ 1743794 w 2152619"/>
                    <a:gd name="connsiteY196" fmla="*/ -1851 h 369871"/>
                    <a:gd name="connsiteX197" fmla="*/ 1743457 w 2152619"/>
                    <a:gd name="connsiteY197" fmla="*/ 12493 h 369871"/>
                    <a:gd name="connsiteX198" fmla="*/ 1745652 w 2152619"/>
                    <a:gd name="connsiteY198" fmla="*/ 35274 h 369871"/>
                    <a:gd name="connsiteX199" fmla="*/ 1748184 w 2152619"/>
                    <a:gd name="connsiteY199" fmla="*/ 20593 h 369871"/>
                    <a:gd name="connsiteX200" fmla="*/ 1748353 w 2152619"/>
                    <a:gd name="connsiteY200" fmla="*/ -2695 h 369871"/>
                    <a:gd name="connsiteX201" fmla="*/ 1815217 w 2152619"/>
                    <a:gd name="connsiteY201" fmla="*/ -2695 h 369871"/>
                    <a:gd name="connsiteX202" fmla="*/ 1882250 w 2152619"/>
                    <a:gd name="connsiteY202" fmla="*/ -2695 h 369871"/>
                    <a:gd name="connsiteX203" fmla="*/ 1880900 w 2152619"/>
                    <a:gd name="connsiteY203" fmla="*/ 6080 h 369871"/>
                    <a:gd name="connsiteX204" fmla="*/ 1878029 w 2152619"/>
                    <a:gd name="connsiteY204" fmla="*/ 101930 h 369871"/>
                    <a:gd name="connsiteX205" fmla="*/ 1900993 w 2152619"/>
                    <a:gd name="connsiteY205" fmla="*/ 57887 h 369871"/>
                    <a:gd name="connsiteX206" fmla="*/ 1906227 w 2152619"/>
                    <a:gd name="connsiteY206" fmla="*/ 10805 h 369871"/>
                    <a:gd name="connsiteX207" fmla="*/ 1903694 w 2152619"/>
                    <a:gd name="connsiteY207" fmla="*/ -501 h 369871"/>
                    <a:gd name="connsiteX208" fmla="*/ 1925644 w 2152619"/>
                    <a:gd name="connsiteY208" fmla="*/ -2695 h 369871"/>
                    <a:gd name="connsiteX209" fmla="*/ 1945738 w 2152619"/>
                    <a:gd name="connsiteY209" fmla="*/ 8105 h 369871"/>
                    <a:gd name="connsiteX210" fmla="*/ 1961778 w 2152619"/>
                    <a:gd name="connsiteY210" fmla="*/ 69024 h 369871"/>
                    <a:gd name="connsiteX211" fmla="*/ 1964311 w 2152619"/>
                    <a:gd name="connsiteY211" fmla="*/ 59743 h 369871"/>
                    <a:gd name="connsiteX212" fmla="*/ 1960090 w 2152619"/>
                    <a:gd name="connsiteY212" fmla="*/ 5405 h 369871"/>
                    <a:gd name="connsiteX213" fmla="*/ 1958908 w 2152619"/>
                    <a:gd name="connsiteY213" fmla="*/ -2695 h 369871"/>
                    <a:gd name="connsiteX214" fmla="*/ 2029318 w 2152619"/>
                    <a:gd name="connsiteY214" fmla="*/ -2695 h 369871"/>
                    <a:gd name="connsiteX215" fmla="*/ 2099559 w 2152619"/>
                    <a:gd name="connsiteY215" fmla="*/ -2695 h 369871"/>
                    <a:gd name="connsiteX216" fmla="*/ 2098546 w 2152619"/>
                    <a:gd name="connsiteY216" fmla="*/ 4562 h 369871"/>
                    <a:gd name="connsiteX217" fmla="*/ 2080985 w 2152619"/>
                    <a:gd name="connsiteY217" fmla="*/ 85730 h 369871"/>
                    <a:gd name="connsiteX218" fmla="*/ 2076258 w 2152619"/>
                    <a:gd name="connsiteY218" fmla="*/ 102943 h 369871"/>
                    <a:gd name="connsiteX219" fmla="*/ 2086726 w 2152619"/>
                    <a:gd name="connsiteY219" fmla="*/ 85055 h 369871"/>
                    <a:gd name="connsiteX220" fmla="*/ 2109521 w 2152619"/>
                    <a:gd name="connsiteY220" fmla="*/ 20930 h 369871"/>
                    <a:gd name="connsiteX221" fmla="*/ 2112391 w 2152619"/>
                    <a:gd name="connsiteY221" fmla="*/ 2874 h 369871"/>
                    <a:gd name="connsiteX222" fmla="*/ 2113236 w 2152619"/>
                    <a:gd name="connsiteY222" fmla="*/ -2695 h 369871"/>
                    <a:gd name="connsiteX223" fmla="*/ 2130121 w 2152619"/>
                    <a:gd name="connsiteY223" fmla="*/ -2695 h 369871"/>
                    <a:gd name="connsiteX224" fmla="*/ 2146837 w 2152619"/>
                    <a:gd name="connsiteY224" fmla="*/ -2695 h 369871"/>
                    <a:gd name="connsiteX225" fmla="*/ 2145824 w 2152619"/>
                    <a:gd name="connsiteY225" fmla="*/ 2030 h 369871"/>
                    <a:gd name="connsiteX226" fmla="*/ 2119145 w 2152619"/>
                    <a:gd name="connsiteY226" fmla="*/ 74930 h 369871"/>
                    <a:gd name="connsiteX227" fmla="*/ 2081492 w 2152619"/>
                    <a:gd name="connsiteY227" fmla="*/ 132305 h 369871"/>
                    <a:gd name="connsiteX228" fmla="*/ 2074232 w 2152619"/>
                    <a:gd name="connsiteY228" fmla="*/ 140405 h 369871"/>
                    <a:gd name="connsiteX229" fmla="*/ 2079466 w 2152619"/>
                    <a:gd name="connsiteY229" fmla="*/ 155424 h 369871"/>
                    <a:gd name="connsiteX230" fmla="*/ 2132653 w 2152619"/>
                    <a:gd name="connsiteY230" fmla="*/ 260049 h 369871"/>
                    <a:gd name="connsiteX231" fmla="*/ 2123198 w 2152619"/>
                    <a:gd name="connsiteY231" fmla="*/ 252624 h 369871"/>
                    <a:gd name="connsiteX232" fmla="*/ 2068322 w 2152619"/>
                    <a:gd name="connsiteY232" fmla="*/ 177868 h 369871"/>
                    <a:gd name="connsiteX233" fmla="*/ 2055827 w 2152619"/>
                    <a:gd name="connsiteY233" fmla="*/ 159305 h 369871"/>
                    <a:gd name="connsiteX234" fmla="*/ 2038098 w 2152619"/>
                    <a:gd name="connsiteY234" fmla="*/ 182930 h 369871"/>
                    <a:gd name="connsiteX235" fmla="*/ 1997068 w 2152619"/>
                    <a:gd name="connsiteY235" fmla="*/ 245030 h 369871"/>
                    <a:gd name="connsiteX236" fmla="*/ 1983391 w 2152619"/>
                    <a:gd name="connsiteY236" fmla="*/ 264605 h 369871"/>
                    <a:gd name="connsiteX237" fmla="*/ 2006692 w 2152619"/>
                    <a:gd name="connsiteY237" fmla="*/ 270512 h 369871"/>
                    <a:gd name="connsiteX238" fmla="*/ 2034552 w 2152619"/>
                    <a:gd name="connsiteY238" fmla="*/ 278443 h 369871"/>
                    <a:gd name="connsiteX239" fmla="*/ 2036241 w 2152619"/>
                    <a:gd name="connsiteY239" fmla="*/ 279793 h 369871"/>
                    <a:gd name="connsiteX240" fmla="*/ 1987105 w 2152619"/>
                    <a:gd name="connsiteY240" fmla="*/ 270005 h 369871"/>
                    <a:gd name="connsiteX241" fmla="*/ 1972584 w 2152619"/>
                    <a:gd name="connsiteY241" fmla="*/ 276080 h 369871"/>
                    <a:gd name="connsiteX242" fmla="*/ 1953673 w 2152619"/>
                    <a:gd name="connsiteY242" fmla="*/ 297680 h 369871"/>
                    <a:gd name="connsiteX243" fmla="*/ 1940841 w 2152619"/>
                    <a:gd name="connsiteY243" fmla="*/ 313374 h 369871"/>
                    <a:gd name="connsiteX244" fmla="*/ 1964817 w 2152619"/>
                    <a:gd name="connsiteY244" fmla="*/ 355055 h 369871"/>
                    <a:gd name="connsiteX245" fmla="*/ 1948946 w 2152619"/>
                    <a:gd name="connsiteY245" fmla="*/ 337843 h 369871"/>
                    <a:gd name="connsiteX246" fmla="*/ 1934425 w 2152619"/>
                    <a:gd name="connsiteY246" fmla="*/ 319618 h 369871"/>
                    <a:gd name="connsiteX247" fmla="*/ 1929359 w 2152619"/>
                    <a:gd name="connsiteY247" fmla="*/ 323499 h 369871"/>
                    <a:gd name="connsiteX248" fmla="*/ 1925138 w 2152619"/>
                    <a:gd name="connsiteY248" fmla="*/ 327212 h 369871"/>
                    <a:gd name="connsiteX249" fmla="*/ 1929021 w 2152619"/>
                    <a:gd name="connsiteY249" fmla="*/ 321812 h 369871"/>
                    <a:gd name="connsiteX250" fmla="*/ 1932905 w 2152619"/>
                    <a:gd name="connsiteY250" fmla="*/ 316412 h 369871"/>
                    <a:gd name="connsiteX251" fmla="*/ 1926658 w 2152619"/>
                    <a:gd name="connsiteY251" fmla="*/ 306962 h 369871"/>
                    <a:gd name="connsiteX252" fmla="*/ 1920579 w 2152619"/>
                    <a:gd name="connsiteY252" fmla="*/ 297680 h 369871"/>
                    <a:gd name="connsiteX253" fmla="*/ 1911630 w 2152619"/>
                    <a:gd name="connsiteY253" fmla="*/ 310674 h 369871"/>
                    <a:gd name="connsiteX254" fmla="*/ 1868911 w 2152619"/>
                    <a:gd name="connsiteY254" fmla="*/ 366868 h 369871"/>
                    <a:gd name="connsiteX255" fmla="*/ 1874652 w 2152619"/>
                    <a:gd name="connsiteY255" fmla="*/ 357249 h 369871"/>
                    <a:gd name="connsiteX256" fmla="*/ 1907747 w 2152619"/>
                    <a:gd name="connsiteY256" fmla="*/ 299705 h 369871"/>
                    <a:gd name="connsiteX257" fmla="*/ 1913825 w 2152619"/>
                    <a:gd name="connsiteY257" fmla="*/ 287555 h 369871"/>
                    <a:gd name="connsiteX258" fmla="*/ 1905383 w 2152619"/>
                    <a:gd name="connsiteY258" fmla="*/ 273212 h 369871"/>
                    <a:gd name="connsiteX259" fmla="*/ 1892550 w 2152619"/>
                    <a:gd name="connsiteY259" fmla="*/ 250093 h 369871"/>
                    <a:gd name="connsiteX260" fmla="*/ 1869249 w 2152619"/>
                    <a:gd name="connsiteY260" fmla="*/ 222587 h 369871"/>
                    <a:gd name="connsiteX261" fmla="*/ 1841895 w 2152619"/>
                    <a:gd name="connsiteY261" fmla="*/ 191199 h 369871"/>
                    <a:gd name="connsiteX262" fmla="*/ 1830920 w 2152619"/>
                    <a:gd name="connsiteY262" fmla="*/ 179555 h 369871"/>
                    <a:gd name="connsiteX263" fmla="*/ 1836492 w 2152619"/>
                    <a:gd name="connsiteY263" fmla="*/ 197612 h 369871"/>
                    <a:gd name="connsiteX264" fmla="*/ 1847467 w 2152619"/>
                    <a:gd name="connsiteY264" fmla="*/ 285699 h 369871"/>
                    <a:gd name="connsiteX265" fmla="*/ 1860300 w 2152619"/>
                    <a:gd name="connsiteY265" fmla="*/ 307130 h 369871"/>
                    <a:gd name="connsiteX266" fmla="*/ 1870937 w 2152619"/>
                    <a:gd name="connsiteY266" fmla="*/ 312362 h 369871"/>
                    <a:gd name="connsiteX267" fmla="*/ 1843415 w 2152619"/>
                    <a:gd name="connsiteY267" fmla="*/ 302405 h 369871"/>
                    <a:gd name="connsiteX268" fmla="*/ 1835648 w 2152619"/>
                    <a:gd name="connsiteY268" fmla="*/ 309830 h 369871"/>
                    <a:gd name="connsiteX269" fmla="*/ 1825179 w 2152619"/>
                    <a:gd name="connsiteY269" fmla="*/ 323837 h 369871"/>
                    <a:gd name="connsiteX270" fmla="*/ 1820620 w 2152619"/>
                    <a:gd name="connsiteY270" fmla="*/ 328899 h 369871"/>
                    <a:gd name="connsiteX271" fmla="*/ 1824335 w 2152619"/>
                    <a:gd name="connsiteY271" fmla="*/ 322655 h 369871"/>
                    <a:gd name="connsiteX272" fmla="*/ 1826699 w 2152619"/>
                    <a:gd name="connsiteY272" fmla="*/ 314387 h 369871"/>
                    <a:gd name="connsiteX273" fmla="*/ 1827374 w 2152619"/>
                    <a:gd name="connsiteY273" fmla="*/ 313543 h 369871"/>
                    <a:gd name="connsiteX274" fmla="*/ 1836155 w 2152619"/>
                    <a:gd name="connsiteY274" fmla="*/ 299199 h 369871"/>
                    <a:gd name="connsiteX275" fmla="*/ 1826361 w 2152619"/>
                    <a:gd name="connsiteY275" fmla="*/ 286037 h 369871"/>
                    <a:gd name="connsiteX276" fmla="*/ 1783305 w 2152619"/>
                    <a:gd name="connsiteY276" fmla="*/ 231530 h 369871"/>
                    <a:gd name="connsiteX277" fmla="*/ 1757978 w 2152619"/>
                    <a:gd name="connsiteY277" fmla="*/ 222080 h 369871"/>
                    <a:gd name="connsiteX278" fmla="*/ 1750379 w 2152619"/>
                    <a:gd name="connsiteY278" fmla="*/ 225962 h 369871"/>
                    <a:gd name="connsiteX279" fmla="*/ 1760510 w 2152619"/>
                    <a:gd name="connsiteY279" fmla="*/ 243680 h 369871"/>
                    <a:gd name="connsiteX280" fmla="*/ 1797657 w 2152619"/>
                    <a:gd name="connsiteY280" fmla="*/ 298862 h 369871"/>
                    <a:gd name="connsiteX281" fmla="*/ 1813022 w 2152619"/>
                    <a:gd name="connsiteY281" fmla="*/ 306962 h 369871"/>
                    <a:gd name="connsiteX282" fmla="*/ 1823829 w 2152619"/>
                    <a:gd name="connsiteY282" fmla="*/ 312362 h 369871"/>
                    <a:gd name="connsiteX283" fmla="*/ 1808970 w 2152619"/>
                    <a:gd name="connsiteY283" fmla="*/ 307637 h 369871"/>
                    <a:gd name="connsiteX284" fmla="*/ 1787188 w 2152619"/>
                    <a:gd name="connsiteY284" fmla="*/ 294474 h 369871"/>
                    <a:gd name="connsiteX285" fmla="*/ 1743625 w 2152619"/>
                    <a:gd name="connsiteY285" fmla="*/ 241487 h 369871"/>
                    <a:gd name="connsiteX286" fmla="*/ 1739235 w 2152619"/>
                    <a:gd name="connsiteY286" fmla="*/ 234905 h 369871"/>
                    <a:gd name="connsiteX287" fmla="*/ 1736365 w 2152619"/>
                    <a:gd name="connsiteY287" fmla="*/ 238955 h 369871"/>
                    <a:gd name="connsiteX288" fmla="*/ 1731299 w 2152619"/>
                    <a:gd name="connsiteY288" fmla="*/ 253637 h 369871"/>
                    <a:gd name="connsiteX289" fmla="*/ 1744638 w 2152619"/>
                    <a:gd name="connsiteY289" fmla="*/ 318943 h 369871"/>
                    <a:gd name="connsiteX290" fmla="*/ 1750042 w 2152619"/>
                    <a:gd name="connsiteY290" fmla="*/ 327212 h 369871"/>
                    <a:gd name="connsiteX291" fmla="*/ 1743625 w 2152619"/>
                    <a:gd name="connsiteY291" fmla="*/ 320124 h 369871"/>
                    <a:gd name="connsiteX292" fmla="*/ 1719649 w 2152619"/>
                    <a:gd name="connsiteY292" fmla="*/ 266124 h 369871"/>
                    <a:gd name="connsiteX293" fmla="*/ 1714246 w 2152619"/>
                    <a:gd name="connsiteY293" fmla="*/ 264437 h 369871"/>
                    <a:gd name="connsiteX294" fmla="*/ 1716610 w 2152619"/>
                    <a:gd name="connsiteY294" fmla="*/ 258530 h 369871"/>
                    <a:gd name="connsiteX295" fmla="*/ 1719649 w 2152619"/>
                    <a:gd name="connsiteY295" fmla="*/ 246718 h 369871"/>
                    <a:gd name="connsiteX296" fmla="*/ 1722688 w 2152619"/>
                    <a:gd name="connsiteY296" fmla="*/ 228493 h 369871"/>
                    <a:gd name="connsiteX297" fmla="*/ 1717960 w 2152619"/>
                    <a:gd name="connsiteY297" fmla="*/ 219212 h 369871"/>
                    <a:gd name="connsiteX298" fmla="*/ 1701075 w 2152619"/>
                    <a:gd name="connsiteY298" fmla="*/ 243005 h 369871"/>
                    <a:gd name="connsiteX299" fmla="*/ 1687736 w 2152619"/>
                    <a:gd name="connsiteY299" fmla="*/ 260893 h 369871"/>
                    <a:gd name="connsiteX300" fmla="*/ 1698036 w 2152619"/>
                    <a:gd name="connsiteY300" fmla="*/ 276249 h 369871"/>
                    <a:gd name="connsiteX301" fmla="*/ 1721675 w 2152619"/>
                    <a:gd name="connsiteY301" fmla="*/ 309324 h 369871"/>
                    <a:gd name="connsiteX302" fmla="*/ 1735014 w 2152619"/>
                    <a:gd name="connsiteY302" fmla="*/ 327212 h 369871"/>
                    <a:gd name="connsiteX303" fmla="*/ 1721168 w 2152619"/>
                    <a:gd name="connsiteY303" fmla="*/ 312868 h 369871"/>
                    <a:gd name="connsiteX304" fmla="*/ 1694659 w 2152619"/>
                    <a:gd name="connsiteY304" fmla="*/ 283674 h 369871"/>
                    <a:gd name="connsiteX305" fmla="*/ 1681827 w 2152619"/>
                    <a:gd name="connsiteY305" fmla="*/ 268655 h 369871"/>
                    <a:gd name="connsiteX306" fmla="*/ 1672540 w 2152619"/>
                    <a:gd name="connsiteY306" fmla="*/ 279455 h 369871"/>
                    <a:gd name="connsiteX307" fmla="*/ 1648732 w 2152619"/>
                    <a:gd name="connsiteY307" fmla="*/ 303080 h 369871"/>
                    <a:gd name="connsiteX308" fmla="*/ 1675242 w 2152619"/>
                    <a:gd name="connsiteY308" fmla="*/ 353030 h 369871"/>
                    <a:gd name="connsiteX309" fmla="*/ 1682671 w 2152619"/>
                    <a:gd name="connsiteY309" fmla="*/ 366024 h 369871"/>
                    <a:gd name="connsiteX310" fmla="*/ 1659539 w 2152619"/>
                    <a:gd name="connsiteY310" fmla="*/ 336493 h 369871"/>
                    <a:gd name="connsiteX311" fmla="*/ 1636744 w 2152619"/>
                    <a:gd name="connsiteY311" fmla="*/ 307805 h 369871"/>
                    <a:gd name="connsiteX312" fmla="*/ 1629652 w 2152619"/>
                    <a:gd name="connsiteY312" fmla="*/ 310337 h 369871"/>
                    <a:gd name="connsiteX313" fmla="*/ 1628808 w 2152619"/>
                    <a:gd name="connsiteY313" fmla="*/ 308987 h 369871"/>
                    <a:gd name="connsiteX314" fmla="*/ 1636913 w 2152619"/>
                    <a:gd name="connsiteY314" fmla="*/ 305274 h 369871"/>
                    <a:gd name="connsiteX315" fmla="*/ 1627795 w 2152619"/>
                    <a:gd name="connsiteY315" fmla="*/ 290930 h 369871"/>
                    <a:gd name="connsiteX316" fmla="*/ 1611923 w 2152619"/>
                    <a:gd name="connsiteY316" fmla="*/ 264605 h 369871"/>
                    <a:gd name="connsiteX317" fmla="*/ 1605000 w 2152619"/>
                    <a:gd name="connsiteY317" fmla="*/ 252624 h 369871"/>
                    <a:gd name="connsiteX318" fmla="*/ 1591324 w 2152619"/>
                    <a:gd name="connsiteY318" fmla="*/ 256505 h 369871"/>
                    <a:gd name="connsiteX319" fmla="*/ 1560424 w 2152619"/>
                    <a:gd name="connsiteY319" fmla="*/ 263930 h 369871"/>
                    <a:gd name="connsiteX320" fmla="*/ 1541007 w 2152619"/>
                    <a:gd name="connsiteY320" fmla="*/ 270174 h 369871"/>
                    <a:gd name="connsiteX321" fmla="*/ 1525979 w 2152619"/>
                    <a:gd name="connsiteY321" fmla="*/ 293462 h 369871"/>
                    <a:gd name="connsiteX322" fmla="*/ 1493898 w 2152619"/>
                    <a:gd name="connsiteY322" fmla="*/ 339362 h 369871"/>
                    <a:gd name="connsiteX323" fmla="*/ 1477688 w 2152619"/>
                    <a:gd name="connsiteY323" fmla="*/ 357418 h 369871"/>
                    <a:gd name="connsiteX324" fmla="*/ 1523446 w 2152619"/>
                    <a:gd name="connsiteY324" fmla="*/ 271524 h 369871"/>
                    <a:gd name="connsiteX325" fmla="*/ 1480728 w 2152619"/>
                    <a:gd name="connsiteY325" fmla="*/ 279793 h 369871"/>
                    <a:gd name="connsiteX326" fmla="*/ 1483092 w 2152619"/>
                    <a:gd name="connsiteY326" fmla="*/ 278274 h 369871"/>
                    <a:gd name="connsiteX327" fmla="*/ 1506730 w 2152619"/>
                    <a:gd name="connsiteY327" fmla="*/ 271187 h 369871"/>
                    <a:gd name="connsiteX328" fmla="*/ 1526655 w 2152619"/>
                    <a:gd name="connsiteY328" fmla="*/ 264268 h 369871"/>
                    <a:gd name="connsiteX329" fmla="*/ 1515342 w 2152619"/>
                    <a:gd name="connsiteY329" fmla="*/ 246043 h 369871"/>
                    <a:gd name="connsiteX330" fmla="*/ 1499470 w 2152619"/>
                    <a:gd name="connsiteY330" fmla="*/ 226468 h 369871"/>
                    <a:gd name="connsiteX331" fmla="*/ 1495417 w 2152619"/>
                    <a:gd name="connsiteY331" fmla="*/ 224274 h 369871"/>
                    <a:gd name="connsiteX332" fmla="*/ 1483260 w 2152619"/>
                    <a:gd name="connsiteY332" fmla="*/ 241655 h 369871"/>
                    <a:gd name="connsiteX333" fmla="*/ 1490859 w 2152619"/>
                    <a:gd name="connsiteY333" fmla="*/ 254818 h 369871"/>
                    <a:gd name="connsiteX334" fmla="*/ 1497950 w 2152619"/>
                    <a:gd name="connsiteY334" fmla="*/ 266630 h 369871"/>
                    <a:gd name="connsiteX335" fmla="*/ 1488157 w 2152619"/>
                    <a:gd name="connsiteY335" fmla="*/ 256337 h 369871"/>
                    <a:gd name="connsiteX336" fmla="*/ 1479039 w 2152619"/>
                    <a:gd name="connsiteY336" fmla="*/ 245368 h 369871"/>
                    <a:gd name="connsiteX337" fmla="*/ 1468402 w 2152619"/>
                    <a:gd name="connsiteY337" fmla="*/ 256674 h 369871"/>
                    <a:gd name="connsiteX338" fmla="*/ 1457764 w 2152619"/>
                    <a:gd name="connsiteY338" fmla="*/ 268149 h 369871"/>
                    <a:gd name="connsiteX339" fmla="*/ 1466375 w 2152619"/>
                    <a:gd name="connsiteY339" fmla="*/ 254987 h 369871"/>
                    <a:gd name="connsiteX340" fmla="*/ 1472792 w 2152619"/>
                    <a:gd name="connsiteY340" fmla="*/ 238618 h 369871"/>
                    <a:gd name="connsiteX341" fmla="*/ 1458102 w 2152619"/>
                    <a:gd name="connsiteY341" fmla="*/ 218705 h 369871"/>
                    <a:gd name="connsiteX342" fmla="*/ 1445438 w 2152619"/>
                    <a:gd name="connsiteY342" fmla="*/ 201830 h 369871"/>
                    <a:gd name="connsiteX343" fmla="*/ 1433112 w 2152619"/>
                    <a:gd name="connsiteY343" fmla="*/ 210268 h 369871"/>
                    <a:gd name="connsiteX344" fmla="*/ 1419942 w 2152619"/>
                    <a:gd name="connsiteY344" fmla="*/ 220055 h 369871"/>
                    <a:gd name="connsiteX345" fmla="*/ 1423488 w 2152619"/>
                    <a:gd name="connsiteY345" fmla="*/ 224949 h 369871"/>
                    <a:gd name="connsiteX346" fmla="*/ 1421799 w 2152619"/>
                    <a:gd name="connsiteY346" fmla="*/ 225962 h 369871"/>
                    <a:gd name="connsiteX347" fmla="*/ 1404408 w 2152619"/>
                    <a:gd name="connsiteY347" fmla="*/ 241824 h 369871"/>
                    <a:gd name="connsiteX348" fmla="*/ 1391575 w 2152619"/>
                    <a:gd name="connsiteY348" fmla="*/ 258530 h 369871"/>
                    <a:gd name="connsiteX349" fmla="*/ 1382289 w 2152619"/>
                    <a:gd name="connsiteY349" fmla="*/ 271355 h 369871"/>
                    <a:gd name="connsiteX350" fmla="*/ 1395290 w 2152619"/>
                    <a:gd name="connsiteY350" fmla="*/ 275574 h 369871"/>
                    <a:gd name="connsiteX351" fmla="*/ 1407109 w 2152619"/>
                    <a:gd name="connsiteY351" fmla="*/ 279962 h 369871"/>
                    <a:gd name="connsiteX352" fmla="*/ 1393770 w 2152619"/>
                    <a:gd name="connsiteY352" fmla="*/ 277262 h 369871"/>
                    <a:gd name="connsiteX353" fmla="*/ 1380094 w 2152619"/>
                    <a:gd name="connsiteY353" fmla="*/ 274055 h 369871"/>
                    <a:gd name="connsiteX354" fmla="*/ 1371989 w 2152619"/>
                    <a:gd name="connsiteY354" fmla="*/ 282493 h 369871"/>
                    <a:gd name="connsiteX355" fmla="*/ 1365066 w 2152619"/>
                    <a:gd name="connsiteY355" fmla="*/ 290762 h 369871"/>
                    <a:gd name="connsiteX356" fmla="*/ 1378574 w 2152619"/>
                    <a:gd name="connsiteY356" fmla="*/ 308987 h 369871"/>
                    <a:gd name="connsiteX357" fmla="*/ 1392251 w 2152619"/>
                    <a:gd name="connsiteY357" fmla="*/ 327212 h 369871"/>
                    <a:gd name="connsiteX358" fmla="*/ 1376886 w 2152619"/>
                    <a:gd name="connsiteY358" fmla="*/ 311180 h 369871"/>
                    <a:gd name="connsiteX359" fmla="*/ 1361520 w 2152619"/>
                    <a:gd name="connsiteY359" fmla="*/ 295149 h 369871"/>
                    <a:gd name="connsiteX360" fmla="*/ 1348012 w 2152619"/>
                    <a:gd name="connsiteY360" fmla="*/ 309324 h 369871"/>
                    <a:gd name="connsiteX361" fmla="*/ 1335349 w 2152619"/>
                    <a:gd name="connsiteY361" fmla="*/ 325693 h 369871"/>
                    <a:gd name="connsiteX362" fmla="*/ 1328932 w 2152619"/>
                    <a:gd name="connsiteY362" fmla="*/ 321137 h 369871"/>
                    <a:gd name="connsiteX363" fmla="*/ 1325893 w 2152619"/>
                    <a:gd name="connsiteY363" fmla="*/ 316074 h 369871"/>
                    <a:gd name="connsiteX364" fmla="*/ 1320152 w 2152619"/>
                    <a:gd name="connsiteY364" fmla="*/ 322487 h 369871"/>
                    <a:gd name="connsiteX365" fmla="*/ 1314243 w 2152619"/>
                    <a:gd name="connsiteY365" fmla="*/ 328899 h 369871"/>
                    <a:gd name="connsiteX366" fmla="*/ 1318802 w 2152619"/>
                    <a:gd name="connsiteY366" fmla="*/ 321643 h 369871"/>
                    <a:gd name="connsiteX367" fmla="*/ 1320490 w 2152619"/>
                    <a:gd name="connsiteY367" fmla="*/ 309830 h 369871"/>
                    <a:gd name="connsiteX368" fmla="*/ 1304281 w 2152619"/>
                    <a:gd name="connsiteY368" fmla="*/ 263762 h 369871"/>
                    <a:gd name="connsiteX369" fmla="*/ 1293474 w 2152619"/>
                    <a:gd name="connsiteY369" fmla="*/ 256505 h 369871"/>
                    <a:gd name="connsiteX370" fmla="*/ 1253119 w 2152619"/>
                    <a:gd name="connsiteY370" fmla="*/ 236255 h 369871"/>
                    <a:gd name="connsiteX371" fmla="*/ 1244001 w 2152619"/>
                    <a:gd name="connsiteY371" fmla="*/ 230180 h 369871"/>
                    <a:gd name="connsiteX372" fmla="*/ 1216141 w 2152619"/>
                    <a:gd name="connsiteY372" fmla="*/ 261399 h 369871"/>
                    <a:gd name="connsiteX373" fmla="*/ 1165149 w 2152619"/>
                    <a:gd name="connsiteY373" fmla="*/ 308312 h 369871"/>
                    <a:gd name="connsiteX374" fmla="*/ 1151135 w 2152619"/>
                    <a:gd name="connsiteY374" fmla="*/ 312362 h 369871"/>
                    <a:gd name="connsiteX375" fmla="*/ 1162447 w 2152619"/>
                    <a:gd name="connsiteY375" fmla="*/ 306962 h 369871"/>
                    <a:gd name="connsiteX376" fmla="*/ 1196386 w 2152619"/>
                    <a:gd name="connsiteY376" fmla="*/ 273212 h 369871"/>
                    <a:gd name="connsiteX377" fmla="*/ 1207024 w 2152619"/>
                    <a:gd name="connsiteY377" fmla="*/ 252793 h 369871"/>
                    <a:gd name="connsiteX378" fmla="*/ 1140497 w 2152619"/>
                    <a:gd name="connsiteY378" fmla="*/ 268149 h 369871"/>
                    <a:gd name="connsiteX379" fmla="*/ 1104701 w 2152619"/>
                    <a:gd name="connsiteY379" fmla="*/ 275068 h 369871"/>
                    <a:gd name="connsiteX380" fmla="*/ 1110273 w 2152619"/>
                    <a:gd name="connsiteY380" fmla="*/ 293124 h 369871"/>
                    <a:gd name="connsiteX381" fmla="*/ 1145900 w 2152619"/>
                    <a:gd name="connsiteY381" fmla="*/ 355899 h 369871"/>
                    <a:gd name="connsiteX382" fmla="*/ 1147251 w 2152619"/>
                    <a:gd name="connsiteY382" fmla="*/ 360118 h 369871"/>
                    <a:gd name="connsiteX383" fmla="*/ 1100649 w 2152619"/>
                    <a:gd name="connsiteY383" fmla="*/ 296668 h 369871"/>
                    <a:gd name="connsiteX384" fmla="*/ 1084946 w 2152619"/>
                    <a:gd name="connsiteY384" fmla="*/ 279793 h 369871"/>
                    <a:gd name="connsiteX385" fmla="*/ 1084270 w 2152619"/>
                    <a:gd name="connsiteY385" fmla="*/ 278612 h 369871"/>
                    <a:gd name="connsiteX386" fmla="*/ 1088154 w 2152619"/>
                    <a:gd name="connsiteY386" fmla="*/ 276587 h 369871"/>
                    <a:gd name="connsiteX387" fmla="*/ 1084439 w 2152619"/>
                    <a:gd name="connsiteY387" fmla="*/ 270680 h 369871"/>
                    <a:gd name="connsiteX388" fmla="*/ 1073126 w 2152619"/>
                    <a:gd name="connsiteY388" fmla="*/ 250262 h 369871"/>
                    <a:gd name="connsiteX389" fmla="*/ 1065359 w 2152619"/>
                    <a:gd name="connsiteY389" fmla="*/ 235749 h 369871"/>
                    <a:gd name="connsiteX390" fmla="*/ 1065190 w 2152619"/>
                    <a:gd name="connsiteY390" fmla="*/ 256168 h 369871"/>
                    <a:gd name="connsiteX391" fmla="*/ 1060632 w 2152619"/>
                    <a:gd name="connsiteY391" fmla="*/ 288230 h 369871"/>
                    <a:gd name="connsiteX392" fmla="*/ 1037330 w 2152619"/>
                    <a:gd name="connsiteY392" fmla="*/ 325524 h 369871"/>
                    <a:gd name="connsiteX393" fmla="*/ 1040707 w 2152619"/>
                    <a:gd name="connsiteY393" fmla="*/ 318099 h 369871"/>
                    <a:gd name="connsiteX394" fmla="*/ 1052864 w 2152619"/>
                    <a:gd name="connsiteY394" fmla="*/ 248743 h 369871"/>
                    <a:gd name="connsiteX395" fmla="*/ 1013860 w 2152619"/>
                    <a:gd name="connsiteY395" fmla="*/ 177868 h 369871"/>
                    <a:gd name="connsiteX396" fmla="*/ 962361 w 2152619"/>
                    <a:gd name="connsiteY396" fmla="*/ 104968 h 369871"/>
                    <a:gd name="connsiteX397" fmla="*/ 953581 w 2152619"/>
                    <a:gd name="connsiteY397" fmla="*/ 92480 h 369871"/>
                    <a:gd name="connsiteX398" fmla="*/ 967596 w 2152619"/>
                    <a:gd name="connsiteY398" fmla="*/ 147155 h 369871"/>
                    <a:gd name="connsiteX399" fmla="*/ 1018757 w 2152619"/>
                    <a:gd name="connsiteY399" fmla="*/ 252962 h 369871"/>
                    <a:gd name="connsiteX400" fmla="*/ 1023316 w 2152619"/>
                    <a:gd name="connsiteY400" fmla="*/ 263087 h 369871"/>
                    <a:gd name="connsiteX401" fmla="*/ 959829 w 2152619"/>
                    <a:gd name="connsiteY401" fmla="*/ 178880 h 369871"/>
                    <a:gd name="connsiteX402" fmla="*/ 923357 w 2152619"/>
                    <a:gd name="connsiteY402" fmla="*/ 107837 h 369871"/>
                    <a:gd name="connsiteX403" fmla="*/ 920149 w 2152619"/>
                    <a:gd name="connsiteY403" fmla="*/ 99399 h 369871"/>
                    <a:gd name="connsiteX404" fmla="*/ 919136 w 2152619"/>
                    <a:gd name="connsiteY404" fmla="*/ 117118 h 369871"/>
                    <a:gd name="connsiteX405" fmla="*/ 917785 w 2152619"/>
                    <a:gd name="connsiteY405" fmla="*/ 165380 h 369871"/>
                    <a:gd name="connsiteX406" fmla="*/ 916435 w 2152619"/>
                    <a:gd name="connsiteY406" fmla="*/ 219380 h 369871"/>
                    <a:gd name="connsiteX407" fmla="*/ 915253 w 2152619"/>
                    <a:gd name="connsiteY407" fmla="*/ 242837 h 369871"/>
                    <a:gd name="connsiteX408" fmla="*/ 907317 w 2152619"/>
                    <a:gd name="connsiteY408" fmla="*/ 164368 h 369871"/>
                    <a:gd name="connsiteX409" fmla="*/ 899212 w 2152619"/>
                    <a:gd name="connsiteY409" fmla="*/ 85224 h 369871"/>
                    <a:gd name="connsiteX410" fmla="*/ 896173 w 2152619"/>
                    <a:gd name="connsiteY410" fmla="*/ 87080 h 369871"/>
                    <a:gd name="connsiteX411" fmla="*/ 886211 w 2152619"/>
                    <a:gd name="connsiteY411" fmla="*/ 93155 h 369871"/>
                    <a:gd name="connsiteX412" fmla="*/ 870845 w 2152619"/>
                    <a:gd name="connsiteY412" fmla="*/ 117287 h 369871"/>
                    <a:gd name="connsiteX413" fmla="*/ 881652 w 2152619"/>
                    <a:gd name="connsiteY413" fmla="*/ 140237 h 369871"/>
                    <a:gd name="connsiteX414" fmla="*/ 883847 w 2152619"/>
                    <a:gd name="connsiteY414" fmla="*/ 142768 h 369871"/>
                    <a:gd name="connsiteX415" fmla="*/ 869157 w 2152619"/>
                    <a:gd name="connsiteY415" fmla="*/ 132305 h 369871"/>
                    <a:gd name="connsiteX416" fmla="*/ 864091 w 2152619"/>
                    <a:gd name="connsiteY416" fmla="*/ 127243 h 369871"/>
                    <a:gd name="connsiteX417" fmla="*/ 862065 w 2152619"/>
                    <a:gd name="connsiteY417" fmla="*/ 145468 h 369871"/>
                    <a:gd name="connsiteX418" fmla="*/ 860039 w 2152619"/>
                    <a:gd name="connsiteY418" fmla="*/ 163693 h 369871"/>
                    <a:gd name="connsiteX419" fmla="*/ 865273 w 2152619"/>
                    <a:gd name="connsiteY419" fmla="*/ 177193 h 369871"/>
                    <a:gd name="connsiteX420" fmla="*/ 880639 w 2152619"/>
                    <a:gd name="connsiteY420" fmla="*/ 210943 h 369871"/>
                    <a:gd name="connsiteX421" fmla="*/ 897355 w 2152619"/>
                    <a:gd name="connsiteY421" fmla="*/ 234399 h 369871"/>
                    <a:gd name="connsiteX422" fmla="*/ 903433 w 2152619"/>
                    <a:gd name="connsiteY422" fmla="*/ 238112 h 369871"/>
                    <a:gd name="connsiteX423" fmla="*/ 899043 w 2152619"/>
                    <a:gd name="connsiteY423" fmla="*/ 236930 h 369871"/>
                    <a:gd name="connsiteX424" fmla="*/ 894484 w 2152619"/>
                    <a:gd name="connsiteY424" fmla="*/ 235918 h 369871"/>
                    <a:gd name="connsiteX425" fmla="*/ 937034 w 2152619"/>
                    <a:gd name="connsiteY425" fmla="*/ 300043 h 369871"/>
                    <a:gd name="connsiteX426" fmla="*/ 951893 w 2152619"/>
                    <a:gd name="connsiteY426" fmla="*/ 307805 h 369871"/>
                    <a:gd name="connsiteX427" fmla="*/ 961011 w 2152619"/>
                    <a:gd name="connsiteY427" fmla="*/ 312362 h 369871"/>
                    <a:gd name="connsiteX428" fmla="*/ 931800 w 2152619"/>
                    <a:gd name="connsiteY428" fmla="*/ 300887 h 369871"/>
                    <a:gd name="connsiteX429" fmla="*/ 929098 w 2152619"/>
                    <a:gd name="connsiteY429" fmla="*/ 299368 h 369871"/>
                    <a:gd name="connsiteX430" fmla="*/ 936359 w 2152619"/>
                    <a:gd name="connsiteY430" fmla="*/ 310843 h 369871"/>
                    <a:gd name="connsiteX431" fmla="*/ 946827 w 2152619"/>
                    <a:gd name="connsiteY431" fmla="*/ 324343 h 369871"/>
                    <a:gd name="connsiteX432" fmla="*/ 947503 w 2152619"/>
                    <a:gd name="connsiteY432" fmla="*/ 326368 h 369871"/>
                    <a:gd name="connsiteX433" fmla="*/ 892965 w 2152619"/>
                    <a:gd name="connsiteY433" fmla="*/ 265618 h 369871"/>
                    <a:gd name="connsiteX434" fmla="*/ 868313 w 2152619"/>
                    <a:gd name="connsiteY434" fmla="*/ 233218 h 369871"/>
                    <a:gd name="connsiteX435" fmla="*/ 855142 w 2152619"/>
                    <a:gd name="connsiteY435" fmla="*/ 216680 h 369871"/>
                    <a:gd name="connsiteX436" fmla="*/ 815125 w 2152619"/>
                    <a:gd name="connsiteY436" fmla="*/ 194405 h 369871"/>
                    <a:gd name="connsiteX437" fmla="*/ 807189 w 2152619"/>
                    <a:gd name="connsiteY437" fmla="*/ 189680 h 369871"/>
                    <a:gd name="connsiteX438" fmla="*/ 812761 w 2152619"/>
                    <a:gd name="connsiteY438" fmla="*/ 204530 h 369871"/>
                    <a:gd name="connsiteX439" fmla="*/ 822048 w 2152619"/>
                    <a:gd name="connsiteY439" fmla="*/ 230349 h 369871"/>
                    <a:gd name="connsiteX440" fmla="*/ 822048 w 2152619"/>
                    <a:gd name="connsiteY440" fmla="*/ 280974 h 369871"/>
                    <a:gd name="connsiteX441" fmla="*/ 800773 w 2152619"/>
                    <a:gd name="connsiteY441" fmla="*/ 320124 h 369871"/>
                    <a:gd name="connsiteX442" fmla="*/ 794357 w 2152619"/>
                    <a:gd name="connsiteY442" fmla="*/ 327212 h 369871"/>
                    <a:gd name="connsiteX443" fmla="*/ 799760 w 2152619"/>
                    <a:gd name="connsiteY443" fmla="*/ 318943 h 369871"/>
                    <a:gd name="connsiteX444" fmla="*/ 804319 w 2152619"/>
                    <a:gd name="connsiteY444" fmla="*/ 226805 h 369871"/>
                    <a:gd name="connsiteX445" fmla="*/ 785914 w 2152619"/>
                    <a:gd name="connsiteY445" fmla="*/ 196430 h 369871"/>
                    <a:gd name="connsiteX446" fmla="*/ 763289 w 2152619"/>
                    <a:gd name="connsiteY446" fmla="*/ 227987 h 369871"/>
                    <a:gd name="connsiteX447" fmla="*/ 769029 w 2152619"/>
                    <a:gd name="connsiteY447" fmla="*/ 233555 h 369871"/>
                    <a:gd name="connsiteX448" fmla="*/ 775783 w 2152619"/>
                    <a:gd name="connsiteY448" fmla="*/ 237774 h 369871"/>
                    <a:gd name="connsiteX449" fmla="*/ 763964 w 2152619"/>
                    <a:gd name="connsiteY449" fmla="*/ 233555 h 369871"/>
                    <a:gd name="connsiteX450" fmla="*/ 750287 w 2152619"/>
                    <a:gd name="connsiteY450" fmla="*/ 245874 h 369871"/>
                    <a:gd name="connsiteX451" fmla="*/ 738468 w 2152619"/>
                    <a:gd name="connsiteY451" fmla="*/ 261568 h 369871"/>
                    <a:gd name="connsiteX452" fmla="*/ 756028 w 2152619"/>
                    <a:gd name="connsiteY452" fmla="*/ 267980 h 369871"/>
                    <a:gd name="connsiteX453" fmla="*/ 797396 w 2152619"/>
                    <a:gd name="connsiteY453" fmla="*/ 279962 h 369871"/>
                    <a:gd name="connsiteX454" fmla="*/ 784226 w 2152619"/>
                    <a:gd name="connsiteY454" fmla="*/ 277430 h 369871"/>
                    <a:gd name="connsiteX455" fmla="*/ 755522 w 2152619"/>
                    <a:gd name="connsiteY455" fmla="*/ 271524 h 369871"/>
                    <a:gd name="connsiteX456" fmla="*/ 736779 w 2152619"/>
                    <a:gd name="connsiteY456" fmla="*/ 267980 h 369871"/>
                    <a:gd name="connsiteX457" fmla="*/ 718712 w 2152619"/>
                    <a:gd name="connsiteY457" fmla="*/ 284518 h 369871"/>
                    <a:gd name="connsiteX458" fmla="*/ 691359 w 2152619"/>
                    <a:gd name="connsiteY458" fmla="*/ 314555 h 369871"/>
                    <a:gd name="connsiteX459" fmla="*/ 679371 w 2152619"/>
                    <a:gd name="connsiteY459" fmla="*/ 327212 h 369871"/>
                    <a:gd name="connsiteX460" fmla="*/ 690177 w 2152619"/>
                    <a:gd name="connsiteY460" fmla="*/ 312868 h 369871"/>
                    <a:gd name="connsiteX461" fmla="*/ 712296 w 2152619"/>
                    <a:gd name="connsiteY461" fmla="*/ 282155 h 369871"/>
                    <a:gd name="connsiteX462" fmla="*/ 723440 w 2152619"/>
                    <a:gd name="connsiteY462" fmla="*/ 265955 h 369871"/>
                    <a:gd name="connsiteX463" fmla="*/ 713816 w 2152619"/>
                    <a:gd name="connsiteY463" fmla="*/ 263930 h 369871"/>
                    <a:gd name="connsiteX464" fmla="*/ 698619 w 2152619"/>
                    <a:gd name="connsiteY464" fmla="*/ 260555 h 369871"/>
                    <a:gd name="connsiteX465" fmla="*/ 672279 w 2152619"/>
                    <a:gd name="connsiteY465" fmla="*/ 267643 h 369871"/>
                    <a:gd name="connsiteX466" fmla="*/ 658940 w 2152619"/>
                    <a:gd name="connsiteY466" fmla="*/ 288062 h 369871"/>
                    <a:gd name="connsiteX467" fmla="*/ 648809 w 2152619"/>
                    <a:gd name="connsiteY467" fmla="*/ 304599 h 369871"/>
                    <a:gd name="connsiteX468" fmla="*/ 653368 w 2152619"/>
                    <a:gd name="connsiteY468" fmla="*/ 311180 h 369871"/>
                    <a:gd name="connsiteX469" fmla="*/ 660291 w 2152619"/>
                    <a:gd name="connsiteY469" fmla="*/ 319787 h 369871"/>
                    <a:gd name="connsiteX470" fmla="*/ 662655 w 2152619"/>
                    <a:gd name="connsiteY470" fmla="*/ 323499 h 369871"/>
                    <a:gd name="connsiteX471" fmla="*/ 654719 w 2152619"/>
                    <a:gd name="connsiteY471" fmla="*/ 316412 h 369871"/>
                    <a:gd name="connsiteX472" fmla="*/ 646614 w 2152619"/>
                    <a:gd name="connsiteY472" fmla="*/ 307468 h 369871"/>
                    <a:gd name="connsiteX473" fmla="*/ 635639 w 2152619"/>
                    <a:gd name="connsiteY473" fmla="*/ 323162 h 369871"/>
                    <a:gd name="connsiteX474" fmla="*/ 601869 w 2152619"/>
                    <a:gd name="connsiteY474" fmla="*/ 366193 h 369871"/>
                    <a:gd name="connsiteX475" fmla="*/ 609974 w 2152619"/>
                    <a:gd name="connsiteY475" fmla="*/ 352862 h 369871"/>
                    <a:gd name="connsiteX476" fmla="*/ 628885 w 2152619"/>
                    <a:gd name="connsiteY476" fmla="*/ 321643 h 369871"/>
                    <a:gd name="connsiteX477" fmla="*/ 625846 w 2152619"/>
                    <a:gd name="connsiteY477" fmla="*/ 284687 h 369871"/>
                    <a:gd name="connsiteX478" fmla="*/ 616221 w 2152619"/>
                    <a:gd name="connsiteY478" fmla="*/ 274055 h 369871"/>
                    <a:gd name="connsiteX479" fmla="*/ 603558 w 2152619"/>
                    <a:gd name="connsiteY479" fmla="*/ 277262 h 369871"/>
                    <a:gd name="connsiteX480" fmla="*/ 596635 w 2152619"/>
                    <a:gd name="connsiteY480" fmla="*/ 277262 h 369871"/>
                    <a:gd name="connsiteX481" fmla="*/ 591738 w 2152619"/>
                    <a:gd name="connsiteY481" fmla="*/ 276587 h 369871"/>
                    <a:gd name="connsiteX482" fmla="*/ 580425 w 2152619"/>
                    <a:gd name="connsiteY482" fmla="*/ 278443 h 369871"/>
                    <a:gd name="connsiteX483" fmla="*/ 586841 w 2152619"/>
                    <a:gd name="connsiteY483" fmla="*/ 275743 h 369871"/>
                    <a:gd name="connsiteX484" fmla="*/ 603220 w 2152619"/>
                    <a:gd name="connsiteY484" fmla="*/ 271187 h 369871"/>
                    <a:gd name="connsiteX485" fmla="*/ 612000 w 2152619"/>
                    <a:gd name="connsiteY485" fmla="*/ 268655 h 369871"/>
                    <a:gd name="connsiteX486" fmla="*/ 603220 w 2152619"/>
                    <a:gd name="connsiteY486" fmla="*/ 257518 h 369871"/>
                    <a:gd name="connsiteX487" fmla="*/ 593764 w 2152619"/>
                    <a:gd name="connsiteY487" fmla="*/ 245368 h 369871"/>
                    <a:gd name="connsiteX488" fmla="*/ 588530 w 2152619"/>
                    <a:gd name="connsiteY488" fmla="*/ 250430 h 369871"/>
                    <a:gd name="connsiteX489" fmla="*/ 570970 w 2152619"/>
                    <a:gd name="connsiteY489" fmla="*/ 272030 h 369871"/>
                    <a:gd name="connsiteX490" fmla="*/ 557799 w 2152619"/>
                    <a:gd name="connsiteY490" fmla="*/ 287724 h 369871"/>
                    <a:gd name="connsiteX491" fmla="*/ 561176 w 2152619"/>
                    <a:gd name="connsiteY491" fmla="*/ 292280 h 369871"/>
                    <a:gd name="connsiteX492" fmla="*/ 582114 w 2152619"/>
                    <a:gd name="connsiteY492" fmla="*/ 306962 h 369871"/>
                    <a:gd name="connsiteX493" fmla="*/ 592920 w 2152619"/>
                    <a:gd name="connsiteY493" fmla="*/ 312193 h 369871"/>
                    <a:gd name="connsiteX494" fmla="*/ 558981 w 2152619"/>
                    <a:gd name="connsiteY494" fmla="*/ 297680 h 369871"/>
                    <a:gd name="connsiteX495" fmla="*/ 553747 w 2152619"/>
                    <a:gd name="connsiteY495" fmla="*/ 292955 h 369871"/>
                    <a:gd name="connsiteX496" fmla="*/ 548513 w 2152619"/>
                    <a:gd name="connsiteY496" fmla="*/ 297680 h 369871"/>
                    <a:gd name="connsiteX497" fmla="*/ 514743 w 2152619"/>
                    <a:gd name="connsiteY497" fmla="*/ 312362 h 369871"/>
                    <a:gd name="connsiteX498" fmla="*/ 525887 w 2152619"/>
                    <a:gd name="connsiteY498" fmla="*/ 306962 h 369871"/>
                    <a:gd name="connsiteX499" fmla="*/ 547837 w 2152619"/>
                    <a:gd name="connsiteY499" fmla="*/ 285024 h 369871"/>
                    <a:gd name="connsiteX500" fmla="*/ 501404 w 2152619"/>
                    <a:gd name="connsiteY500" fmla="*/ 225118 h 369871"/>
                    <a:gd name="connsiteX501" fmla="*/ 486883 w 2152619"/>
                    <a:gd name="connsiteY501" fmla="*/ 204193 h 369871"/>
                    <a:gd name="connsiteX502" fmla="*/ 479622 w 2152619"/>
                    <a:gd name="connsiteY502" fmla="*/ 215668 h 369871"/>
                    <a:gd name="connsiteX503" fmla="*/ 473713 w 2152619"/>
                    <a:gd name="connsiteY503" fmla="*/ 228662 h 369871"/>
                    <a:gd name="connsiteX504" fmla="*/ 480635 w 2152619"/>
                    <a:gd name="connsiteY504" fmla="*/ 239968 h 369871"/>
                    <a:gd name="connsiteX505" fmla="*/ 492455 w 2152619"/>
                    <a:gd name="connsiteY505" fmla="*/ 258530 h 369871"/>
                    <a:gd name="connsiteX506" fmla="*/ 483675 w 2152619"/>
                    <a:gd name="connsiteY506" fmla="*/ 252118 h 369871"/>
                    <a:gd name="connsiteX507" fmla="*/ 470167 w 2152619"/>
                    <a:gd name="connsiteY507" fmla="*/ 236930 h 369871"/>
                    <a:gd name="connsiteX508" fmla="*/ 463075 w 2152619"/>
                    <a:gd name="connsiteY508" fmla="*/ 249249 h 369871"/>
                    <a:gd name="connsiteX509" fmla="*/ 420863 w 2152619"/>
                    <a:gd name="connsiteY509" fmla="*/ 317930 h 369871"/>
                    <a:gd name="connsiteX510" fmla="*/ 382872 w 2152619"/>
                    <a:gd name="connsiteY510" fmla="*/ 366868 h 369871"/>
                    <a:gd name="connsiteX511" fmla="*/ 388782 w 2152619"/>
                    <a:gd name="connsiteY511" fmla="*/ 357249 h 369871"/>
                    <a:gd name="connsiteX512" fmla="*/ 438930 w 2152619"/>
                    <a:gd name="connsiteY512" fmla="*/ 263087 h 369871"/>
                    <a:gd name="connsiteX513" fmla="*/ 454970 w 2152619"/>
                    <a:gd name="connsiteY513" fmla="*/ 219043 h 369871"/>
                    <a:gd name="connsiteX514" fmla="*/ 445684 w 2152619"/>
                    <a:gd name="connsiteY514" fmla="*/ 203349 h 369871"/>
                    <a:gd name="connsiteX515" fmla="*/ 425591 w 2152619"/>
                    <a:gd name="connsiteY515" fmla="*/ 172130 h 369871"/>
                    <a:gd name="connsiteX516" fmla="*/ 414953 w 2152619"/>
                    <a:gd name="connsiteY516" fmla="*/ 154412 h 369871"/>
                    <a:gd name="connsiteX517" fmla="*/ 397055 w 2152619"/>
                    <a:gd name="connsiteY517" fmla="*/ 178374 h 369871"/>
                    <a:gd name="connsiteX518" fmla="*/ 356194 w 2152619"/>
                    <a:gd name="connsiteY518" fmla="*/ 263255 h 369871"/>
                    <a:gd name="connsiteX519" fmla="*/ 355012 w 2152619"/>
                    <a:gd name="connsiteY519" fmla="*/ 273718 h 369871"/>
                    <a:gd name="connsiteX520" fmla="*/ 363792 w 2152619"/>
                    <a:gd name="connsiteY520" fmla="*/ 276587 h 369871"/>
                    <a:gd name="connsiteX521" fmla="*/ 371728 w 2152619"/>
                    <a:gd name="connsiteY521" fmla="*/ 280130 h 369871"/>
                    <a:gd name="connsiteX522" fmla="*/ 366494 w 2152619"/>
                    <a:gd name="connsiteY522" fmla="*/ 279118 h 369871"/>
                    <a:gd name="connsiteX523" fmla="*/ 358727 w 2152619"/>
                    <a:gd name="connsiteY523" fmla="*/ 277430 h 369871"/>
                    <a:gd name="connsiteX524" fmla="*/ 358051 w 2152619"/>
                    <a:gd name="connsiteY524" fmla="*/ 288062 h 369871"/>
                    <a:gd name="connsiteX525" fmla="*/ 373416 w 2152619"/>
                    <a:gd name="connsiteY525" fmla="*/ 322487 h 369871"/>
                    <a:gd name="connsiteX526" fmla="*/ 374261 w 2152619"/>
                    <a:gd name="connsiteY526" fmla="*/ 325524 h 369871"/>
                    <a:gd name="connsiteX527" fmla="*/ 350791 w 2152619"/>
                    <a:gd name="connsiteY527" fmla="*/ 287218 h 369871"/>
                    <a:gd name="connsiteX528" fmla="*/ 346232 w 2152619"/>
                    <a:gd name="connsiteY528" fmla="*/ 274562 h 369871"/>
                    <a:gd name="connsiteX529" fmla="*/ 287472 w 2152619"/>
                    <a:gd name="connsiteY529" fmla="*/ 264268 h 369871"/>
                    <a:gd name="connsiteX530" fmla="*/ 333399 w 2152619"/>
                    <a:gd name="connsiteY530" fmla="*/ 353368 h 369871"/>
                    <a:gd name="connsiteX531" fmla="*/ 327996 w 2152619"/>
                    <a:gd name="connsiteY531" fmla="*/ 350330 h 369871"/>
                    <a:gd name="connsiteX532" fmla="*/ 1345648 w 2152619"/>
                    <a:gd name="connsiteY532" fmla="*/ 306624 h 369871"/>
                    <a:gd name="connsiteX533" fmla="*/ 1356624 w 2152619"/>
                    <a:gd name="connsiteY533" fmla="*/ 290424 h 369871"/>
                    <a:gd name="connsiteX534" fmla="*/ 1350883 w 2152619"/>
                    <a:gd name="connsiteY534" fmla="*/ 282493 h 369871"/>
                    <a:gd name="connsiteX535" fmla="*/ 1345142 w 2152619"/>
                    <a:gd name="connsiteY535" fmla="*/ 276080 h 369871"/>
                    <a:gd name="connsiteX536" fmla="*/ 1341427 w 2152619"/>
                    <a:gd name="connsiteY536" fmla="*/ 286205 h 369871"/>
                    <a:gd name="connsiteX537" fmla="*/ 1332816 w 2152619"/>
                    <a:gd name="connsiteY537" fmla="*/ 304768 h 369871"/>
                    <a:gd name="connsiteX538" fmla="*/ 1327919 w 2152619"/>
                    <a:gd name="connsiteY538" fmla="*/ 314724 h 369871"/>
                    <a:gd name="connsiteX539" fmla="*/ 1333323 w 2152619"/>
                    <a:gd name="connsiteY539" fmla="*/ 321980 h 369871"/>
                    <a:gd name="connsiteX540" fmla="*/ 1345648 w 2152619"/>
                    <a:gd name="connsiteY540" fmla="*/ 306624 h 369871"/>
                    <a:gd name="connsiteX541" fmla="*/ 1331296 w 2152619"/>
                    <a:gd name="connsiteY541" fmla="*/ 295993 h 369871"/>
                    <a:gd name="connsiteX542" fmla="*/ 1335011 w 2152619"/>
                    <a:gd name="connsiteY542" fmla="*/ 275912 h 369871"/>
                    <a:gd name="connsiteX543" fmla="*/ 1320828 w 2152619"/>
                    <a:gd name="connsiteY543" fmla="*/ 263255 h 369871"/>
                    <a:gd name="connsiteX544" fmla="*/ 1314411 w 2152619"/>
                    <a:gd name="connsiteY544" fmla="*/ 262074 h 369871"/>
                    <a:gd name="connsiteX545" fmla="*/ 1314411 w 2152619"/>
                    <a:gd name="connsiteY545" fmla="*/ 268655 h 369871"/>
                    <a:gd name="connsiteX546" fmla="*/ 1321165 w 2152619"/>
                    <a:gd name="connsiteY546" fmla="*/ 301730 h 369871"/>
                    <a:gd name="connsiteX547" fmla="*/ 1331296 w 2152619"/>
                    <a:gd name="connsiteY547" fmla="*/ 295993 h 369871"/>
                    <a:gd name="connsiteX548" fmla="*/ 1957219 w 2152619"/>
                    <a:gd name="connsiteY548" fmla="*/ 283843 h 369871"/>
                    <a:gd name="connsiteX549" fmla="*/ 1967688 w 2152619"/>
                    <a:gd name="connsiteY549" fmla="*/ 266799 h 369871"/>
                    <a:gd name="connsiteX550" fmla="*/ 1954686 w 2152619"/>
                    <a:gd name="connsiteY550" fmla="*/ 263593 h 369871"/>
                    <a:gd name="connsiteX551" fmla="*/ 1942529 w 2152619"/>
                    <a:gd name="connsiteY551" fmla="*/ 261062 h 369871"/>
                    <a:gd name="connsiteX552" fmla="*/ 1934931 w 2152619"/>
                    <a:gd name="connsiteY552" fmla="*/ 274224 h 369871"/>
                    <a:gd name="connsiteX553" fmla="*/ 1927333 w 2152619"/>
                    <a:gd name="connsiteY553" fmla="*/ 287387 h 369871"/>
                    <a:gd name="connsiteX554" fmla="*/ 1932736 w 2152619"/>
                    <a:gd name="connsiteY554" fmla="*/ 298524 h 369871"/>
                    <a:gd name="connsiteX555" fmla="*/ 1938308 w 2152619"/>
                    <a:gd name="connsiteY555" fmla="*/ 309662 h 369871"/>
                    <a:gd name="connsiteX556" fmla="*/ 1942192 w 2152619"/>
                    <a:gd name="connsiteY556" fmla="*/ 304937 h 369871"/>
                    <a:gd name="connsiteX557" fmla="*/ 1957219 w 2152619"/>
                    <a:gd name="connsiteY557" fmla="*/ 283843 h 369871"/>
                    <a:gd name="connsiteX558" fmla="*/ 1662916 w 2152619"/>
                    <a:gd name="connsiteY558" fmla="*/ 279118 h 369871"/>
                    <a:gd name="connsiteX559" fmla="*/ 1674060 w 2152619"/>
                    <a:gd name="connsiteY559" fmla="*/ 260724 h 369871"/>
                    <a:gd name="connsiteX560" fmla="*/ 1663591 w 2152619"/>
                    <a:gd name="connsiteY560" fmla="*/ 244862 h 369871"/>
                    <a:gd name="connsiteX561" fmla="*/ 1650252 w 2152619"/>
                    <a:gd name="connsiteY561" fmla="*/ 226805 h 369871"/>
                    <a:gd name="connsiteX562" fmla="*/ 1647719 w 2152619"/>
                    <a:gd name="connsiteY562" fmla="*/ 222755 h 369871"/>
                    <a:gd name="connsiteX563" fmla="*/ 1636575 w 2152619"/>
                    <a:gd name="connsiteY563" fmla="*/ 232205 h 369871"/>
                    <a:gd name="connsiteX564" fmla="*/ 1622730 w 2152619"/>
                    <a:gd name="connsiteY564" fmla="*/ 243174 h 369871"/>
                    <a:gd name="connsiteX565" fmla="*/ 1627288 w 2152619"/>
                    <a:gd name="connsiteY565" fmla="*/ 262412 h 369871"/>
                    <a:gd name="connsiteX566" fmla="*/ 1640121 w 2152619"/>
                    <a:gd name="connsiteY566" fmla="*/ 290593 h 369871"/>
                    <a:gd name="connsiteX567" fmla="*/ 1648732 w 2152619"/>
                    <a:gd name="connsiteY567" fmla="*/ 298524 h 369871"/>
                    <a:gd name="connsiteX568" fmla="*/ 1662916 w 2152619"/>
                    <a:gd name="connsiteY568" fmla="*/ 279118 h 369871"/>
                    <a:gd name="connsiteX569" fmla="*/ 221790 w 2152619"/>
                    <a:gd name="connsiteY569" fmla="*/ 281987 h 369871"/>
                    <a:gd name="connsiteX570" fmla="*/ 236649 w 2152619"/>
                    <a:gd name="connsiteY570" fmla="*/ 259374 h 369871"/>
                    <a:gd name="connsiteX571" fmla="*/ 242221 w 2152619"/>
                    <a:gd name="connsiteY571" fmla="*/ 250430 h 369871"/>
                    <a:gd name="connsiteX572" fmla="*/ 234116 w 2152619"/>
                    <a:gd name="connsiteY572" fmla="*/ 246380 h 369871"/>
                    <a:gd name="connsiteX573" fmla="*/ 220439 w 2152619"/>
                    <a:gd name="connsiteY573" fmla="*/ 237605 h 369871"/>
                    <a:gd name="connsiteX574" fmla="*/ 214361 w 2152619"/>
                    <a:gd name="connsiteY574" fmla="*/ 233893 h 369871"/>
                    <a:gd name="connsiteX575" fmla="*/ 206763 w 2152619"/>
                    <a:gd name="connsiteY575" fmla="*/ 268993 h 369871"/>
                    <a:gd name="connsiteX576" fmla="*/ 211659 w 2152619"/>
                    <a:gd name="connsiteY576" fmla="*/ 295993 h 369871"/>
                    <a:gd name="connsiteX577" fmla="*/ 221790 w 2152619"/>
                    <a:gd name="connsiteY577" fmla="*/ 281987 h 369871"/>
                    <a:gd name="connsiteX578" fmla="*/ 649147 w 2152619"/>
                    <a:gd name="connsiteY578" fmla="*/ 282155 h 369871"/>
                    <a:gd name="connsiteX579" fmla="*/ 655225 w 2152619"/>
                    <a:gd name="connsiteY579" fmla="*/ 267812 h 369871"/>
                    <a:gd name="connsiteX580" fmla="*/ 640535 w 2152619"/>
                    <a:gd name="connsiteY580" fmla="*/ 269837 h 369871"/>
                    <a:gd name="connsiteX581" fmla="*/ 625846 w 2152619"/>
                    <a:gd name="connsiteY581" fmla="*/ 272368 h 369871"/>
                    <a:gd name="connsiteX582" fmla="*/ 642055 w 2152619"/>
                    <a:gd name="connsiteY582" fmla="*/ 295993 h 369871"/>
                    <a:gd name="connsiteX583" fmla="*/ 649147 w 2152619"/>
                    <a:gd name="connsiteY583" fmla="*/ 282155 h 369871"/>
                    <a:gd name="connsiteX584" fmla="*/ 1840713 w 2152619"/>
                    <a:gd name="connsiteY584" fmla="*/ 264774 h 369871"/>
                    <a:gd name="connsiteX585" fmla="*/ 1821634 w 2152619"/>
                    <a:gd name="connsiteY585" fmla="*/ 208749 h 369871"/>
                    <a:gd name="connsiteX586" fmla="*/ 1811503 w 2152619"/>
                    <a:gd name="connsiteY586" fmla="*/ 193055 h 369871"/>
                    <a:gd name="connsiteX587" fmla="*/ 1799177 w 2152619"/>
                    <a:gd name="connsiteY587" fmla="*/ 199974 h 369871"/>
                    <a:gd name="connsiteX588" fmla="*/ 1787695 w 2152619"/>
                    <a:gd name="connsiteY588" fmla="*/ 206724 h 369871"/>
                    <a:gd name="connsiteX589" fmla="*/ 1793773 w 2152619"/>
                    <a:gd name="connsiteY589" fmla="*/ 218368 h 369871"/>
                    <a:gd name="connsiteX590" fmla="*/ 1807788 w 2152619"/>
                    <a:gd name="connsiteY590" fmla="*/ 233724 h 369871"/>
                    <a:gd name="connsiteX591" fmla="*/ 1808632 w 2152619"/>
                    <a:gd name="connsiteY591" fmla="*/ 236087 h 369871"/>
                    <a:gd name="connsiteX592" fmla="*/ 1802385 w 2152619"/>
                    <a:gd name="connsiteY592" fmla="*/ 234399 h 369871"/>
                    <a:gd name="connsiteX593" fmla="*/ 1834297 w 2152619"/>
                    <a:gd name="connsiteY593" fmla="*/ 285699 h 369871"/>
                    <a:gd name="connsiteX594" fmla="*/ 1838518 w 2152619"/>
                    <a:gd name="connsiteY594" fmla="*/ 291437 h 369871"/>
                    <a:gd name="connsiteX595" fmla="*/ 1840038 w 2152619"/>
                    <a:gd name="connsiteY595" fmla="*/ 285699 h 369871"/>
                    <a:gd name="connsiteX596" fmla="*/ 1840713 w 2152619"/>
                    <a:gd name="connsiteY596" fmla="*/ 264774 h 369871"/>
                    <a:gd name="connsiteX597" fmla="*/ 1366248 w 2152619"/>
                    <a:gd name="connsiteY597" fmla="*/ 278274 h 369871"/>
                    <a:gd name="connsiteX598" fmla="*/ 1367092 w 2152619"/>
                    <a:gd name="connsiteY598" fmla="*/ 271693 h 369871"/>
                    <a:gd name="connsiteX599" fmla="*/ 1351558 w 2152619"/>
                    <a:gd name="connsiteY599" fmla="*/ 269837 h 369871"/>
                    <a:gd name="connsiteX600" fmla="*/ 1361520 w 2152619"/>
                    <a:gd name="connsiteY600" fmla="*/ 284180 h 369871"/>
                    <a:gd name="connsiteX601" fmla="*/ 1366248 w 2152619"/>
                    <a:gd name="connsiteY601" fmla="*/ 278274 h 369871"/>
                    <a:gd name="connsiteX602" fmla="*/ 572489 w 2152619"/>
                    <a:gd name="connsiteY602" fmla="*/ 252624 h 369871"/>
                    <a:gd name="connsiteX603" fmla="*/ 584478 w 2152619"/>
                    <a:gd name="connsiteY603" fmla="*/ 232880 h 369871"/>
                    <a:gd name="connsiteX604" fmla="*/ 574178 w 2152619"/>
                    <a:gd name="connsiteY604" fmla="*/ 217355 h 369871"/>
                    <a:gd name="connsiteX605" fmla="*/ 563878 w 2152619"/>
                    <a:gd name="connsiteY605" fmla="*/ 201830 h 369871"/>
                    <a:gd name="connsiteX606" fmla="*/ 563034 w 2152619"/>
                    <a:gd name="connsiteY606" fmla="*/ 222249 h 369871"/>
                    <a:gd name="connsiteX607" fmla="*/ 557799 w 2152619"/>
                    <a:gd name="connsiteY607" fmla="*/ 209930 h 369871"/>
                    <a:gd name="connsiteX608" fmla="*/ 553747 w 2152619"/>
                    <a:gd name="connsiteY608" fmla="*/ 184618 h 369871"/>
                    <a:gd name="connsiteX609" fmla="*/ 523692 w 2152619"/>
                    <a:gd name="connsiteY609" fmla="*/ 154412 h 369871"/>
                    <a:gd name="connsiteX610" fmla="*/ 517445 w 2152619"/>
                    <a:gd name="connsiteY610" fmla="*/ 215668 h 369871"/>
                    <a:gd name="connsiteX611" fmla="*/ 545473 w 2152619"/>
                    <a:gd name="connsiteY611" fmla="*/ 269330 h 369871"/>
                    <a:gd name="connsiteX612" fmla="*/ 553409 w 2152619"/>
                    <a:gd name="connsiteY612" fmla="*/ 281649 h 369871"/>
                    <a:gd name="connsiteX613" fmla="*/ 556955 w 2152619"/>
                    <a:gd name="connsiteY613" fmla="*/ 276924 h 369871"/>
                    <a:gd name="connsiteX614" fmla="*/ 572489 w 2152619"/>
                    <a:gd name="connsiteY614" fmla="*/ 252624 h 369871"/>
                    <a:gd name="connsiteX615" fmla="*/ 1924463 w 2152619"/>
                    <a:gd name="connsiteY615" fmla="*/ 263593 h 369871"/>
                    <a:gd name="connsiteX616" fmla="*/ 1926995 w 2152619"/>
                    <a:gd name="connsiteY616" fmla="*/ 257349 h 369871"/>
                    <a:gd name="connsiteX617" fmla="*/ 1919397 w 2152619"/>
                    <a:gd name="connsiteY617" fmla="*/ 254818 h 369871"/>
                    <a:gd name="connsiteX618" fmla="*/ 1912474 w 2152619"/>
                    <a:gd name="connsiteY618" fmla="*/ 253468 h 369871"/>
                    <a:gd name="connsiteX619" fmla="*/ 1916189 w 2152619"/>
                    <a:gd name="connsiteY619" fmla="*/ 263593 h 369871"/>
                    <a:gd name="connsiteX620" fmla="*/ 1924463 w 2152619"/>
                    <a:gd name="connsiteY620" fmla="*/ 263593 h 369871"/>
                    <a:gd name="connsiteX621" fmla="*/ 346232 w 2152619"/>
                    <a:gd name="connsiteY621" fmla="*/ 253299 h 369871"/>
                    <a:gd name="connsiteX622" fmla="*/ 385742 w 2152619"/>
                    <a:gd name="connsiteY622" fmla="*/ 156099 h 369871"/>
                    <a:gd name="connsiteX623" fmla="*/ 402796 w 2152619"/>
                    <a:gd name="connsiteY623" fmla="*/ 130280 h 369871"/>
                    <a:gd name="connsiteX624" fmla="*/ 395198 w 2152619"/>
                    <a:gd name="connsiteY624" fmla="*/ 112393 h 369871"/>
                    <a:gd name="connsiteX625" fmla="*/ 386587 w 2152619"/>
                    <a:gd name="connsiteY625" fmla="*/ 89780 h 369871"/>
                    <a:gd name="connsiteX626" fmla="*/ 384223 w 2152619"/>
                    <a:gd name="connsiteY626" fmla="*/ 85055 h 369871"/>
                    <a:gd name="connsiteX627" fmla="*/ 375780 w 2152619"/>
                    <a:gd name="connsiteY627" fmla="*/ 97712 h 369871"/>
                    <a:gd name="connsiteX628" fmla="*/ 360753 w 2152619"/>
                    <a:gd name="connsiteY628" fmla="*/ 117455 h 369871"/>
                    <a:gd name="connsiteX629" fmla="*/ 353999 w 2152619"/>
                    <a:gd name="connsiteY629" fmla="*/ 123024 h 369871"/>
                    <a:gd name="connsiteX630" fmla="*/ 361597 w 2152619"/>
                    <a:gd name="connsiteY630" fmla="*/ 106993 h 369871"/>
                    <a:gd name="connsiteX631" fmla="*/ 376625 w 2152619"/>
                    <a:gd name="connsiteY631" fmla="*/ 59574 h 369871"/>
                    <a:gd name="connsiteX632" fmla="*/ 370208 w 2152619"/>
                    <a:gd name="connsiteY632" fmla="*/ 42362 h 369871"/>
                    <a:gd name="connsiteX633" fmla="*/ 362948 w 2152619"/>
                    <a:gd name="connsiteY633" fmla="*/ 20930 h 369871"/>
                    <a:gd name="connsiteX634" fmla="*/ 360922 w 2152619"/>
                    <a:gd name="connsiteY634" fmla="*/ 11649 h 369871"/>
                    <a:gd name="connsiteX635" fmla="*/ 358895 w 2152619"/>
                    <a:gd name="connsiteY635" fmla="*/ 24305 h 369871"/>
                    <a:gd name="connsiteX636" fmla="*/ 291018 w 2152619"/>
                    <a:gd name="connsiteY636" fmla="*/ 200143 h 369871"/>
                    <a:gd name="connsiteX637" fmla="*/ 281225 w 2152619"/>
                    <a:gd name="connsiteY637" fmla="*/ 226299 h 369871"/>
                    <a:gd name="connsiteX638" fmla="*/ 277679 w 2152619"/>
                    <a:gd name="connsiteY638" fmla="*/ 230855 h 369871"/>
                    <a:gd name="connsiteX639" fmla="*/ 275146 w 2152619"/>
                    <a:gd name="connsiteY639" fmla="*/ 224612 h 369871"/>
                    <a:gd name="connsiteX640" fmla="*/ 274640 w 2152619"/>
                    <a:gd name="connsiteY640" fmla="*/ 233724 h 369871"/>
                    <a:gd name="connsiteX641" fmla="*/ 277848 w 2152619"/>
                    <a:gd name="connsiteY641" fmla="*/ 240980 h 369871"/>
                    <a:gd name="connsiteX642" fmla="*/ 279368 w 2152619"/>
                    <a:gd name="connsiteY642" fmla="*/ 246212 h 369871"/>
                    <a:gd name="connsiteX643" fmla="*/ 311787 w 2152619"/>
                    <a:gd name="connsiteY643" fmla="*/ 263255 h 369871"/>
                    <a:gd name="connsiteX644" fmla="*/ 342686 w 2152619"/>
                    <a:gd name="connsiteY644" fmla="*/ 270512 h 369871"/>
                    <a:gd name="connsiteX645" fmla="*/ 346232 w 2152619"/>
                    <a:gd name="connsiteY645" fmla="*/ 253299 h 369871"/>
                    <a:gd name="connsiteX646" fmla="*/ 1375872 w 2152619"/>
                    <a:gd name="connsiteY646" fmla="*/ 263424 h 369871"/>
                    <a:gd name="connsiteX647" fmla="*/ 1402213 w 2152619"/>
                    <a:gd name="connsiteY647" fmla="*/ 215668 h 369871"/>
                    <a:gd name="connsiteX648" fmla="*/ 1390900 w 2152619"/>
                    <a:gd name="connsiteY648" fmla="*/ 205543 h 369871"/>
                    <a:gd name="connsiteX649" fmla="*/ 1367937 w 2152619"/>
                    <a:gd name="connsiteY649" fmla="*/ 188499 h 369871"/>
                    <a:gd name="connsiteX650" fmla="*/ 1343791 w 2152619"/>
                    <a:gd name="connsiteY650" fmla="*/ 194912 h 369871"/>
                    <a:gd name="connsiteX651" fmla="*/ 1335855 w 2152619"/>
                    <a:gd name="connsiteY651" fmla="*/ 206555 h 369871"/>
                    <a:gd name="connsiteX652" fmla="*/ 1340414 w 2152619"/>
                    <a:gd name="connsiteY652" fmla="*/ 221574 h 369871"/>
                    <a:gd name="connsiteX653" fmla="*/ 1345986 w 2152619"/>
                    <a:gd name="connsiteY653" fmla="*/ 250093 h 369871"/>
                    <a:gd name="connsiteX654" fmla="*/ 1346999 w 2152619"/>
                    <a:gd name="connsiteY654" fmla="*/ 263424 h 369871"/>
                    <a:gd name="connsiteX655" fmla="*/ 1357299 w 2152619"/>
                    <a:gd name="connsiteY655" fmla="*/ 265955 h 369871"/>
                    <a:gd name="connsiteX656" fmla="*/ 1375872 w 2152619"/>
                    <a:gd name="connsiteY656" fmla="*/ 263424 h 369871"/>
                    <a:gd name="connsiteX657" fmla="*/ 660291 w 2152619"/>
                    <a:gd name="connsiteY657" fmla="*/ 256674 h 369871"/>
                    <a:gd name="connsiteX658" fmla="*/ 661642 w 2152619"/>
                    <a:gd name="connsiteY658" fmla="*/ 252962 h 369871"/>
                    <a:gd name="connsiteX659" fmla="*/ 651848 w 2152619"/>
                    <a:gd name="connsiteY659" fmla="*/ 242330 h 369871"/>
                    <a:gd name="connsiteX660" fmla="*/ 628378 w 2152619"/>
                    <a:gd name="connsiteY660" fmla="*/ 223430 h 369871"/>
                    <a:gd name="connsiteX661" fmla="*/ 615715 w 2152619"/>
                    <a:gd name="connsiteY661" fmla="*/ 211618 h 369871"/>
                    <a:gd name="connsiteX662" fmla="*/ 613182 w 2152619"/>
                    <a:gd name="connsiteY662" fmla="*/ 215668 h 369871"/>
                    <a:gd name="connsiteX663" fmla="*/ 616728 w 2152619"/>
                    <a:gd name="connsiteY663" fmla="*/ 224105 h 369871"/>
                    <a:gd name="connsiteX664" fmla="*/ 614533 w 2152619"/>
                    <a:gd name="connsiteY664" fmla="*/ 225118 h 369871"/>
                    <a:gd name="connsiteX665" fmla="*/ 609130 w 2152619"/>
                    <a:gd name="connsiteY665" fmla="*/ 221743 h 369871"/>
                    <a:gd name="connsiteX666" fmla="*/ 605415 w 2152619"/>
                    <a:gd name="connsiteY666" fmla="*/ 226805 h 369871"/>
                    <a:gd name="connsiteX667" fmla="*/ 613857 w 2152619"/>
                    <a:gd name="connsiteY667" fmla="*/ 253299 h 369871"/>
                    <a:gd name="connsiteX668" fmla="*/ 622131 w 2152619"/>
                    <a:gd name="connsiteY668" fmla="*/ 266968 h 369871"/>
                    <a:gd name="connsiteX669" fmla="*/ 641042 w 2152619"/>
                    <a:gd name="connsiteY669" fmla="*/ 262074 h 369871"/>
                    <a:gd name="connsiteX670" fmla="*/ 660291 w 2152619"/>
                    <a:gd name="connsiteY670" fmla="*/ 256674 h 369871"/>
                    <a:gd name="connsiteX671" fmla="*/ 1565152 w 2152619"/>
                    <a:gd name="connsiteY671" fmla="*/ 256337 h 369871"/>
                    <a:gd name="connsiteX672" fmla="*/ 1599766 w 2152619"/>
                    <a:gd name="connsiteY672" fmla="*/ 242499 h 369871"/>
                    <a:gd name="connsiteX673" fmla="*/ 1593350 w 2152619"/>
                    <a:gd name="connsiteY673" fmla="*/ 228830 h 369871"/>
                    <a:gd name="connsiteX674" fmla="*/ 1582881 w 2152619"/>
                    <a:gd name="connsiteY674" fmla="*/ 206218 h 369871"/>
                    <a:gd name="connsiteX675" fmla="*/ 1577816 w 2152619"/>
                    <a:gd name="connsiteY675" fmla="*/ 196430 h 369871"/>
                    <a:gd name="connsiteX676" fmla="*/ 1573595 w 2152619"/>
                    <a:gd name="connsiteY676" fmla="*/ 204530 h 369871"/>
                    <a:gd name="connsiteX677" fmla="*/ 1558567 w 2152619"/>
                    <a:gd name="connsiteY677" fmla="*/ 236087 h 369871"/>
                    <a:gd name="connsiteX678" fmla="*/ 1546072 w 2152619"/>
                    <a:gd name="connsiteY678" fmla="*/ 261062 h 369871"/>
                    <a:gd name="connsiteX679" fmla="*/ 1547761 w 2152619"/>
                    <a:gd name="connsiteY679" fmla="*/ 261399 h 369871"/>
                    <a:gd name="connsiteX680" fmla="*/ 1565152 w 2152619"/>
                    <a:gd name="connsiteY680" fmla="*/ 256337 h 369871"/>
                    <a:gd name="connsiteX681" fmla="*/ 1983391 w 2152619"/>
                    <a:gd name="connsiteY681" fmla="*/ 242330 h 369871"/>
                    <a:gd name="connsiteX682" fmla="*/ 2008380 w 2152619"/>
                    <a:gd name="connsiteY682" fmla="*/ 193899 h 369871"/>
                    <a:gd name="connsiteX683" fmla="*/ 2003822 w 2152619"/>
                    <a:gd name="connsiteY683" fmla="*/ 196093 h 369871"/>
                    <a:gd name="connsiteX684" fmla="*/ 1981702 w 2152619"/>
                    <a:gd name="connsiteY684" fmla="*/ 208918 h 369871"/>
                    <a:gd name="connsiteX685" fmla="*/ 1964311 w 2152619"/>
                    <a:gd name="connsiteY685" fmla="*/ 218537 h 369871"/>
                    <a:gd name="connsiteX686" fmla="*/ 1955193 w 2152619"/>
                    <a:gd name="connsiteY686" fmla="*/ 236762 h 369871"/>
                    <a:gd name="connsiteX687" fmla="*/ 1946075 w 2152619"/>
                    <a:gd name="connsiteY687" fmla="*/ 254987 h 369871"/>
                    <a:gd name="connsiteX688" fmla="*/ 1958232 w 2152619"/>
                    <a:gd name="connsiteY688" fmla="*/ 258530 h 369871"/>
                    <a:gd name="connsiteX689" fmla="*/ 1971234 w 2152619"/>
                    <a:gd name="connsiteY689" fmla="*/ 262074 h 369871"/>
                    <a:gd name="connsiteX690" fmla="*/ 1983391 w 2152619"/>
                    <a:gd name="connsiteY690" fmla="*/ 242330 h 369871"/>
                    <a:gd name="connsiteX691" fmla="*/ 731714 w 2152619"/>
                    <a:gd name="connsiteY691" fmla="*/ 251949 h 369871"/>
                    <a:gd name="connsiteX692" fmla="*/ 736948 w 2152619"/>
                    <a:gd name="connsiteY692" fmla="*/ 242668 h 369871"/>
                    <a:gd name="connsiteX693" fmla="*/ 725129 w 2152619"/>
                    <a:gd name="connsiteY693" fmla="*/ 247899 h 369871"/>
                    <a:gd name="connsiteX694" fmla="*/ 710777 w 2152619"/>
                    <a:gd name="connsiteY694" fmla="*/ 253805 h 369871"/>
                    <a:gd name="connsiteX695" fmla="*/ 724453 w 2152619"/>
                    <a:gd name="connsiteY695" fmla="*/ 260387 h 369871"/>
                    <a:gd name="connsiteX696" fmla="*/ 731714 w 2152619"/>
                    <a:gd name="connsiteY696" fmla="*/ 251949 h 369871"/>
                    <a:gd name="connsiteX697" fmla="*/ 1325893 w 2152619"/>
                    <a:gd name="connsiteY697" fmla="*/ 251274 h 369871"/>
                    <a:gd name="connsiteX698" fmla="*/ 1317788 w 2152619"/>
                    <a:gd name="connsiteY698" fmla="*/ 246887 h 369871"/>
                    <a:gd name="connsiteX699" fmla="*/ 1316775 w 2152619"/>
                    <a:gd name="connsiteY699" fmla="*/ 252793 h 369871"/>
                    <a:gd name="connsiteX700" fmla="*/ 1321503 w 2152619"/>
                    <a:gd name="connsiteY700" fmla="*/ 257012 h 369871"/>
                    <a:gd name="connsiteX701" fmla="*/ 1325893 w 2152619"/>
                    <a:gd name="connsiteY701" fmla="*/ 251274 h 369871"/>
                    <a:gd name="connsiteX702" fmla="*/ 1540838 w 2152619"/>
                    <a:gd name="connsiteY702" fmla="*/ 229168 h 369871"/>
                    <a:gd name="connsiteX703" fmla="*/ 1557554 w 2152619"/>
                    <a:gd name="connsiteY703" fmla="*/ 167912 h 369871"/>
                    <a:gd name="connsiteX704" fmla="*/ 1550125 w 2152619"/>
                    <a:gd name="connsiteY704" fmla="*/ 157955 h 369871"/>
                    <a:gd name="connsiteX705" fmla="*/ 1542695 w 2152619"/>
                    <a:gd name="connsiteY705" fmla="*/ 150868 h 369871"/>
                    <a:gd name="connsiteX706" fmla="*/ 1535772 w 2152619"/>
                    <a:gd name="connsiteY706" fmla="*/ 163524 h 369871"/>
                    <a:gd name="connsiteX707" fmla="*/ 1516186 w 2152619"/>
                    <a:gd name="connsiteY707" fmla="*/ 194912 h 369871"/>
                    <a:gd name="connsiteX708" fmla="*/ 1503522 w 2152619"/>
                    <a:gd name="connsiteY708" fmla="*/ 214993 h 369871"/>
                    <a:gd name="connsiteX709" fmla="*/ 1516524 w 2152619"/>
                    <a:gd name="connsiteY709" fmla="*/ 237943 h 369871"/>
                    <a:gd name="connsiteX710" fmla="*/ 1529525 w 2152619"/>
                    <a:gd name="connsiteY710" fmla="*/ 259712 h 369871"/>
                    <a:gd name="connsiteX711" fmla="*/ 1531889 w 2152619"/>
                    <a:gd name="connsiteY711" fmla="*/ 253805 h 369871"/>
                    <a:gd name="connsiteX712" fmla="*/ 1540838 w 2152619"/>
                    <a:gd name="connsiteY712" fmla="*/ 229168 h 369871"/>
                    <a:gd name="connsiteX713" fmla="*/ 1305800 w 2152619"/>
                    <a:gd name="connsiteY713" fmla="*/ 238787 h 369871"/>
                    <a:gd name="connsiteX714" fmla="*/ 1307826 w 2152619"/>
                    <a:gd name="connsiteY714" fmla="*/ 227143 h 369871"/>
                    <a:gd name="connsiteX715" fmla="*/ 1298202 w 2152619"/>
                    <a:gd name="connsiteY715" fmla="*/ 212630 h 369871"/>
                    <a:gd name="connsiteX716" fmla="*/ 1286720 w 2152619"/>
                    <a:gd name="connsiteY716" fmla="*/ 199468 h 369871"/>
                    <a:gd name="connsiteX717" fmla="*/ 1258691 w 2152619"/>
                    <a:gd name="connsiteY717" fmla="*/ 220055 h 369871"/>
                    <a:gd name="connsiteX718" fmla="*/ 1301917 w 2152619"/>
                    <a:gd name="connsiteY718" fmla="*/ 250430 h 369871"/>
                    <a:gd name="connsiteX719" fmla="*/ 1305800 w 2152619"/>
                    <a:gd name="connsiteY719" fmla="*/ 238787 h 369871"/>
                    <a:gd name="connsiteX720" fmla="*/ 1690100 w 2152619"/>
                    <a:gd name="connsiteY720" fmla="*/ 235243 h 369871"/>
                    <a:gd name="connsiteX721" fmla="*/ 1703608 w 2152619"/>
                    <a:gd name="connsiteY721" fmla="*/ 208749 h 369871"/>
                    <a:gd name="connsiteX722" fmla="*/ 1711206 w 2152619"/>
                    <a:gd name="connsiteY722" fmla="*/ 193224 h 369871"/>
                    <a:gd name="connsiteX723" fmla="*/ 1707323 w 2152619"/>
                    <a:gd name="connsiteY723" fmla="*/ 186474 h 369871"/>
                    <a:gd name="connsiteX724" fmla="*/ 1688581 w 2152619"/>
                    <a:gd name="connsiteY724" fmla="*/ 169430 h 369871"/>
                    <a:gd name="connsiteX725" fmla="*/ 1683346 w 2152619"/>
                    <a:gd name="connsiteY725" fmla="*/ 177530 h 369871"/>
                    <a:gd name="connsiteX726" fmla="*/ 1669501 w 2152619"/>
                    <a:gd name="connsiteY726" fmla="*/ 197949 h 369871"/>
                    <a:gd name="connsiteX727" fmla="*/ 1660214 w 2152619"/>
                    <a:gd name="connsiteY727" fmla="*/ 210268 h 369871"/>
                    <a:gd name="connsiteX728" fmla="*/ 1664098 w 2152619"/>
                    <a:gd name="connsiteY728" fmla="*/ 218705 h 369871"/>
                    <a:gd name="connsiteX729" fmla="*/ 1677437 w 2152619"/>
                    <a:gd name="connsiteY729" fmla="*/ 231868 h 369871"/>
                    <a:gd name="connsiteX730" fmla="*/ 1678619 w 2152619"/>
                    <a:gd name="connsiteY730" fmla="*/ 234399 h 369871"/>
                    <a:gd name="connsiteX731" fmla="*/ 1671527 w 2152619"/>
                    <a:gd name="connsiteY731" fmla="*/ 231868 h 369871"/>
                    <a:gd name="connsiteX732" fmla="*/ 1675917 w 2152619"/>
                    <a:gd name="connsiteY732" fmla="*/ 240474 h 369871"/>
                    <a:gd name="connsiteX733" fmla="*/ 1682671 w 2152619"/>
                    <a:gd name="connsiteY733" fmla="*/ 247562 h 369871"/>
                    <a:gd name="connsiteX734" fmla="*/ 1690100 w 2152619"/>
                    <a:gd name="connsiteY734" fmla="*/ 235243 h 369871"/>
                    <a:gd name="connsiteX735" fmla="*/ 1933749 w 2152619"/>
                    <a:gd name="connsiteY735" fmla="*/ 240474 h 369871"/>
                    <a:gd name="connsiteX736" fmla="*/ 1935269 w 2152619"/>
                    <a:gd name="connsiteY736" fmla="*/ 232543 h 369871"/>
                    <a:gd name="connsiteX737" fmla="*/ 1926320 w 2152619"/>
                    <a:gd name="connsiteY737" fmla="*/ 235074 h 369871"/>
                    <a:gd name="connsiteX738" fmla="*/ 1927502 w 2152619"/>
                    <a:gd name="connsiteY738" fmla="*/ 232543 h 369871"/>
                    <a:gd name="connsiteX739" fmla="*/ 1939490 w 2152619"/>
                    <a:gd name="connsiteY739" fmla="*/ 223430 h 369871"/>
                    <a:gd name="connsiteX740" fmla="*/ 1960427 w 2152619"/>
                    <a:gd name="connsiteY740" fmla="*/ 134499 h 369871"/>
                    <a:gd name="connsiteX741" fmla="*/ 1961440 w 2152619"/>
                    <a:gd name="connsiteY741" fmla="*/ 124037 h 369871"/>
                    <a:gd name="connsiteX742" fmla="*/ 1954349 w 2152619"/>
                    <a:gd name="connsiteY742" fmla="*/ 115937 h 369871"/>
                    <a:gd name="connsiteX743" fmla="*/ 1936113 w 2152619"/>
                    <a:gd name="connsiteY743" fmla="*/ 88937 h 369871"/>
                    <a:gd name="connsiteX744" fmla="*/ 1923956 w 2152619"/>
                    <a:gd name="connsiteY744" fmla="*/ 69868 h 369871"/>
                    <a:gd name="connsiteX745" fmla="*/ 1913994 w 2152619"/>
                    <a:gd name="connsiteY745" fmla="*/ 114755 h 369871"/>
                    <a:gd name="connsiteX746" fmla="*/ 1908760 w 2152619"/>
                    <a:gd name="connsiteY746" fmla="*/ 153230 h 369871"/>
                    <a:gd name="connsiteX747" fmla="*/ 1907240 w 2152619"/>
                    <a:gd name="connsiteY747" fmla="*/ 157618 h 369871"/>
                    <a:gd name="connsiteX748" fmla="*/ 1902512 w 2152619"/>
                    <a:gd name="connsiteY748" fmla="*/ 125387 h 369871"/>
                    <a:gd name="connsiteX749" fmla="*/ 1901499 w 2152619"/>
                    <a:gd name="connsiteY749" fmla="*/ 108849 h 369871"/>
                    <a:gd name="connsiteX750" fmla="*/ 1891706 w 2152619"/>
                    <a:gd name="connsiteY750" fmla="*/ 121843 h 369871"/>
                    <a:gd name="connsiteX751" fmla="*/ 1881744 w 2152619"/>
                    <a:gd name="connsiteY751" fmla="*/ 139562 h 369871"/>
                    <a:gd name="connsiteX752" fmla="*/ 1905383 w 2152619"/>
                    <a:gd name="connsiteY752" fmla="*/ 233218 h 369871"/>
                    <a:gd name="connsiteX753" fmla="*/ 1929697 w 2152619"/>
                    <a:gd name="connsiteY753" fmla="*/ 248068 h 369871"/>
                    <a:gd name="connsiteX754" fmla="*/ 1933749 w 2152619"/>
                    <a:gd name="connsiteY754" fmla="*/ 240474 h 369871"/>
                    <a:gd name="connsiteX755" fmla="*/ 701321 w 2152619"/>
                    <a:gd name="connsiteY755" fmla="*/ 240474 h 369871"/>
                    <a:gd name="connsiteX756" fmla="*/ 715673 w 2152619"/>
                    <a:gd name="connsiteY756" fmla="*/ 228662 h 369871"/>
                    <a:gd name="connsiteX757" fmla="*/ 719219 w 2152619"/>
                    <a:gd name="connsiteY757" fmla="*/ 219380 h 369871"/>
                    <a:gd name="connsiteX758" fmla="*/ 713985 w 2152619"/>
                    <a:gd name="connsiteY758" fmla="*/ 217862 h 369871"/>
                    <a:gd name="connsiteX759" fmla="*/ 692372 w 2152619"/>
                    <a:gd name="connsiteY759" fmla="*/ 245368 h 369871"/>
                    <a:gd name="connsiteX760" fmla="*/ 701321 w 2152619"/>
                    <a:gd name="connsiteY760" fmla="*/ 240474 h 369871"/>
                    <a:gd name="connsiteX761" fmla="*/ 690515 w 2152619"/>
                    <a:gd name="connsiteY761" fmla="*/ 235918 h 369871"/>
                    <a:gd name="connsiteX762" fmla="*/ 694229 w 2152619"/>
                    <a:gd name="connsiteY762" fmla="*/ 227312 h 369871"/>
                    <a:gd name="connsiteX763" fmla="*/ 688995 w 2152619"/>
                    <a:gd name="connsiteY763" fmla="*/ 235074 h 369871"/>
                    <a:gd name="connsiteX764" fmla="*/ 690515 w 2152619"/>
                    <a:gd name="connsiteY764" fmla="*/ 235918 h 369871"/>
                    <a:gd name="connsiteX765" fmla="*/ 250326 w 2152619"/>
                    <a:gd name="connsiteY765" fmla="*/ 236255 h 369871"/>
                    <a:gd name="connsiteX766" fmla="*/ 244078 w 2152619"/>
                    <a:gd name="connsiteY766" fmla="*/ 213305 h 369871"/>
                    <a:gd name="connsiteX767" fmla="*/ 235973 w 2152619"/>
                    <a:gd name="connsiteY767" fmla="*/ 194574 h 369871"/>
                    <a:gd name="connsiteX768" fmla="*/ 231752 w 2152619"/>
                    <a:gd name="connsiteY768" fmla="*/ 200987 h 369871"/>
                    <a:gd name="connsiteX769" fmla="*/ 224661 w 2152619"/>
                    <a:gd name="connsiteY769" fmla="*/ 221405 h 369871"/>
                    <a:gd name="connsiteX770" fmla="*/ 247117 w 2152619"/>
                    <a:gd name="connsiteY770" fmla="*/ 240305 h 369871"/>
                    <a:gd name="connsiteX771" fmla="*/ 250326 w 2152619"/>
                    <a:gd name="connsiteY771" fmla="*/ 236255 h 369871"/>
                    <a:gd name="connsiteX772" fmla="*/ 675318 w 2152619"/>
                    <a:gd name="connsiteY772" fmla="*/ 214318 h 369871"/>
                    <a:gd name="connsiteX773" fmla="*/ 679371 w 2152619"/>
                    <a:gd name="connsiteY773" fmla="*/ 192043 h 369871"/>
                    <a:gd name="connsiteX774" fmla="*/ 642899 w 2152619"/>
                    <a:gd name="connsiteY774" fmla="*/ 165380 h 369871"/>
                    <a:gd name="connsiteX775" fmla="*/ 634963 w 2152619"/>
                    <a:gd name="connsiteY775" fmla="*/ 180062 h 369871"/>
                    <a:gd name="connsiteX776" fmla="*/ 627534 w 2152619"/>
                    <a:gd name="connsiteY776" fmla="*/ 193224 h 369871"/>
                    <a:gd name="connsiteX777" fmla="*/ 637327 w 2152619"/>
                    <a:gd name="connsiteY777" fmla="*/ 206218 h 369871"/>
                    <a:gd name="connsiteX778" fmla="*/ 667720 w 2152619"/>
                    <a:gd name="connsiteY778" fmla="*/ 235918 h 369871"/>
                    <a:gd name="connsiteX779" fmla="*/ 675318 w 2152619"/>
                    <a:gd name="connsiteY779" fmla="*/ 214318 h 369871"/>
                    <a:gd name="connsiteX780" fmla="*/ 1480390 w 2152619"/>
                    <a:gd name="connsiteY780" fmla="*/ 199637 h 369871"/>
                    <a:gd name="connsiteX781" fmla="*/ 1469246 w 2152619"/>
                    <a:gd name="connsiteY781" fmla="*/ 184787 h 369871"/>
                    <a:gd name="connsiteX782" fmla="*/ 1462154 w 2152619"/>
                    <a:gd name="connsiteY782" fmla="*/ 189174 h 369871"/>
                    <a:gd name="connsiteX783" fmla="*/ 1456582 w 2152619"/>
                    <a:gd name="connsiteY783" fmla="*/ 193730 h 369871"/>
                    <a:gd name="connsiteX784" fmla="*/ 1461648 w 2152619"/>
                    <a:gd name="connsiteY784" fmla="*/ 203855 h 369871"/>
                    <a:gd name="connsiteX785" fmla="*/ 1472623 w 2152619"/>
                    <a:gd name="connsiteY785" fmla="*/ 224780 h 369871"/>
                    <a:gd name="connsiteX786" fmla="*/ 1478701 w 2152619"/>
                    <a:gd name="connsiteY786" fmla="*/ 235412 h 369871"/>
                    <a:gd name="connsiteX787" fmla="*/ 1484442 w 2152619"/>
                    <a:gd name="connsiteY787" fmla="*/ 224949 h 369871"/>
                    <a:gd name="connsiteX788" fmla="*/ 1490183 w 2152619"/>
                    <a:gd name="connsiteY788" fmla="*/ 214487 h 369871"/>
                    <a:gd name="connsiteX789" fmla="*/ 1480390 w 2152619"/>
                    <a:gd name="connsiteY789" fmla="*/ 199637 h 369871"/>
                    <a:gd name="connsiteX790" fmla="*/ 1624925 w 2152619"/>
                    <a:gd name="connsiteY790" fmla="*/ 222249 h 369871"/>
                    <a:gd name="connsiteX791" fmla="*/ 1631847 w 2152619"/>
                    <a:gd name="connsiteY791" fmla="*/ 213305 h 369871"/>
                    <a:gd name="connsiteX792" fmla="*/ 1606182 w 2152619"/>
                    <a:gd name="connsiteY792" fmla="*/ 198455 h 369871"/>
                    <a:gd name="connsiteX793" fmla="*/ 1612599 w 2152619"/>
                    <a:gd name="connsiteY793" fmla="*/ 223093 h 369871"/>
                    <a:gd name="connsiteX794" fmla="*/ 1616651 w 2152619"/>
                    <a:gd name="connsiteY794" fmla="*/ 230180 h 369871"/>
                    <a:gd name="connsiteX795" fmla="*/ 1624925 w 2152619"/>
                    <a:gd name="connsiteY795" fmla="*/ 222249 h 369871"/>
                    <a:gd name="connsiteX796" fmla="*/ 702334 w 2152619"/>
                    <a:gd name="connsiteY796" fmla="*/ 214993 h 369871"/>
                    <a:gd name="connsiteX797" fmla="*/ 703178 w 2152619"/>
                    <a:gd name="connsiteY797" fmla="*/ 209087 h 369871"/>
                    <a:gd name="connsiteX798" fmla="*/ 696424 w 2152619"/>
                    <a:gd name="connsiteY798" fmla="*/ 221237 h 369871"/>
                    <a:gd name="connsiteX799" fmla="*/ 702334 w 2152619"/>
                    <a:gd name="connsiteY799" fmla="*/ 214993 h 369871"/>
                    <a:gd name="connsiteX800" fmla="*/ 725973 w 2152619"/>
                    <a:gd name="connsiteY800" fmla="*/ 216512 h 369871"/>
                    <a:gd name="connsiteX801" fmla="*/ 722258 w 2152619"/>
                    <a:gd name="connsiteY801" fmla="*/ 214993 h 369871"/>
                    <a:gd name="connsiteX802" fmla="*/ 721752 w 2152619"/>
                    <a:gd name="connsiteY802" fmla="*/ 217524 h 369871"/>
                    <a:gd name="connsiteX803" fmla="*/ 725973 w 2152619"/>
                    <a:gd name="connsiteY803" fmla="*/ 216512 h 369871"/>
                    <a:gd name="connsiteX804" fmla="*/ 1760173 w 2152619"/>
                    <a:gd name="connsiteY804" fmla="*/ 213980 h 369871"/>
                    <a:gd name="connsiteX805" fmla="*/ 1753419 w 2152619"/>
                    <a:gd name="connsiteY805" fmla="*/ 216849 h 369871"/>
                    <a:gd name="connsiteX806" fmla="*/ 1755782 w 2152619"/>
                    <a:gd name="connsiteY806" fmla="*/ 217524 h 369871"/>
                    <a:gd name="connsiteX807" fmla="*/ 1760173 w 2152619"/>
                    <a:gd name="connsiteY807" fmla="*/ 213980 h 369871"/>
                    <a:gd name="connsiteX808" fmla="*/ 594271 w 2152619"/>
                    <a:gd name="connsiteY808" fmla="*/ 211449 h 369871"/>
                    <a:gd name="connsiteX809" fmla="*/ 591063 w 2152619"/>
                    <a:gd name="connsiteY809" fmla="*/ 212462 h 369871"/>
                    <a:gd name="connsiteX810" fmla="*/ 593595 w 2152619"/>
                    <a:gd name="connsiteY810" fmla="*/ 213980 h 369871"/>
                    <a:gd name="connsiteX811" fmla="*/ 594271 w 2152619"/>
                    <a:gd name="connsiteY811" fmla="*/ 211449 h 369871"/>
                    <a:gd name="connsiteX812" fmla="*/ 733740 w 2152619"/>
                    <a:gd name="connsiteY812" fmla="*/ 208749 h 369871"/>
                    <a:gd name="connsiteX813" fmla="*/ 732389 w 2152619"/>
                    <a:gd name="connsiteY813" fmla="*/ 208074 h 369871"/>
                    <a:gd name="connsiteX814" fmla="*/ 730025 w 2152619"/>
                    <a:gd name="connsiteY814" fmla="*/ 211618 h 369871"/>
                    <a:gd name="connsiteX815" fmla="*/ 733740 w 2152619"/>
                    <a:gd name="connsiteY815" fmla="*/ 208749 h 369871"/>
                    <a:gd name="connsiteX816" fmla="*/ 1284019 w 2152619"/>
                    <a:gd name="connsiteY816" fmla="*/ 191537 h 369871"/>
                    <a:gd name="connsiteX817" fmla="*/ 1282668 w 2152619"/>
                    <a:gd name="connsiteY817" fmla="*/ 188499 h 369871"/>
                    <a:gd name="connsiteX818" fmla="*/ 1271524 w 2152619"/>
                    <a:gd name="connsiteY818" fmla="*/ 199299 h 369871"/>
                    <a:gd name="connsiteX819" fmla="*/ 1261731 w 2152619"/>
                    <a:gd name="connsiteY819" fmla="*/ 212124 h 369871"/>
                    <a:gd name="connsiteX820" fmla="*/ 1272875 w 2152619"/>
                    <a:gd name="connsiteY820" fmla="*/ 202337 h 369871"/>
                    <a:gd name="connsiteX821" fmla="*/ 1284019 w 2152619"/>
                    <a:gd name="connsiteY821" fmla="*/ 191537 h 369871"/>
                    <a:gd name="connsiteX822" fmla="*/ 511535 w 2152619"/>
                    <a:gd name="connsiteY822" fmla="*/ 156437 h 369871"/>
                    <a:gd name="connsiteX823" fmla="*/ 509340 w 2152619"/>
                    <a:gd name="connsiteY823" fmla="*/ 137368 h 369871"/>
                    <a:gd name="connsiteX824" fmla="*/ 497689 w 2152619"/>
                    <a:gd name="connsiteY824" fmla="*/ 172468 h 369871"/>
                    <a:gd name="connsiteX825" fmla="*/ 504105 w 2152619"/>
                    <a:gd name="connsiteY825" fmla="*/ 193562 h 369871"/>
                    <a:gd name="connsiteX826" fmla="*/ 511535 w 2152619"/>
                    <a:gd name="connsiteY826" fmla="*/ 210605 h 369871"/>
                    <a:gd name="connsiteX827" fmla="*/ 512041 w 2152619"/>
                    <a:gd name="connsiteY827" fmla="*/ 193055 h 369871"/>
                    <a:gd name="connsiteX828" fmla="*/ 511535 w 2152619"/>
                    <a:gd name="connsiteY828" fmla="*/ 156437 h 369871"/>
                    <a:gd name="connsiteX829" fmla="*/ 1216817 w 2152619"/>
                    <a:gd name="connsiteY829" fmla="*/ 199468 h 369871"/>
                    <a:gd name="connsiteX830" fmla="*/ 1203309 w 2152619"/>
                    <a:gd name="connsiteY830" fmla="*/ 180399 h 369871"/>
                    <a:gd name="connsiteX831" fmla="*/ 1184398 w 2152619"/>
                    <a:gd name="connsiteY831" fmla="*/ 140912 h 369871"/>
                    <a:gd name="connsiteX832" fmla="*/ 1182709 w 2152619"/>
                    <a:gd name="connsiteY832" fmla="*/ 139055 h 369871"/>
                    <a:gd name="connsiteX833" fmla="*/ 1181021 w 2152619"/>
                    <a:gd name="connsiteY833" fmla="*/ 146312 h 369871"/>
                    <a:gd name="connsiteX834" fmla="*/ 1180008 w 2152619"/>
                    <a:gd name="connsiteY834" fmla="*/ 159643 h 369871"/>
                    <a:gd name="connsiteX835" fmla="*/ 1200776 w 2152619"/>
                    <a:gd name="connsiteY835" fmla="*/ 187993 h 369871"/>
                    <a:gd name="connsiteX836" fmla="*/ 1223908 w 2152619"/>
                    <a:gd name="connsiteY836" fmla="*/ 209930 h 369871"/>
                    <a:gd name="connsiteX837" fmla="*/ 1216817 w 2152619"/>
                    <a:gd name="connsiteY837" fmla="*/ 199468 h 369871"/>
                    <a:gd name="connsiteX838" fmla="*/ 1766589 w 2152619"/>
                    <a:gd name="connsiteY838" fmla="*/ 206555 h 369871"/>
                    <a:gd name="connsiteX839" fmla="*/ 1761861 w 2152619"/>
                    <a:gd name="connsiteY839" fmla="*/ 204530 h 369871"/>
                    <a:gd name="connsiteX840" fmla="*/ 1767264 w 2152619"/>
                    <a:gd name="connsiteY840" fmla="*/ 209930 h 369871"/>
                    <a:gd name="connsiteX841" fmla="*/ 1766589 w 2152619"/>
                    <a:gd name="connsiteY841" fmla="*/ 206555 h 369871"/>
                    <a:gd name="connsiteX842" fmla="*/ 600012 w 2152619"/>
                    <a:gd name="connsiteY842" fmla="*/ 201830 h 369871"/>
                    <a:gd name="connsiteX843" fmla="*/ 603389 w 2152619"/>
                    <a:gd name="connsiteY843" fmla="*/ 195249 h 369871"/>
                    <a:gd name="connsiteX844" fmla="*/ 597648 w 2152619"/>
                    <a:gd name="connsiteY844" fmla="*/ 186643 h 369871"/>
                    <a:gd name="connsiteX845" fmla="*/ 574009 w 2152619"/>
                    <a:gd name="connsiteY845" fmla="*/ 141080 h 369871"/>
                    <a:gd name="connsiteX846" fmla="*/ 570463 w 2152619"/>
                    <a:gd name="connsiteY846" fmla="*/ 139224 h 369871"/>
                    <a:gd name="connsiteX847" fmla="*/ 568606 w 2152619"/>
                    <a:gd name="connsiteY847" fmla="*/ 135343 h 369871"/>
                    <a:gd name="connsiteX848" fmla="*/ 567930 w 2152619"/>
                    <a:gd name="connsiteY848" fmla="*/ 123024 h 369871"/>
                    <a:gd name="connsiteX849" fmla="*/ 564891 w 2152619"/>
                    <a:gd name="connsiteY849" fmla="*/ 114587 h 369871"/>
                    <a:gd name="connsiteX850" fmla="*/ 565060 w 2152619"/>
                    <a:gd name="connsiteY850" fmla="*/ 131968 h 369871"/>
                    <a:gd name="connsiteX851" fmla="*/ 572320 w 2152619"/>
                    <a:gd name="connsiteY851" fmla="*/ 168418 h 369871"/>
                    <a:gd name="connsiteX852" fmla="*/ 581607 w 2152619"/>
                    <a:gd name="connsiteY852" fmla="*/ 191537 h 369871"/>
                    <a:gd name="connsiteX853" fmla="*/ 596297 w 2152619"/>
                    <a:gd name="connsiteY853" fmla="*/ 208243 h 369871"/>
                    <a:gd name="connsiteX854" fmla="*/ 600012 w 2152619"/>
                    <a:gd name="connsiteY854" fmla="*/ 201830 h 369871"/>
                    <a:gd name="connsiteX855" fmla="*/ 1403057 w 2152619"/>
                    <a:gd name="connsiteY855" fmla="*/ 203687 h 369871"/>
                    <a:gd name="connsiteX856" fmla="*/ 1398667 w 2152619"/>
                    <a:gd name="connsiteY856" fmla="*/ 162680 h 369871"/>
                    <a:gd name="connsiteX857" fmla="*/ 1394784 w 2152619"/>
                    <a:gd name="connsiteY857" fmla="*/ 125893 h 369871"/>
                    <a:gd name="connsiteX858" fmla="*/ 1389549 w 2152619"/>
                    <a:gd name="connsiteY858" fmla="*/ 132643 h 369871"/>
                    <a:gd name="connsiteX859" fmla="*/ 1373846 w 2152619"/>
                    <a:gd name="connsiteY859" fmla="*/ 154749 h 369871"/>
                    <a:gd name="connsiteX860" fmla="*/ 1362871 w 2152619"/>
                    <a:gd name="connsiteY860" fmla="*/ 169768 h 369871"/>
                    <a:gd name="connsiteX861" fmla="*/ 1382120 w 2152619"/>
                    <a:gd name="connsiteY861" fmla="*/ 189005 h 369871"/>
                    <a:gd name="connsiteX862" fmla="*/ 1402551 w 2152619"/>
                    <a:gd name="connsiteY862" fmla="*/ 208243 h 369871"/>
                    <a:gd name="connsiteX863" fmla="*/ 1403057 w 2152619"/>
                    <a:gd name="connsiteY863" fmla="*/ 203687 h 369871"/>
                    <a:gd name="connsiteX864" fmla="*/ 1441048 w 2152619"/>
                    <a:gd name="connsiteY864" fmla="*/ 196768 h 369871"/>
                    <a:gd name="connsiteX865" fmla="*/ 1439528 w 2152619"/>
                    <a:gd name="connsiteY865" fmla="*/ 193393 h 369871"/>
                    <a:gd name="connsiteX866" fmla="*/ 1432775 w 2152619"/>
                    <a:gd name="connsiteY866" fmla="*/ 199974 h 369871"/>
                    <a:gd name="connsiteX867" fmla="*/ 1427203 w 2152619"/>
                    <a:gd name="connsiteY867" fmla="*/ 208749 h 369871"/>
                    <a:gd name="connsiteX868" fmla="*/ 1434125 w 2152619"/>
                    <a:gd name="connsiteY868" fmla="*/ 203349 h 369871"/>
                    <a:gd name="connsiteX869" fmla="*/ 1441048 w 2152619"/>
                    <a:gd name="connsiteY869" fmla="*/ 196768 h 369871"/>
                    <a:gd name="connsiteX870" fmla="*/ 156783 w 2152619"/>
                    <a:gd name="connsiteY870" fmla="*/ 194068 h 369871"/>
                    <a:gd name="connsiteX871" fmla="*/ 158641 w 2152619"/>
                    <a:gd name="connsiteY871" fmla="*/ 161837 h 369871"/>
                    <a:gd name="connsiteX872" fmla="*/ 152393 w 2152619"/>
                    <a:gd name="connsiteY872" fmla="*/ 149180 h 369871"/>
                    <a:gd name="connsiteX873" fmla="*/ 136690 w 2152619"/>
                    <a:gd name="connsiteY873" fmla="*/ 162343 h 369871"/>
                    <a:gd name="connsiteX874" fmla="*/ 120818 w 2152619"/>
                    <a:gd name="connsiteY874" fmla="*/ 176518 h 369871"/>
                    <a:gd name="connsiteX875" fmla="*/ 150536 w 2152619"/>
                    <a:gd name="connsiteY875" fmla="*/ 206555 h 369871"/>
                    <a:gd name="connsiteX876" fmla="*/ 156783 w 2152619"/>
                    <a:gd name="connsiteY876" fmla="*/ 194068 h 369871"/>
                    <a:gd name="connsiteX877" fmla="*/ 1628133 w 2152619"/>
                    <a:gd name="connsiteY877" fmla="*/ 192718 h 369871"/>
                    <a:gd name="connsiteX878" fmla="*/ 1609053 w 2152619"/>
                    <a:gd name="connsiteY878" fmla="*/ 157112 h 369871"/>
                    <a:gd name="connsiteX879" fmla="*/ 1597571 w 2152619"/>
                    <a:gd name="connsiteY879" fmla="*/ 137030 h 369871"/>
                    <a:gd name="connsiteX880" fmla="*/ 1597402 w 2152619"/>
                    <a:gd name="connsiteY880" fmla="*/ 165380 h 369871"/>
                    <a:gd name="connsiteX881" fmla="*/ 1608040 w 2152619"/>
                    <a:gd name="connsiteY881" fmla="*/ 186305 h 369871"/>
                    <a:gd name="connsiteX882" fmla="*/ 1635562 w 2152619"/>
                    <a:gd name="connsiteY882" fmla="*/ 206387 h 369871"/>
                    <a:gd name="connsiteX883" fmla="*/ 1628133 w 2152619"/>
                    <a:gd name="connsiteY883" fmla="*/ 192718 h 369871"/>
                    <a:gd name="connsiteX884" fmla="*/ 1981027 w 2152619"/>
                    <a:gd name="connsiteY884" fmla="*/ 199637 h 369871"/>
                    <a:gd name="connsiteX885" fmla="*/ 2004497 w 2152619"/>
                    <a:gd name="connsiteY885" fmla="*/ 181580 h 369871"/>
                    <a:gd name="connsiteX886" fmla="*/ 2018511 w 2152619"/>
                    <a:gd name="connsiteY886" fmla="*/ 170274 h 369871"/>
                    <a:gd name="connsiteX887" fmla="*/ 2024252 w 2152619"/>
                    <a:gd name="connsiteY887" fmla="*/ 152555 h 369871"/>
                    <a:gd name="connsiteX888" fmla="*/ 2029487 w 2152619"/>
                    <a:gd name="connsiteY888" fmla="*/ 134162 h 369871"/>
                    <a:gd name="connsiteX889" fmla="*/ 2022733 w 2152619"/>
                    <a:gd name="connsiteY889" fmla="*/ 138887 h 369871"/>
                    <a:gd name="connsiteX890" fmla="*/ 2019356 w 2152619"/>
                    <a:gd name="connsiteY890" fmla="*/ 138380 h 369871"/>
                    <a:gd name="connsiteX891" fmla="*/ 2028136 w 2152619"/>
                    <a:gd name="connsiteY891" fmla="*/ 107162 h 369871"/>
                    <a:gd name="connsiteX892" fmla="*/ 2021888 w 2152619"/>
                    <a:gd name="connsiteY892" fmla="*/ 88430 h 369871"/>
                    <a:gd name="connsiteX893" fmla="*/ 2017329 w 2152619"/>
                    <a:gd name="connsiteY893" fmla="*/ 95855 h 369871"/>
                    <a:gd name="connsiteX894" fmla="*/ 2006185 w 2152619"/>
                    <a:gd name="connsiteY894" fmla="*/ 112393 h 369871"/>
                    <a:gd name="connsiteX895" fmla="*/ 1993353 w 2152619"/>
                    <a:gd name="connsiteY895" fmla="*/ 140068 h 369871"/>
                    <a:gd name="connsiteX896" fmla="*/ 1972247 w 2152619"/>
                    <a:gd name="connsiteY896" fmla="*/ 200312 h 369871"/>
                    <a:gd name="connsiteX897" fmla="*/ 1970558 w 2152619"/>
                    <a:gd name="connsiteY897" fmla="*/ 206555 h 369871"/>
                    <a:gd name="connsiteX898" fmla="*/ 1981027 w 2152619"/>
                    <a:gd name="connsiteY898" fmla="*/ 199637 h 369871"/>
                    <a:gd name="connsiteX899" fmla="*/ 272445 w 2152619"/>
                    <a:gd name="connsiteY899" fmla="*/ 191537 h 369871"/>
                    <a:gd name="connsiteX900" fmla="*/ 276835 w 2152619"/>
                    <a:gd name="connsiteY900" fmla="*/ 160149 h 369871"/>
                    <a:gd name="connsiteX901" fmla="*/ 275146 w 2152619"/>
                    <a:gd name="connsiteY901" fmla="*/ 142768 h 369871"/>
                    <a:gd name="connsiteX902" fmla="*/ 256404 w 2152619"/>
                    <a:gd name="connsiteY902" fmla="*/ 171118 h 369871"/>
                    <a:gd name="connsiteX903" fmla="*/ 260963 w 2152619"/>
                    <a:gd name="connsiteY903" fmla="*/ 189343 h 369871"/>
                    <a:gd name="connsiteX904" fmla="*/ 265691 w 2152619"/>
                    <a:gd name="connsiteY904" fmla="*/ 204868 h 369871"/>
                    <a:gd name="connsiteX905" fmla="*/ 272445 w 2152619"/>
                    <a:gd name="connsiteY905" fmla="*/ 191537 h 369871"/>
                    <a:gd name="connsiteX906" fmla="*/ 736948 w 2152619"/>
                    <a:gd name="connsiteY906" fmla="*/ 195080 h 369871"/>
                    <a:gd name="connsiteX907" fmla="*/ 755015 w 2152619"/>
                    <a:gd name="connsiteY907" fmla="*/ 175337 h 369871"/>
                    <a:gd name="connsiteX908" fmla="*/ 760587 w 2152619"/>
                    <a:gd name="connsiteY908" fmla="*/ 163355 h 369871"/>
                    <a:gd name="connsiteX909" fmla="*/ 752820 w 2152619"/>
                    <a:gd name="connsiteY909" fmla="*/ 155424 h 369871"/>
                    <a:gd name="connsiteX910" fmla="*/ 725804 w 2152619"/>
                    <a:gd name="connsiteY910" fmla="*/ 199468 h 369871"/>
                    <a:gd name="connsiteX911" fmla="*/ 722934 w 2152619"/>
                    <a:gd name="connsiteY911" fmla="*/ 204868 h 369871"/>
                    <a:gd name="connsiteX912" fmla="*/ 736948 w 2152619"/>
                    <a:gd name="connsiteY912" fmla="*/ 195080 h 369871"/>
                    <a:gd name="connsiteX913" fmla="*/ 842816 w 2152619"/>
                    <a:gd name="connsiteY913" fmla="*/ 194574 h 369871"/>
                    <a:gd name="connsiteX914" fmla="*/ 831335 w 2152619"/>
                    <a:gd name="connsiteY914" fmla="*/ 174999 h 369871"/>
                    <a:gd name="connsiteX915" fmla="*/ 824750 w 2152619"/>
                    <a:gd name="connsiteY915" fmla="*/ 164368 h 369871"/>
                    <a:gd name="connsiteX916" fmla="*/ 817489 w 2152619"/>
                    <a:gd name="connsiteY916" fmla="*/ 170780 h 369871"/>
                    <a:gd name="connsiteX917" fmla="*/ 811073 w 2152619"/>
                    <a:gd name="connsiteY917" fmla="*/ 177362 h 369871"/>
                    <a:gd name="connsiteX918" fmla="*/ 821710 w 2152619"/>
                    <a:gd name="connsiteY918" fmla="*/ 185630 h 369871"/>
                    <a:gd name="connsiteX919" fmla="*/ 848051 w 2152619"/>
                    <a:gd name="connsiteY919" fmla="*/ 204024 h 369871"/>
                    <a:gd name="connsiteX920" fmla="*/ 842816 w 2152619"/>
                    <a:gd name="connsiteY920" fmla="*/ 194574 h 369871"/>
                    <a:gd name="connsiteX921" fmla="*/ 215374 w 2152619"/>
                    <a:gd name="connsiteY921" fmla="*/ 191030 h 369871"/>
                    <a:gd name="connsiteX922" fmla="*/ 223816 w 2152619"/>
                    <a:gd name="connsiteY922" fmla="*/ 176012 h 369871"/>
                    <a:gd name="connsiteX923" fmla="*/ 214361 w 2152619"/>
                    <a:gd name="connsiteY923" fmla="*/ 131462 h 369871"/>
                    <a:gd name="connsiteX924" fmla="*/ 212166 w 2152619"/>
                    <a:gd name="connsiteY924" fmla="*/ 124712 h 369871"/>
                    <a:gd name="connsiteX925" fmla="*/ 207945 w 2152619"/>
                    <a:gd name="connsiteY925" fmla="*/ 133993 h 369871"/>
                    <a:gd name="connsiteX926" fmla="*/ 196632 w 2152619"/>
                    <a:gd name="connsiteY926" fmla="*/ 155930 h 369871"/>
                    <a:gd name="connsiteX927" fmla="*/ 189709 w 2152619"/>
                    <a:gd name="connsiteY927" fmla="*/ 168587 h 369871"/>
                    <a:gd name="connsiteX928" fmla="*/ 193255 w 2152619"/>
                    <a:gd name="connsiteY928" fmla="*/ 176012 h 369871"/>
                    <a:gd name="connsiteX929" fmla="*/ 209295 w 2152619"/>
                    <a:gd name="connsiteY929" fmla="*/ 201493 h 369871"/>
                    <a:gd name="connsiteX930" fmla="*/ 215374 w 2152619"/>
                    <a:gd name="connsiteY930" fmla="*/ 191030 h 369871"/>
                    <a:gd name="connsiteX931" fmla="*/ 464595 w 2152619"/>
                    <a:gd name="connsiteY931" fmla="*/ 186812 h 369871"/>
                    <a:gd name="connsiteX932" fmla="*/ 467972 w 2152619"/>
                    <a:gd name="connsiteY932" fmla="*/ 171962 h 369871"/>
                    <a:gd name="connsiteX933" fmla="*/ 461218 w 2152619"/>
                    <a:gd name="connsiteY933" fmla="*/ 158462 h 369871"/>
                    <a:gd name="connsiteX934" fmla="*/ 449061 w 2152619"/>
                    <a:gd name="connsiteY934" fmla="*/ 132812 h 369871"/>
                    <a:gd name="connsiteX935" fmla="*/ 443658 w 2152619"/>
                    <a:gd name="connsiteY935" fmla="*/ 120493 h 369871"/>
                    <a:gd name="connsiteX936" fmla="*/ 438423 w 2152619"/>
                    <a:gd name="connsiteY936" fmla="*/ 127074 h 369871"/>
                    <a:gd name="connsiteX937" fmla="*/ 433020 w 2152619"/>
                    <a:gd name="connsiteY937" fmla="*/ 133824 h 369871"/>
                    <a:gd name="connsiteX938" fmla="*/ 438254 w 2152619"/>
                    <a:gd name="connsiteY938" fmla="*/ 149518 h 369871"/>
                    <a:gd name="connsiteX939" fmla="*/ 450243 w 2152619"/>
                    <a:gd name="connsiteY939" fmla="*/ 180399 h 369871"/>
                    <a:gd name="connsiteX940" fmla="*/ 457841 w 2152619"/>
                    <a:gd name="connsiteY940" fmla="*/ 198624 h 369871"/>
                    <a:gd name="connsiteX941" fmla="*/ 464595 w 2152619"/>
                    <a:gd name="connsiteY941" fmla="*/ 186812 h 369871"/>
                    <a:gd name="connsiteX942" fmla="*/ 1417072 w 2152619"/>
                    <a:gd name="connsiteY942" fmla="*/ 184449 h 369871"/>
                    <a:gd name="connsiteX943" fmla="*/ 1423826 w 2152619"/>
                    <a:gd name="connsiteY943" fmla="*/ 168080 h 369871"/>
                    <a:gd name="connsiteX944" fmla="*/ 1417072 w 2152619"/>
                    <a:gd name="connsiteY944" fmla="*/ 155762 h 369871"/>
                    <a:gd name="connsiteX945" fmla="*/ 1409642 w 2152619"/>
                    <a:gd name="connsiteY945" fmla="*/ 142599 h 369871"/>
                    <a:gd name="connsiteX946" fmla="*/ 1408967 w 2152619"/>
                    <a:gd name="connsiteY946" fmla="*/ 171962 h 369871"/>
                    <a:gd name="connsiteX947" fmla="*/ 1409642 w 2152619"/>
                    <a:gd name="connsiteY947" fmla="*/ 201324 h 369871"/>
                    <a:gd name="connsiteX948" fmla="*/ 1417072 w 2152619"/>
                    <a:gd name="connsiteY948" fmla="*/ 184449 h 369871"/>
                    <a:gd name="connsiteX949" fmla="*/ 1506562 w 2152619"/>
                    <a:gd name="connsiteY949" fmla="*/ 179218 h 369871"/>
                    <a:gd name="connsiteX950" fmla="*/ 1523109 w 2152619"/>
                    <a:gd name="connsiteY950" fmla="*/ 131124 h 369871"/>
                    <a:gd name="connsiteX951" fmla="*/ 1517537 w 2152619"/>
                    <a:gd name="connsiteY951" fmla="*/ 135849 h 369871"/>
                    <a:gd name="connsiteX952" fmla="*/ 1498288 w 2152619"/>
                    <a:gd name="connsiteY952" fmla="*/ 156774 h 369871"/>
                    <a:gd name="connsiteX953" fmla="*/ 1483429 w 2152619"/>
                    <a:gd name="connsiteY953" fmla="*/ 171962 h 369871"/>
                    <a:gd name="connsiteX954" fmla="*/ 1489508 w 2152619"/>
                    <a:gd name="connsiteY954" fmla="*/ 185968 h 369871"/>
                    <a:gd name="connsiteX955" fmla="*/ 1496768 w 2152619"/>
                    <a:gd name="connsiteY955" fmla="*/ 199805 h 369871"/>
                    <a:gd name="connsiteX956" fmla="*/ 1506562 w 2152619"/>
                    <a:gd name="connsiteY956" fmla="*/ 179218 h 369871"/>
                    <a:gd name="connsiteX957" fmla="*/ 725973 w 2152619"/>
                    <a:gd name="connsiteY957" fmla="*/ 161837 h 369871"/>
                    <a:gd name="connsiteX958" fmla="*/ 734078 w 2152619"/>
                    <a:gd name="connsiteY958" fmla="*/ 125555 h 369871"/>
                    <a:gd name="connsiteX959" fmla="*/ 724960 w 2152619"/>
                    <a:gd name="connsiteY959" fmla="*/ 143443 h 369871"/>
                    <a:gd name="connsiteX960" fmla="*/ 712803 w 2152619"/>
                    <a:gd name="connsiteY960" fmla="*/ 180737 h 369871"/>
                    <a:gd name="connsiteX961" fmla="*/ 708919 w 2152619"/>
                    <a:gd name="connsiteY961" fmla="*/ 196937 h 369871"/>
                    <a:gd name="connsiteX962" fmla="*/ 725973 w 2152619"/>
                    <a:gd name="connsiteY962" fmla="*/ 161837 h 369871"/>
                    <a:gd name="connsiteX963" fmla="*/ 1795631 w 2152619"/>
                    <a:gd name="connsiteY963" fmla="*/ 190018 h 369871"/>
                    <a:gd name="connsiteX964" fmla="*/ 1803736 w 2152619"/>
                    <a:gd name="connsiteY964" fmla="*/ 183605 h 369871"/>
                    <a:gd name="connsiteX965" fmla="*/ 1789046 w 2152619"/>
                    <a:gd name="connsiteY965" fmla="*/ 164368 h 369871"/>
                    <a:gd name="connsiteX966" fmla="*/ 1782461 w 2152619"/>
                    <a:gd name="connsiteY966" fmla="*/ 173480 h 369871"/>
                    <a:gd name="connsiteX967" fmla="*/ 1777057 w 2152619"/>
                    <a:gd name="connsiteY967" fmla="*/ 182593 h 369871"/>
                    <a:gd name="connsiteX968" fmla="*/ 1780434 w 2152619"/>
                    <a:gd name="connsiteY968" fmla="*/ 190524 h 369871"/>
                    <a:gd name="connsiteX969" fmla="*/ 1795631 w 2152619"/>
                    <a:gd name="connsiteY969" fmla="*/ 190018 h 369871"/>
                    <a:gd name="connsiteX970" fmla="*/ 1254301 w 2152619"/>
                    <a:gd name="connsiteY970" fmla="*/ 158799 h 369871"/>
                    <a:gd name="connsiteX971" fmla="*/ 1259198 w 2152619"/>
                    <a:gd name="connsiteY971" fmla="*/ 144455 h 369871"/>
                    <a:gd name="connsiteX972" fmla="*/ 1251600 w 2152619"/>
                    <a:gd name="connsiteY972" fmla="*/ 125893 h 369871"/>
                    <a:gd name="connsiteX973" fmla="*/ 1213777 w 2152619"/>
                    <a:gd name="connsiteY973" fmla="*/ 60249 h 369871"/>
                    <a:gd name="connsiteX974" fmla="*/ 1216648 w 2152619"/>
                    <a:gd name="connsiteY974" fmla="*/ 75774 h 369871"/>
                    <a:gd name="connsiteX975" fmla="*/ 1233364 w 2152619"/>
                    <a:gd name="connsiteY975" fmla="*/ 126399 h 369871"/>
                    <a:gd name="connsiteX976" fmla="*/ 1237585 w 2152619"/>
                    <a:gd name="connsiteY976" fmla="*/ 137030 h 369871"/>
                    <a:gd name="connsiteX977" fmla="*/ 1213102 w 2152619"/>
                    <a:gd name="connsiteY977" fmla="*/ 106993 h 369871"/>
                    <a:gd name="connsiteX978" fmla="*/ 1204660 w 2152619"/>
                    <a:gd name="connsiteY978" fmla="*/ 111043 h 369871"/>
                    <a:gd name="connsiteX979" fmla="*/ 1235559 w 2152619"/>
                    <a:gd name="connsiteY979" fmla="*/ 189680 h 369871"/>
                    <a:gd name="connsiteX980" fmla="*/ 1239105 w 2152619"/>
                    <a:gd name="connsiteY980" fmla="*/ 195418 h 369871"/>
                    <a:gd name="connsiteX981" fmla="*/ 1244339 w 2152619"/>
                    <a:gd name="connsiteY981" fmla="*/ 184280 h 369871"/>
                    <a:gd name="connsiteX982" fmla="*/ 1254301 w 2152619"/>
                    <a:gd name="connsiteY982" fmla="*/ 158799 h 369871"/>
                    <a:gd name="connsiteX983" fmla="*/ 1745989 w 2152619"/>
                    <a:gd name="connsiteY983" fmla="*/ 174999 h 369871"/>
                    <a:gd name="connsiteX984" fmla="*/ 1738222 w 2152619"/>
                    <a:gd name="connsiteY984" fmla="*/ 188499 h 369871"/>
                    <a:gd name="connsiteX985" fmla="*/ 1742443 w 2152619"/>
                    <a:gd name="connsiteY985" fmla="*/ 183099 h 369871"/>
                    <a:gd name="connsiteX986" fmla="*/ 1745989 w 2152619"/>
                    <a:gd name="connsiteY986" fmla="*/ 174999 h 369871"/>
                    <a:gd name="connsiteX987" fmla="*/ 1660552 w 2152619"/>
                    <a:gd name="connsiteY987" fmla="*/ 168924 h 369871"/>
                    <a:gd name="connsiteX988" fmla="*/ 1668656 w 2152619"/>
                    <a:gd name="connsiteY988" fmla="*/ 152049 h 369871"/>
                    <a:gd name="connsiteX989" fmla="*/ 1657344 w 2152619"/>
                    <a:gd name="connsiteY989" fmla="*/ 139224 h 369871"/>
                    <a:gd name="connsiteX990" fmla="*/ 1625938 w 2152619"/>
                    <a:gd name="connsiteY990" fmla="*/ 97712 h 369871"/>
                    <a:gd name="connsiteX991" fmla="*/ 1619859 w 2152619"/>
                    <a:gd name="connsiteY991" fmla="*/ 87587 h 369871"/>
                    <a:gd name="connsiteX992" fmla="*/ 1620872 w 2152619"/>
                    <a:gd name="connsiteY992" fmla="*/ 94337 h 369871"/>
                    <a:gd name="connsiteX993" fmla="*/ 1640459 w 2152619"/>
                    <a:gd name="connsiteY993" fmla="*/ 163862 h 369871"/>
                    <a:gd name="connsiteX994" fmla="*/ 1648226 w 2152619"/>
                    <a:gd name="connsiteY994" fmla="*/ 184955 h 369871"/>
                    <a:gd name="connsiteX995" fmla="*/ 1660552 w 2152619"/>
                    <a:gd name="connsiteY995" fmla="*/ 168924 h 369871"/>
                    <a:gd name="connsiteX996" fmla="*/ 1337713 w 2152619"/>
                    <a:gd name="connsiteY996" fmla="*/ 161330 h 369871"/>
                    <a:gd name="connsiteX997" fmla="*/ 1325555 w 2152619"/>
                    <a:gd name="connsiteY997" fmla="*/ 167237 h 369871"/>
                    <a:gd name="connsiteX998" fmla="*/ 1317957 w 2152619"/>
                    <a:gd name="connsiteY998" fmla="*/ 174493 h 369871"/>
                    <a:gd name="connsiteX999" fmla="*/ 1321503 w 2152619"/>
                    <a:gd name="connsiteY999" fmla="*/ 180568 h 369871"/>
                    <a:gd name="connsiteX1000" fmla="*/ 1325049 w 2152619"/>
                    <a:gd name="connsiteY1000" fmla="*/ 186474 h 369871"/>
                    <a:gd name="connsiteX1001" fmla="*/ 1332309 w 2152619"/>
                    <a:gd name="connsiteY1001" fmla="*/ 174999 h 369871"/>
                    <a:gd name="connsiteX1002" fmla="*/ 1337713 w 2152619"/>
                    <a:gd name="connsiteY1002" fmla="*/ 161330 h 369871"/>
                    <a:gd name="connsiteX1003" fmla="*/ 1460297 w 2152619"/>
                    <a:gd name="connsiteY1003" fmla="*/ 168587 h 369871"/>
                    <a:gd name="connsiteX1004" fmla="*/ 1455907 w 2152619"/>
                    <a:gd name="connsiteY1004" fmla="*/ 161668 h 369871"/>
                    <a:gd name="connsiteX1005" fmla="*/ 1451348 w 2152619"/>
                    <a:gd name="connsiteY1005" fmla="*/ 167237 h 369871"/>
                    <a:gd name="connsiteX1006" fmla="*/ 1450504 w 2152619"/>
                    <a:gd name="connsiteY1006" fmla="*/ 179555 h 369871"/>
                    <a:gd name="connsiteX1007" fmla="*/ 1453036 w 2152619"/>
                    <a:gd name="connsiteY1007" fmla="*/ 185293 h 369871"/>
                    <a:gd name="connsiteX1008" fmla="*/ 1458271 w 2152619"/>
                    <a:gd name="connsiteY1008" fmla="*/ 179893 h 369871"/>
                    <a:gd name="connsiteX1009" fmla="*/ 1463674 w 2152619"/>
                    <a:gd name="connsiteY1009" fmla="*/ 174662 h 369871"/>
                    <a:gd name="connsiteX1010" fmla="*/ 1460297 w 2152619"/>
                    <a:gd name="connsiteY1010" fmla="*/ 168587 h 369871"/>
                    <a:gd name="connsiteX1011" fmla="*/ 687813 w 2152619"/>
                    <a:gd name="connsiteY1011" fmla="*/ 166562 h 369871"/>
                    <a:gd name="connsiteX1012" fmla="*/ 696424 w 2152619"/>
                    <a:gd name="connsiteY1012" fmla="*/ 97037 h 369871"/>
                    <a:gd name="connsiteX1013" fmla="*/ 698113 w 2152619"/>
                    <a:gd name="connsiteY1013" fmla="*/ 69362 h 369871"/>
                    <a:gd name="connsiteX1014" fmla="*/ 692710 w 2152619"/>
                    <a:gd name="connsiteY1014" fmla="*/ 57718 h 369871"/>
                    <a:gd name="connsiteX1015" fmla="*/ 687475 w 2152619"/>
                    <a:gd name="connsiteY1015" fmla="*/ 46074 h 369871"/>
                    <a:gd name="connsiteX1016" fmla="*/ 681903 w 2152619"/>
                    <a:gd name="connsiteY1016" fmla="*/ 65987 h 369871"/>
                    <a:gd name="connsiteX1017" fmla="*/ 658602 w 2152619"/>
                    <a:gd name="connsiteY1017" fmla="*/ 132812 h 369871"/>
                    <a:gd name="connsiteX1018" fmla="*/ 652861 w 2152619"/>
                    <a:gd name="connsiteY1018" fmla="*/ 145637 h 369871"/>
                    <a:gd name="connsiteX1019" fmla="*/ 656407 w 2152619"/>
                    <a:gd name="connsiteY1019" fmla="*/ 150362 h 369871"/>
                    <a:gd name="connsiteX1020" fmla="*/ 684774 w 2152619"/>
                    <a:gd name="connsiteY1020" fmla="*/ 177868 h 369871"/>
                    <a:gd name="connsiteX1021" fmla="*/ 687813 w 2152619"/>
                    <a:gd name="connsiteY1021" fmla="*/ 166562 h 369871"/>
                    <a:gd name="connsiteX1022" fmla="*/ 1856416 w 2152619"/>
                    <a:gd name="connsiteY1022" fmla="*/ 166899 h 369871"/>
                    <a:gd name="connsiteX1023" fmla="*/ 1853715 w 2152619"/>
                    <a:gd name="connsiteY1023" fmla="*/ 163018 h 369871"/>
                    <a:gd name="connsiteX1024" fmla="*/ 1854897 w 2152619"/>
                    <a:gd name="connsiteY1024" fmla="*/ 168418 h 369871"/>
                    <a:gd name="connsiteX1025" fmla="*/ 1856416 w 2152619"/>
                    <a:gd name="connsiteY1025" fmla="*/ 166899 h 369871"/>
                    <a:gd name="connsiteX1026" fmla="*/ 614026 w 2152619"/>
                    <a:gd name="connsiteY1026" fmla="*/ 134330 h 369871"/>
                    <a:gd name="connsiteX1027" fmla="*/ 600518 w 2152619"/>
                    <a:gd name="connsiteY1027" fmla="*/ 117287 h 369871"/>
                    <a:gd name="connsiteX1028" fmla="*/ 595115 w 2152619"/>
                    <a:gd name="connsiteY1028" fmla="*/ 111718 h 369871"/>
                    <a:gd name="connsiteX1029" fmla="*/ 613182 w 2152619"/>
                    <a:gd name="connsiteY1029" fmla="*/ 166562 h 369871"/>
                    <a:gd name="connsiteX1030" fmla="*/ 618416 w 2152619"/>
                    <a:gd name="connsiteY1030" fmla="*/ 156268 h 369871"/>
                    <a:gd name="connsiteX1031" fmla="*/ 622469 w 2152619"/>
                    <a:gd name="connsiteY1031" fmla="*/ 144118 h 369871"/>
                    <a:gd name="connsiteX1032" fmla="*/ 614026 w 2152619"/>
                    <a:gd name="connsiteY1032" fmla="*/ 134330 h 369871"/>
                    <a:gd name="connsiteX1033" fmla="*/ 813099 w 2152619"/>
                    <a:gd name="connsiteY1033" fmla="*/ 153399 h 369871"/>
                    <a:gd name="connsiteX1034" fmla="*/ 808878 w 2152619"/>
                    <a:gd name="connsiteY1034" fmla="*/ 156437 h 369871"/>
                    <a:gd name="connsiteX1035" fmla="*/ 801111 w 2152619"/>
                    <a:gd name="connsiteY1035" fmla="*/ 166562 h 369871"/>
                    <a:gd name="connsiteX1036" fmla="*/ 813099 w 2152619"/>
                    <a:gd name="connsiteY1036" fmla="*/ 153399 h 369871"/>
                    <a:gd name="connsiteX1037" fmla="*/ 1823829 w 2152619"/>
                    <a:gd name="connsiteY1037" fmla="*/ 165887 h 369871"/>
                    <a:gd name="connsiteX1038" fmla="*/ 1821971 w 2152619"/>
                    <a:gd name="connsiteY1038" fmla="*/ 156099 h 369871"/>
                    <a:gd name="connsiteX1039" fmla="*/ 1814204 w 2152619"/>
                    <a:gd name="connsiteY1039" fmla="*/ 137874 h 369871"/>
                    <a:gd name="connsiteX1040" fmla="*/ 1808801 w 2152619"/>
                    <a:gd name="connsiteY1040" fmla="*/ 128255 h 369871"/>
                    <a:gd name="connsiteX1041" fmla="*/ 1804073 w 2152619"/>
                    <a:gd name="connsiteY1041" fmla="*/ 134330 h 369871"/>
                    <a:gd name="connsiteX1042" fmla="*/ 1801034 w 2152619"/>
                    <a:gd name="connsiteY1042" fmla="*/ 139562 h 369871"/>
                    <a:gd name="connsiteX1043" fmla="*/ 1810321 w 2152619"/>
                    <a:gd name="connsiteY1043" fmla="*/ 153568 h 369871"/>
                    <a:gd name="connsiteX1044" fmla="*/ 1820958 w 2152619"/>
                    <a:gd name="connsiteY1044" fmla="*/ 167743 h 369871"/>
                    <a:gd name="connsiteX1045" fmla="*/ 1823829 w 2152619"/>
                    <a:gd name="connsiteY1045" fmla="*/ 165887 h 369871"/>
                    <a:gd name="connsiteX1046" fmla="*/ 1321165 w 2152619"/>
                    <a:gd name="connsiteY1046" fmla="*/ 149180 h 369871"/>
                    <a:gd name="connsiteX1047" fmla="*/ 1315425 w 2152619"/>
                    <a:gd name="connsiteY1047" fmla="*/ 138380 h 369871"/>
                    <a:gd name="connsiteX1048" fmla="*/ 1308333 w 2152619"/>
                    <a:gd name="connsiteY1048" fmla="*/ 130112 h 369871"/>
                    <a:gd name="connsiteX1049" fmla="*/ 1304787 w 2152619"/>
                    <a:gd name="connsiteY1049" fmla="*/ 139562 h 369871"/>
                    <a:gd name="connsiteX1050" fmla="*/ 1301410 w 2152619"/>
                    <a:gd name="connsiteY1050" fmla="*/ 148843 h 369871"/>
                    <a:gd name="connsiteX1051" fmla="*/ 1305800 w 2152619"/>
                    <a:gd name="connsiteY1051" fmla="*/ 155930 h 369871"/>
                    <a:gd name="connsiteX1052" fmla="*/ 1310190 w 2152619"/>
                    <a:gd name="connsiteY1052" fmla="*/ 162849 h 369871"/>
                    <a:gd name="connsiteX1053" fmla="*/ 1314918 w 2152619"/>
                    <a:gd name="connsiteY1053" fmla="*/ 157280 h 369871"/>
                    <a:gd name="connsiteX1054" fmla="*/ 1321165 w 2152619"/>
                    <a:gd name="connsiteY1054" fmla="*/ 149180 h 369871"/>
                    <a:gd name="connsiteX1055" fmla="*/ 1726909 w 2152619"/>
                    <a:gd name="connsiteY1055" fmla="*/ 152893 h 369871"/>
                    <a:gd name="connsiteX1056" fmla="*/ 1729780 w 2152619"/>
                    <a:gd name="connsiteY1056" fmla="*/ 141587 h 369871"/>
                    <a:gd name="connsiteX1057" fmla="*/ 1714077 w 2152619"/>
                    <a:gd name="connsiteY1057" fmla="*/ 102605 h 369871"/>
                    <a:gd name="connsiteX1058" fmla="*/ 1710193 w 2152619"/>
                    <a:gd name="connsiteY1058" fmla="*/ 123530 h 369871"/>
                    <a:gd name="connsiteX1059" fmla="*/ 1722857 w 2152619"/>
                    <a:gd name="connsiteY1059" fmla="*/ 162680 h 369871"/>
                    <a:gd name="connsiteX1060" fmla="*/ 1726909 w 2152619"/>
                    <a:gd name="connsiteY1060" fmla="*/ 152893 h 369871"/>
                    <a:gd name="connsiteX1061" fmla="*/ 126559 w 2152619"/>
                    <a:gd name="connsiteY1061" fmla="*/ 147662 h 369871"/>
                    <a:gd name="connsiteX1062" fmla="*/ 141080 w 2152619"/>
                    <a:gd name="connsiteY1062" fmla="*/ 116949 h 369871"/>
                    <a:gd name="connsiteX1063" fmla="*/ 131118 w 2152619"/>
                    <a:gd name="connsiteY1063" fmla="*/ 123024 h 369871"/>
                    <a:gd name="connsiteX1064" fmla="*/ 121156 w 2152619"/>
                    <a:gd name="connsiteY1064" fmla="*/ 145468 h 369871"/>
                    <a:gd name="connsiteX1065" fmla="*/ 115078 w 2152619"/>
                    <a:gd name="connsiteY1065" fmla="*/ 159305 h 369871"/>
                    <a:gd name="connsiteX1066" fmla="*/ 126559 w 2152619"/>
                    <a:gd name="connsiteY1066" fmla="*/ 147662 h 369871"/>
                    <a:gd name="connsiteX1067" fmla="*/ 857506 w 2152619"/>
                    <a:gd name="connsiteY1067" fmla="*/ 147155 h 369871"/>
                    <a:gd name="connsiteX1068" fmla="*/ 855142 w 2152619"/>
                    <a:gd name="connsiteY1068" fmla="*/ 134837 h 369871"/>
                    <a:gd name="connsiteX1069" fmla="*/ 852610 w 2152619"/>
                    <a:gd name="connsiteY1069" fmla="*/ 134162 h 369871"/>
                    <a:gd name="connsiteX1070" fmla="*/ 857844 w 2152619"/>
                    <a:gd name="connsiteY1070" fmla="*/ 155930 h 369871"/>
                    <a:gd name="connsiteX1071" fmla="*/ 857506 w 2152619"/>
                    <a:gd name="connsiteY1071" fmla="*/ 147155 h 369871"/>
                    <a:gd name="connsiteX1072" fmla="*/ 1493898 w 2152619"/>
                    <a:gd name="connsiteY1072" fmla="*/ 133824 h 369871"/>
                    <a:gd name="connsiteX1073" fmla="*/ 1508757 w 2152619"/>
                    <a:gd name="connsiteY1073" fmla="*/ 111718 h 369871"/>
                    <a:gd name="connsiteX1074" fmla="*/ 1505717 w 2152619"/>
                    <a:gd name="connsiteY1074" fmla="*/ 107162 h 369871"/>
                    <a:gd name="connsiteX1075" fmla="*/ 1495586 w 2152619"/>
                    <a:gd name="connsiteY1075" fmla="*/ 90287 h 369871"/>
                    <a:gd name="connsiteX1076" fmla="*/ 1487650 w 2152619"/>
                    <a:gd name="connsiteY1076" fmla="*/ 80162 h 369871"/>
                    <a:gd name="connsiteX1077" fmla="*/ 1484949 w 2152619"/>
                    <a:gd name="connsiteY1077" fmla="*/ 89274 h 369871"/>
                    <a:gd name="connsiteX1078" fmla="*/ 1476169 w 2152619"/>
                    <a:gd name="connsiteY1078" fmla="*/ 113574 h 369871"/>
                    <a:gd name="connsiteX1079" fmla="*/ 1469246 w 2152619"/>
                    <a:gd name="connsiteY1079" fmla="*/ 131124 h 369871"/>
                    <a:gd name="connsiteX1080" fmla="*/ 1473129 w 2152619"/>
                    <a:gd name="connsiteY1080" fmla="*/ 143443 h 369871"/>
                    <a:gd name="connsiteX1081" fmla="*/ 1478026 w 2152619"/>
                    <a:gd name="connsiteY1081" fmla="*/ 155930 h 369871"/>
                    <a:gd name="connsiteX1082" fmla="*/ 1493898 w 2152619"/>
                    <a:gd name="connsiteY1082" fmla="*/ 133824 h 369871"/>
                    <a:gd name="connsiteX1083" fmla="*/ 1167682 w 2152619"/>
                    <a:gd name="connsiteY1083" fmla="*/ 104630 h 369871"/>
                    <a:gd name="connsiteX1084" fmla="*/ 1166162 w 2152619"/>
                    <a:gd name="connsiteY1084" fmla="*/ 68349 h 369871"/>
                    <a:gd name="connsiteX1085" fmla="*/ 1160590 w 2152619"/>
                    <a:gd name="connsiteY1085" fmla="*/ 58562 h 369871"/>
                    <a:gd name="connsiteX1086" fmla="*/ 1154849 w 2152619"/>
                    <a:gd name="connsiteY1086" fmla="*/ 48774 h 369871"/>
                    <a:gd name="connsiteX1087" fmla="*/ 1151303 w 2152619"/>
                    <a:gd name="connsiteY1087" fmla="*/ 84212 h 369871"/>
                    <a:gd name="connsiteX1088" fmla="*/ 1147758 w 2152619"/>
                    <a:gd name="connsiteY1088" fmla="*/ 119649 h 369871"/>
                    <a:gd name="connsiteX1089" fmla="*/ 1158057 w 2152619"/>
                    <a:gd name="connsiteY1089" fmla="*/ 135512 h 369871"/>
                    <a:gd name="connsiteX1090" fmla="*/ 1167682 w 2152619"/>
                    <a:gd name="connsiteY1090" fmla="*/ 104630 h 369871"/>
                    <a:gd name="connsiteX1091" fmla="*/ 1351052 w 2152619"/>
                    <a:gd name="connsiteY1091" fmla="*/ 146312 h 369871"/>
                    <a:gd name="connsiteX1092" fmla="*/ 1361689 w 2152619"/>
                    <a:gd name="connsiteY1092" fmla="*/ 130618 h 369871"/>
                    <a:gd name="connsiteX1093" fmla="*/ 1353922 w 2152619"/>
                    <a:gd name="connsiteY1093" fmla="*/ 136862 h 369871"/>
                    <a:gd name="connsiteX1094" fmla="*/ 1347844 w 2152619"/>
                    <a:gd name="connsiteY1094" fmla="*/ 149180 h 369871"/>
                    <a:gd name="connsiteX1095" fmla="*/ 1351052 w 2152619"/>
                    <a:gd name="connsiteY1095" fmla="*/ 146312 h 369871"/>
                    <a:gd name="connsiteX1096" fmla="*/ 1770303 w 2152619"/>
                    <a:gd name="connsiteY1096" fmla="*/ 138212 h 369871"/>
                    <a:gd name="connsiteX1097" fmla="*/ 1767940 w 2152619"/>
                    <a:gd name="connsiteY1097" fmla="*/ 134162 h 369871"/>
                    <a:gd name="connsiteX1098" fmla="*/ 1764056 w 2152619"/>
                    <a:gd name="connsiteY1098" fmla="*/ 136862 h 369871"/>
                    <a:gd name="connsiteX1099" fmla="*/ 1763212 w 2152619"/>
                    <a:gd name="connsiteY1099" fmla="*/ 144962 h 369871"/>
                    <a:gd name="connsiteX1100" fmla="*/ 1767095 w 2152619"/>
                    <a:gd name="connsiteY1100" fmla="*/ 144287 h 369871"/>
                    <a:gd name="connsiteX1101" fmla="*/ 1770303 w 2152619"/>
                    <a:gd name="connsiteY1101" fmla="*/ 138212 h 369871"/>
                    <a:gd name="connsiteX1102" fmla="*/ 295915 w 2152619"/>
                    <a:gd name="connsiteY1102" fmla="*/ 124374 h 369871"/>
                    <a:gd name="connsiteX1103" fmla="*/ 300643 w 2152619"/>
                    <a:gd name="connsiteY1103" fmla="*/ 105305 h 369871"/>
                    <a:gd name="connsiteX1104" fmla="*/ 295915 w 2152619"/>
                    <a:gd name="connsiteY1104" fmla="*/ 111718 h 369871"/>
                    <a:gd name="connsiteX1105" fmla="*/ 290512 w 2152619"/>
                    <a:gd name="connsiteY1105" fmla="*/ 131462 h 369871"/>
                    <a:gd name="connsiteX1106" fmla="*/ 290174 w 2152619"/>
                    <a:gd name="connsiteY1106" fmla="*/ 144118 h 369871"/>
                    <a:gd name="connsiteX1107" fmla="*/ 295915 w 2152619"/>
                    <a:gd name="connsiteY1107" fmla="*/ 124374 h 369871"/>
                    <a:gd name="connsiteX1108" fmla="*/ 1844766 w 2152619"/>
                    <a:gd name="connsiteY1108" fmla="*/ 128762 h 369871"/>
                    <a:gd name="connsiteX1109" fmla="*/ 1838518 w 2152619"/>
                    <a:gd name="connsiteY1109" fmla="*/ 102943 h 369871"/>
                    <a:gd name="connsiteX1110" fmla="*/ 1834128 w 2152619"/>
                    <a:gd name="connsiteY1110" fmla="*/ 92312 h 369871"/>
                    <a:gd name="connsiteX1111" fmla="*/ 1841558 w 2152619"/>
                    <a:gd name="connsiteY1111" fmla="*/ 131968 h 369871"/>
                    <a:gd name="connsiteX1112" fmla="*/ 1844766 w 2152619"/>
                    <a:gd name="connsiteY1112" fmla="*/ 128762 h 369871"/>
                    <a:gd name="connsiteX1113" fmla="*/ 1556878 w 2152619"/>
                    <a:gd name="connsiteY1113" fmla="*/ 132980 h 369871"/>
                    <a:gd name="connsiteX1114" fmla="*/ 1553333 w 2152619"/>
                    <a:gd name="connsiteY1114" fmla="*/ 129268 h 369871"/>
                    <a:gd name="connsiteX1115" fmla="*/ 1555190 w 2152619"/>
                    <a:gd name="connsiteY1115" fmla="*/ 136524 h 369871"/>
                    <a:gd name="connsiteX1116" fmla="*/ 1556878 w 2152619"/>
                    <a:gd name="connsiteY1116" fmla="*/ 132980 h 369871"/>
                    <a:gd name="connsiteX1117" fmla="*/ 178058 w 2152619"/>
                    <a:gd name="connsiteY1117" fmla="*/ 129437 h 369871"/>
                    <a:gd name="connsiteX1118" fmla="*/ 175694 w 2152619"/>
                    <a:gd name="connsiteY1118" fmla="*/ 122180 h 369871"/>
                    <a:gd name="connsiteX1119" fmla="*/ 175188 w 2152619"/>
                    <a:gd name="connsiteY1119" fmla="*/ 131968 h 369871"/>
                    <a:gd name="connsiteX1120" fmla="*/ 177552 w 2152619"/>
                    <a:gd name="connsiteY1120" fmla="*/ 139055 h 369871"/>
                    <a:gd name="connsiteX1121" fmla="*/ 178058 w 2152619"/>
                    <a:gd name="connsiteY1121" fmla="*/ 129437 h 369871"/>
                    <a:gd name="connsiteX1122" fmla="*/ 769198 w 2152619"/>
                    <a:gd name="connsiteY1122" fmla="*/ 127074 h 369871"/>
                    <a:gd name="connsiteX1123" fmla="*/ 767510 w 2152619"/>
                    <a:gd name="connsiteY1123" fmla="*/ 126568 h 369871"/>
                    <a:gd name="connsiteX1124" fmla="*/ 768523 w 2152619"/>
                    <a:gd name="connsiteY1124" fmla="*/ 131124 h 369871"/>
                    <a:gd name="connsiteX1125" fmla="*/ 769198 w 2152619"/>
                    <a:gd name="connsiteY1125" fmla="*/ 127074 h 369871"/>
                    <a:gd name="connsiteX1126" fmla="*/ 1429229 w 2152619"/>
                    <a:gd name="connsiteY1126" fmla="*/ 110199 h 369871"/>
                    <a:gd name="connsiteX1127" fmla="*/ 1426865 w 2152619"/>
                    <a:gd name="connsiteY1127" fmla="*/ 104462 h 369871"/>
                    <a:gd name="connsiteX1128" fmla="*/ 1431930 w 2152619"/>
                    <a:gd name="connsiteY1128" fmla="*/ 123530 h 369871"/>
                    <a:gd name="connsiteX1129" fmla="*/ 1429229 w 2152619"/>
                    <a:gd name="connsiteY1129" fmla="*/ 110199 h 369871"/>
                    <a:gd name="connsiteX1130" fmla="*/ 1952829 w 2152619"/>
                    <a:gd name="connsiteY1130" fmla="*/ 78474 h 369871"/>
                    <a:gd name="connsiteX1131" fmla="*/ 1940841 w 2152619"/>
                    <a:gd name="connsiteY1131" fmla="*/ 68180 h 369871"/>
                    <a:gd name="connsiteX1132" fmla="*/ 1955193 w 2152619"/>
                    <a:gd name="connsiteY1132" fmla="*/ 106149 h 369871"/>
                    <a:gd name="connsiteX1133" fmla="*/ 1961609 w 2152619"/>
                    <a:gd name="connsiteY1133" fmla="*/ 119649 h 369871"/>
                    <a:gd name="connsiteX1134" fmla="*/ 1963298 w 2152619"/>
                    <a:gd name="connsiteY1134" fmla="*/ 104968 h 369871"/>
                    <a:gd name="connsiteX1135" fmla="*/ 1964817 w 2152619"/>
                    <a:gd name="connsiteY1135" fmla="*/ 90118 h 369871"/>
                    <a:gd name="connsiteX1136" fmla="*/ 1952829 w 2152619"/>
                    <a:gd name="connsiteY1136" fmla="*/ 78474 h 369871"/>
                    <a:gd name="connsiteX1137" fmla="*/ 623819 w 2152619"/>
                    <a:gd name="connsiteY1137" fmla="*/ 78812 h 369871"/>
                    <a:gd name="connsiteX1138" fmla="*/ 607441 w 2152619"/>
                    <a:gd name="connsiteY1138" fmla="*/ 60249 h 369871"/>
                    <a:gd name="connsiteX1139" fmla="*/ 602544 w 2152619"/>
                    <a:gd name="connsiteY1139" fmla="*/ 53499 h 369871"/>
                    <a:gd name="connsiteX1140" fmla="*/ 629560 w 2152619"/>
                    <a:gd name="connsiteY1140" fmla="*/ 110199 h 369871"/>
                    <a:gd name="connsiteX1141" fmla="*/ 633613 w 2152619"/>
                    <a:gd name="connsiteY1141" fmla="*/ 101424 h 369871"/>
                    <a:gd name="connsiteX1142" fmla="*/ 635808 w 2152619"/>
                    <a:gd name="connsiteY1142" fmla="*/ 90287 h 369871"/>
                    <a:gd name="connsiteX1143" fmla="*/ 623819 w 2152619"/>
                    <a:gd name="connsiteY1143" fmla="*/ 78812 h 369871"/>
                    <a:gd name="connsiteX1144" fmla="*/ 477765 w 2152619"/>
                    <a:gd name="connsiteY1144" fmla="*/ 94337 h 369871"/>
                    <a:gd name="connsiteX1145" fmla="*/ 473713 w 2152619"/>
                    <a:gd name="connsiteY1145" fmla="*/ 86912 h 369871"/>
                    <a:gd name="connsiteX1146" fmla="*/ 473375 w 2152619"/>
                    <a:gd name="connsiteY1146" fmla="*/ 96868 h 369871"/>
                    <a:gd name="connsiteX1147" fmla="*/ 477427 w 2152619"/>
                    <a:gd name="connsiteY1147" fmla="*/ 104293 h 369871"/>
                    <a:gd name="connsiteX1148" fmla="*/ 477765 w 2152619"/>
                    <a:gd name="connsiteY1148" fmla="*/ 94337 h 369871"/>
                    <a:gd name="connsiteX1149" fmla="*/ 2008212 w 2152619"/>
                    <a:gd name="connsiteY1149" fmla="*/ 93493 h 369871"/>
                    <a:gd name="connsiteX1150" fmla="*/ 2011420 w 2152619"/>
                    <a:gd name="connsiteY1150" fmla="*/ 78812 h 369871"/>
                    <a:gd name="connsiteX1151" fmla="*/ 2005172 w 2152619"/>
                    <a:gd name="connsiteY1151" fmla="*/ 88093 h 369871"/>
                    <a:gd name="connsiteX1152" fmla="*/ 2002302 w 2152619"/>
                    <a:gd name="connsiteY1152" fmla="*/ 103618 h 369871"/>
                    <a:gd name="connsiteX1153" fmla="*/ 2008212 w 2152619"/>
                    <a:gd name="connsiteY1153" fmla="*/ 93493 h 369871"/>
                    <a:gd name="connsiteX1154" fmla="*/ 101570 w 2152619"/>
                    <a:gd name="connsiteY1154" fmla="*/ 101593 h 369871"/>
                    <a:gd name="connsiteX1155" fmla="*/ 100557 w 2152619"/>
                    <a:gd name="connsiteY1155" fmla="*/ 102605 h 369871"/>
                    <a:gd name="connsiteX1156" fmla="*/ 101401 w 2152619"/>
                    <a:gd name="connsiteY1156" fmla="*/ 104799 h 369871"/>
                    <a:gd name="connsiteX1157" fmla="*/ 101570 w 2152619"/>
                    <a:gd name="connsiteY1157" fmla="*/ 101593 h 369871"/>
                    <a:gd name="connsiteX1158" fmla="*/ 780342 w 2152619"/>
                    <a:gd name="connsiteY1158" fmla="*/ 98218 h 369871"/>
                    <a:gd name="connsiteX1159" fmla="*/ 779329 w 2152619"/>
                    <a:gd name="connsiteY1159" fmla="*/ 99230 h 369871"/>
                    <a:gd name="connsiteX1160" fmla="*/ 780173 w 2152619"/>
                    <a:gd name="connsiteY1160" fmla="*/ 101424 h 369871"/>
                    <a:gd name="connsiteX1161" fmla="*/ 780342 w 2152619"/>
                    <a:gd name="connsiteY1161" fmla="*/ 98218 h 369871"/>
                    <a:gd name="connsiteX1162" fmla="*/ 1788201 w 2152619"/>
                    <a:gd name="connsiteY1162" fmla="*/ 75605 h 369871"/>
                    <a:gd name="connsiteX1163" fmla="*/ 1788877 w 2152619"/>
                    <a:gd name="connsiteY1163" fmla="*/ 69024 h 369871"/>
                    <a:gd name="connsiteX1164" fmla="*/ 1786344 w 2152619"/>
                    <a:gd name="connsiteY1164" fmla="*/ 76618 h 369871"/>
                    <a:gd name="connsiteX1165" fmla="*/ 1785500 w 2152619"/>
                    <a:gd name="connsiteY1165" fmla="*/ 84043 h 369871"/>
                    <a:gd name="connsiteX1166" fmla="*/ 1788201 w 2152619"/>
                    <a:gd name="connsiteY1166" fmla="*/ 75605 h 369871"/>
                    <a:gd name="connsiteX1167" fmla="*/ 845011 w 2152619"/>
                    <a:gd name="connsiteY1167" fmla="*/ 64468 h 369871"/>
                    <a:gd name="connsiteX1168" fmla="*/ 840284 w 2152619"/>
                    <a:gd name="connsiteY1168" fmla="*/ 66662 h 369871"/>
                    <a:gd name="connsiteX1169" fmla="*/ 838257 w 2152619"/>
                    <a:gd name="connsiteY1169" fmla="*/ 77968 h 369871"/>
                    <a:gd name="connsiteX1170" fmla="*/ 845011 w 2152619"/>
                    <a:gd name="connsiteY1170" fmla="*/ 64468 h 369871"/>
                    <a:gd name="connsiteX1171" fmla="*/ 422045 w 2152619"/>
                    <a:gd name="connsiteY1171" fmla="*/ 50462 h 369871"/>
                    <a:gd name="connsiteX1172" fmla="*/ 417317 w 2152619"/>
                    <a:gd name="connsiteY1172" fmla="*/ 41180 h 369871"/>
                    <a:gd name="connsiteX1173" fmla="*/ 420863 w 2152619"/>
                    <a:gd name="connsiteY1173" fmla="*/ 58562 h 369871"/>
                    <a:gd name="connsiteX1174" fmla="*/ 423902 w 2152619"/>
                    <a:gd name="connsiteY1174" fmla="*/ 60924 h 369871"/>
                    <a:gd name="connsiteX1175" fmla="*/ 422045 w 2152619"/>
                    <a:gd name="connsiteY1175" fmla="*/ 50462 h 36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</a:cxnLst>
                  <a:rect l="l" t="t" r="r" b="b"/>
                  <a:pathLst>
                    <a:path w="2152619" h="369871">
                      <a:moveTo>
                        <a:pt x="327996" y="350330"/>
                      </a:moveTo>
                      <a:cubicBezTo>
                        <a:pt x="309592" y="326705"/>
                        <a:pt x="291356" y="300549"/>
                        <a:pt x="278186" y="278105"/>
                      </a:cubicBezTo>
                      <a:cubicBezTo>
                        <a:pt x="268055" y="261230"/>
                        <a:pt x="266029" y="258699"/>
                        <a:pt x="260794" y="257180"/>
                      </a:cubicBezTo>
                      <a:cubicBezTo>
                        <a:pt x="257586" y="256337"/>
                        <a:pt x="254378" y="255493"/>
                        <a:pt x="253871" y="255493"/>
                      </a:cubicBezTo>
                      <a:cubicBezTo>
                        <a:pt x="253196" y="255493"/>
                        <a:pt x="247117" y="262074"/>
                        <a:pt x="240532" y="270343"/>
                      </a:cubicBezTo>
                      <a:cubicBezTo>
                        <a:pt x="233778" y="278443"/>
                        <a:pt x="224829" y="288568"/>
                        <a:pt x="220608" y="292787"/>
                      </a:cubicBezTo>
                      <a:cubicBezTo>
                        <a:pt x="212166" y="301730"/>
                        <a:pt x="212166" y="302068"/>
                        <a:pt x="221284" y="317087"/>
                      </a:cubicBezTo>
                      <a:cubicBezTo>
                        <a:pt x="228375" y="329068"/>
                        <a:pt x="223141" y="325187"/>
                        <a:pt x="215036" y="312699"/>
                      </a:cubicBezTo>
                      <a:cubicBezTo>
                        <a:pt x="212166" y="308143"/>
                        <a:pt x="208958" y="304430"/>
                        <a:pt x="207776" y="304430"/>
                      </a:cubicBezTo>
                      <a:cubicBezTo>
                        <a:pt x="206763" y="304430"/>
                        <a:pt x="199840" y="306624"/>
                        <a:pt x="192579" y="309493"/>
                      </a:cubicBezTo>
                      <a:cubicBezTo>
                        <a:pt x="185150" y="312193"/>
                        <a:pt x="178902" y="314218"/>
                        <a:pt x="178565" y="313880"/>
                      </a:cubicBezTo>
                      <a:cubicBezTo>
                        <a:pt x="178227" y="313543"/>
                        <a:pt x="184306" y="310674"/>
                        <a:pt x="191904" y="307468"/>
                      </a:cubicBezTo>
                      <a:cubicBezTo>
                        <a:pt x="200853" y="303755"/>
                        <a:pt x="205749" y="300887"/>
                        <a:pt x="205581" y="299199"/>
                      </a:cubicBezTo>
                      <a:cubicBezTo>
                        <a:pt x="205412" y="298018"/>
                        <a:pt x="203554" y="292280"/>
                        <a:pt x="201528" y="286712"/>
                      </a:cubicBezTo>
                      <a:cubicBezTo>
                        <a:pt x="198151" y="278274"/>
                        <a:pt x="197476" y="273380"/>
                        <a:pt x="197476" y="257180"/>
                      </a:cubicBezTo>
                      <a:cubicBezTo>
                        <a:pt x="197476" y="245705"/>
                        <a:pt x="198489" y="234568"/>
                        <a:pt x="199840" y="229843"/>
                      </a:cubicBezTo>
                      <a:lnTo>
                        <a:pt x="202035" y="221912"/>
                      </a:lnTo>
                      <a:lnTo>
                        <a:pt x="195787" y="215499"/>
                      </a:lnTo>
                      <a:cubicBezTo>
                        <a:pt x="192242" y="211955"/>
                        <a:pt x="186332" y="205037"/>
                        <a:pt x="182786" y="200312"/>
                      </a:cubicBezTo>
                      <a:cubicBezTo>
                        <a:pt x="179071" y="195418"/>
                        <a:pt x="175863" y="191368"/>
                        <a:pt x="175526" y="191368"/>
                      </a:cubicBezTo>
                      <a:cubicBezTo>
                        <a:pt x="175357" y="191368"/>
                        <a:pt x="171642" y="196599"/>
                        <a:pt x="167421" y="203012"/>
                      </a:cubicBezTo>
                      <a:lnTo>
                        <a:pt x="159654" y="214824"/>
                      </a:lnTo>
                      <a:lnTo>
                        <a:pt x="167927" y="220899"/>
                      </a:lnTo>
                      <a:cubicBezTo>
                        <a:pt x="172655" y="224274"/>
                        <a:pt x="176370" y="227480"/>
                        <a:pt x="176370" y="227818"/>
                      </a:cubicBezTo>
                      <a:cubicBezTo>
                        <a:pt x="176370" y="228830"/>
                        <a:pt x="174344" y="227649"/>
                        <a:pt x="165057" y="221405"/>
                      </a:cubicBezTo>
                      <a:lnTo>
                        <a:pt x="158134" y="216680"/>
                      </a:lnTo>
                      <a:lnTo>
                        <a:pt x="152562" y="223937"/>
                      </a:lnTo>
                      <a:cubicBezTo>
                        <a:pt x="149523" y="227818"/>
                        <a:pt x="141249" y="237774"/>
                        <a:pt x="134158" y="246043"/>
                      </a:cubicBezTo>
                      <a:cubicBezTo>
                        <a:pt x="110856" y="273549"/>
                        <a:pt x="109843" y="274224"/>
                        <a:pt x="124195" y="252962"/>
                      </a:cubicBezTo>
                      <a:cubicBezTo>
                        <a:pt x="133651" y="238787"/>
                        <a:pt x="148003" y="213305"/>
                        <a:pt x="147328" y="211449"/>
                      </a:cubicBezTo>
                      <a:cubicBezTo>
                        <a:pt x="146990" y="210774"/>
                        <a:pt x="138716" y="204193"/>
                        <a:pt x="128586" y="196599"/>
                      </a:cubicBezTo>
                      <a:lnTo>
                        <a:pt x="110350" y="182930"/>
                      </a:lnTo>
                      <a:lnTo>
                        <a:pt x="103765" y="187149"/>
                      </a:lnTo>
                      <a:cubicBezTo>
                        <a:pt x="99206" y="190018"/>
                        <a:pt x="93296" y="197274"/>
                        <a:pt x="84347" y="211112"/>
                      </a:cubicBezTo>
                      <a:cubicBezTo>
                        <a:pt x="67293" y="237099"/>
                        <a:pt x="45850" y="264943"/>
                        <a:pt x="22211" y="291774"/>
                      </a:cubicBezTo>
                      <a:cubicBezTo>
                        <a:pt x="-3961" y="321474"/>
                        <a:pt x="-13585" y="330249"/>
                        <a:pt x="1105" y="311180"/>
                      </a:cubicBezTo>
                      <a:cubicBezTo>
                        <a:pt x="13937" y="294643"/>
                        <a:pt x="36056" y="261568"/>
                        <a:pt x="45850" y="244524"/>
                      </a:cubicBezTo>
                      <a:cubicBezTo>
                        <a:pt x="55136" y="228493"/>
                        <a:pt x="63748" y="211112"/>
                        <a:pt x="62059" y="211955"/>
                      </a:cubicBezTo>
                      <a:cubicBezTo>
                        <a:pt x="35381" y="224949"/>
                        <a:pt x="4819" y="238618"/>
                        <a:pt x="2793" y="238618"/>
                      </a:cubicBezTo>
                      <a:cubicBezTo>
                        <a:pt x="2118" y="238618"/>
                        <a:pt x="8534" y="234905"/>
                        <a:pt x="16808" y="230518"/>
                      </a:cubicBezTo>
                      <a:cubicBezTo>
                        <a:pt x="33524" y="221574"/>
                        <a:pt x="41628" y="216680"/>
                        <a:pt x="58682" y="205037"/>
                      </a:cubicBezTo>
                      <a:cubicBezTo>
                        <a:pt x="70839" y="196937"/>
                        <a:pt x="70501" y="197443"/>
                        <a:pt x="80464" y="173143"/>
                      </a:cubicBezTo>
                      <a:lnTo>
                        <a:pt x="85360" y="160655"/>
                      </a:lnTo>
                      <a:lnTo>
                        <a:pt x="73710" y="147830"/>
                      </a:lnTo>
                      <a:cubicBezTo>
                        <a:pt x="43992" y="114587"/>
                        <a:pt x="26601" y="86574"/>
                        <a:pt x="14613" y="52655"/>
                      </a:cubicBezTo>
                      <a:cubicBezTo>
                        <a:pt x="8872" y="36793"/>
                        <a:pt x="4144" y="14349"/>
                        <a:pt x="4144" y="3887"/>
                      </a:cubicBezTo>
                      <a:lnTo>
                        <a:pt x="4144" y="-2863"/>
                      </a:lnTo>
                      <a:lnTo>
                        <a:pt x="21366" y="-2357"/>
                      </a:lnTo>
                      <a:lnTo>
                        <a:pt x="38420" y="-1851"/>
                      </a:lnTo>
                      <a:lnTo>
                        <a:pt x="38083" y="10805"/>
                      </a:lnTo>
                      <a:cubicBezTo>
                        <a:pt x="37576" y="28187"/>
                        <a:pt x="41628" y="46749"/>
                        <a:pt x="50408" y="68349"/>
                      </a:cubicBezTo>
                      <a:cubicBezTo>
                        <a:pt x="57162" y="85224"/>
                        <a:pt x="79282" y="124374"/>
                        <a:pt x="87893" y="135343"/>
                      </a:cubicBezTo>
                      <a:lnTo>
                        <a:pt x="91608" y="139899"/>
                      </a:lnTo>
                      <a:lnTo>
                        <a:pt x="93634" y="134837"/>
                      </a:lnTo>
                      <a:cubicBezTo>
                        <a:pt x="95153" y="130787"/>
                        <a:pt x="94985" y="128930"/>
                        <a:pt x="93127" y="125555"/>
                      </a:cubicBezTo>
                      <a:cubicBezTo>
                        <a:pt x="87893" y="116780"/>
                        <a:pt x="84685" y="101762"/>
                        <a:pt x="85867" y="91299"/>
                      </a:cubicBezTo>
                      <a:lnTo>
                        <a:pt x="86880" y="81343"/>
                      </a:lnTo>
                      <a:lnTo>
                        <a:pt x="77931" y="71387"/>
                      </a:lnTo>
                      <a:cubicBezTo>
                        <a:pt x="62903" y="55018"/>
                        <a:pt x="50746" y="27005"/>
                        <a:pt x="49564" y="6418"/>
                      </a:cubicBezTo>
                      <a:lnTo>
                        <a:pt x="49058" y="-1851"/>
                      </a:lnTo>
                      <a:lnTo>
                        <a:pt x="63748" y="-2357"/>
                      </a:lnTo>
                      <a:cubicBezTo>
                        <a:pt x="71852" y="-2526"/>
                        <a:pt x="78437" y="-2526"/>
                        <a:pt x="78437" y="-2357"/>
                      </a:cubicBezTo>
                      <a:cubicBezTo>
                        <a:pt x="78437" y="-2020"/>
                        <a:pt x="77762" y="680"/>
                        <a:pt x="76749" y="3887"/>
                      </a:cubicBezTo>
                      <a:cubicBezTo>
                        <a:pt x="73541" y="15530"/>
                        <a:pt x="80801" y="49280"/>
                        <a:pt x="89413" y="62612"/>
                      </a:cubicBezTo>
                      <a:cubicBezTo>
                        <a:pt x="91945" y="66324"/>
                        <a:pt x="91945" y="66324"/>
                        <a:pt x="100725" y="57887"/>
                      </a:cubicBezTo>
                      <a:lnTo>
                        <a:pt x="109506" y="49449"/>
                      </a:lnTo>
                      <a:lnTo>
                        <a:pt x="109843" y="23799"/>
                      </a:lnTo>
                      <a:lnTo>
                        <a:pt x="110350" y="-1851"/>
                      </a:lnTo>
                      <a:lnTo>
                        <a:pt x="138379" y="-2357"/>
                      </a:lnTo>
                      <a:lnTo>
                        <a:pt x="166408" y="-2695"/>
                      </a:lnTo>
                      <a:lnTo>
                        <a:pt x="165057" y="10299"/>
                      </a:lnTo>
                      <a:cubicBezTo>
                        <a:pt x="163368" y="27005"/>
                        <a:pt x="163875" y="76787"/>
                        <a:pt x="165732" y="86743"/>
                      </a:cubicBezTo>
                      <a:lnTo>
                        <a:pt x="167252" y="94337"/>
                      </a:lnTo>
                      <a:lnTo>
                        <a:pt x="172655" y="85055"/>
                      </a:lnTo>
                      <a:cubicBezTo>
                        <a:pt x="175526" y="79993"/>
                        <a:pt x="178396" y="73580"/>
                        <a:pt x="178734" y="70712"/>
                      </a:cubicBezTo>
                      <a:cubicBezTo>
                        <a:pt x="181266" y="52824"/>
                        <a:pt x="183799" y="19918"/>
                        <a:pt x="183461" y="9624"/>
                      </a:cubicBezTo>
                      <a:lnTo>
                        <a:pt x="183124" y="-2695"/>
                      </a:lnTo>
                      <a:lnTo>
                        <a:pt x="217062" y="-2695"/>
                      </a:lnTo>
                      <a:lnTo>
                        <a:pt x="251001" y="-2695"/>
                      </a:lnTo>
                      <a:lnTo>
                        <a:pt x="250157" y="5405"/>
                      </a:lnTo>
                      <a:cubicBezTo>
                        <a:pt x="246104" y="43374"/>
                        <a:pt x="245091" y="74930"/>
                        <a:pt x="246949" y="101424"/>
                      </a:cubicBezTo>
                      <a:cubicBezTo>
                        <a:pt x="248131" y="116780"/>
                        <a:pt x="249650" y="130449"/>
                        <a:pt x="250326" y="131799"/>
                      </a:cubicBezTo>
                      <a:cubicBezTo>
                        <a:pt x="251339" y="133487"/>
                        <a:pt x="255053" y="129099"/>
                        <a:pt x="264002" y="115768"/>
                      </a:cubicBezTo>
                      <a:lnTo>
                        <a:pt x="276159" y="97205"/>
                      </a:lnTo>
                      <a:lnTo>
                        <a:pt x="275146" y="71387"/>
                      </a:lnTo>
                      <a:cubicBezTo>
                        <a:pt x="274133" y="46918"/>
                        <a:pt x="269237" y="16543"/>
                        <a:pt x="264171" y="3212"/>
                      </a:cubicBezTo>
                      <a:cubicBezTo>
                        <a:pt x="263327" y="849"/>
                        <a:pt x="262483" y="-1513"/>
                        <a:pt x="262483" y="-2020"/>
                      </a:cubicBezTo>
                      <a:cubicBezTo>
                        <a:pt x="262483" y="-2357"/>
                        <a:pt x="271601" y="-2695"/>
                        <a:pt x="282745" y="-2695"/>
                      </a:cubicBezTo>
                      <a:lnTo>
                        <a:pt x="303006" y="-2695"/>
                      </a:lnTo>
                      <a:lnTo>
                        <a:pt x="303006" y="2030"/>
                      </a:lnTo>
                      <a:cubicBezTo>
                        <a:pt x="303006" y="4730"/>
                        <a:pt x="302162" y="15024"/>
                        <a:pt x="301149" y="24980"/>
                      </a:cubicBezTo>
                      <a:cubicBezTo>
                        <a:pt x="300136" y="34937"/>
                        <a:pt x="299798" y="43543"/>
                        <a:pt x="300136" y="44049"/>
                      </a:cubicBezTo>
                      <a:cubicBezTo>
                        <a:pt x="301318" y="45230"/>
                        <a:pt x="306046" y="22112"/>
                        <a:pt x="307228" y="8612"/>
                      </a:cubicBezTo>
                      <a:lnTo>
                        <a:pt x="308410" y="-2695"/>
                      </a:lnTo>
                      <a:lnTo>
                        <a:pt x="462906" y="-2695"/>
                      </a:lnTo>
                      <a:cubicBezTo>
                        <a:pt x="603558" y="-2695"/>
                        <a:pt x="617403" y="-2526"/>
                        <a:pt x="616390" y="5"/>
                      </a:cubicBezTo>
                      <a:cubicBezTo>
                        <a:pt x="613688" y="7093"/>
                        <a:pt x="613688" y="11818"/>
                        <a:pt x="616221" y="28018"/>
                      </a:cubicBezTo>
                      <a:cubicBezTo>
                        <a:pt x="618079" y="39493"/>
                        <a:pt x="620611" y="48774"/>
                        <a:pt x="623988" y="55524"/>
                      </a:cubicBezTo>
                      <a:cubicBezTo>
                        <a:pt x="629223" y="66324"/>
                        <a:pt x="636483" y="76280"/>
                        <a:pt x="637834" y="74930"/>
                      </a:cubicBezTo>
                      <a:cubicBezTo>
                        <a:pt x="639353" y="73412"/>
                        <a:pt x="642730" y="22449"/>
                        <a:pt x="642055" y="10130"/>
                      </a:cubicBezTo>
                      <a:lnTo>
                        <a:pt x="641549" y="-1851"/>
                      </a:lnTo>
                      <a:lnTo>
                        <a:pt x="693723" y="-2357"/>
                      </a:lnTo>
                      <a:lnTo>
                        <a:pt x="745897" y="-2695"/>
                      </a:lnTo>
                      <a:lnTo>
                        <a:pt x="744884" y="21605"/>
                      </a:lnTo>
                      <a:cubicBezTo>
                        <a:pt x="744209" y="35105"/>
                        <a:pt x="742520" y="55018"/>
                        <a:pt x="741169" y="65818"/>
                      </a:cubicBezTo>
                      <a:cubicBezTo>
                        <a:pt x="738637" y="84549"/>
                        <a:pt x="738637" y="85730"/>
                        <a:pt x="741676" y="90455"/>
                      </a:cubicBezTo>
                      <a:lnTo>
                        <a:pt x="744884" y="95518"/>
                      </a:lnTo>
                      <a:lnTo>
                        <a:pt x="746910" y="83030"/>
                      </a:lnTo>
                      <a:cubicBezTo>
                        <a:pt x="750287" y="61093"/>
                        <a:pt x="752313" y="35780"/>
                        <a:pt x="751976" y="16712"/>
                      </a:cubicBezTo>
                      <a:lnTo>
                        <a:pt x="751469" y="-1851"/>
                      </a:lnTo>
                      <a:lnTo>
                        <a:pt x="805332" y="-1851"/>
                      </a:lnTo>
                      <a:lnTo>
                        <a:pt x="859026" y="-1851"/>
                      </a:lnTo>
                      <a:lnTo>
                        <a:pt x="859026" y="10805"/>
                      </a:lnTo>
                      <a:lnTo>
                        <a:pt x="858857" y="23462"/>
                      </a:lnTo>
                      <a:lnTo>
                        <a:pt x="860714" y="10468"/>
                      </a:lnTo>
                      <a:lnTo>
                        <a:pt x="862403" y="-2695"/>
                      </a:lnTo>
                      <a:lnTo>
                        <a:pt x="916266" y="-2695"/>
                      </a:lnTo>
                      <a:lnTo>
                        <a:pt x="969960" y="-2695"/>
                      </a:lnTo>
                      <a:lnTo>
                        <a:pt x="969960" y="3718"/>
                      </a:lnTo>
                      <a:cubicBezTo>
                        <a:pt x="969960" y="7262"/>
                        <a:pt x="968440" y="16374"/>
                        <a:pt x="966583" y="23799"/>
                      </a:cubicBezTo>
                      <a:cubicBezTo>
                        <a:pt x="961855" y="42024"/>
                        <a:pt x="963543" y="52824"/>
                        <a:pt x="974856" y="75605"/>
                      </a:cubicBezTo>
                      <a:cubicBezTo>
                        <a:pt x="981104" y="88262"/>
                        <a:pt x="1034460" y="171624"/>
                        <a:pt x="1040370" y="177868"/>
                      </a:cubicBezTo>
                      <a:cubicBezTo>
                        <a:pt x="1040876" y="178374"/>
                        <a:pt x="1039694" y="174830"/>
                        <a:pt x="1037837" y="170105"/>
                      </a:cubicBezTo>
                      <a:cubicBezTo>
                        <a:pt x="1029901" y="150024"/>
                        <a:pt x="1019601" y="108849"/>
                        <a:pt x="1014705" y="78305"/>
                      </a:cubicBezTo>
                      <a:cubicBezTo>
                        <a:pt x="1012341" y="62949"/>
                        <a:pt x="1008795" y="19580"/>
                        <a:pt x="1008795" y="4562"/>
                      </a:cubicBezTo>
                      <a:lnTo>
                        <a:pt x="1008795" y="-2695"/>
                      </a:lnTo>
                      <a:lnTo>
                        <a:pt x="1037162" y="-2695"/>
                      </a:lnTo>
                      <a:lnTo>
                        <a:pt x="1065697" y="-2695"/>
                      </a:lnTo>
                      <a:lnTo>
                        <a:pt x="1066710" y="17218"/>
                      </a:lnTo>
                      <a:cubicBezTo>
                        <a:pt x="1068399" y="48774"/>
                        <a:pt x="1077348" y="82018"/>
                        <a:pt x="1091869" y="110874"/>
                      </a:cubicBezTo>
                      <a:cubicBezTo>
                        <a:pt x="1098116" y="123699"/>
                        <a:pt x="1098285" y="123868"/>
                        <a:pt x="1094064" y="121168"/>
                      </a:cubicBezTo>
                      <a:cubicBezTo>
                        <a:pt x="1088829" y="117793"/>
                        <a:pt x="1078361" y="103280"/>
                        <a:pt x="1067217" y="83874"/>
                      </a:cubicBezTo>
                      <a:cubicBezTo>
                        <a:pt x="1062827" y="76112"/>
                        <a:pt x="1058605" y="69530"/>
                        <a:pt x="1058099" y="69193"/>
                      </a:cubicBezTo>
                      <a:cubicBezTo>
                        <a:pt x="1057423" y="68855"/>
                        <a:pt x="1057086" y="76280"/>
                        <a:pt x="1057423" y="85562"/>
                      </a:cubicBezTo>
                      <a:cubicBezTo>
                        <a:pt x="1057930" y="101424"/>
                        <a:pt x="1058437" y="103618"/>
                        <a:pt x="1063840" y="113405"/>
                      </a:cubicBezTo>
                      <a:cubicBezTo>
                        <a:pt x="1069918" y="124543"/>
                        <a:pt x="1069749" y="126230"/>
                        <a:pt x="1063333" y="120155"/>
                      </a:cubicBezTo>
                      <a:cubicBezTo>
                        <a:pt x="1058605" y="115599"/>
                        <a:pt x="1058437" y="115937"/>
                        <a:pt x="1061982" y="139562"/>
                      </a:cubicBezTo>
                      <a:cubicBezTo>
                        <a:pt x="1067217" y="174999"/>
                        <a:pt x="1074815" y="204699"/>
                        <a:pt x="1087310" y="238280"/>
                      </a:cubicBezTo>
                      <a:cubicBezTo>
                        <a:pt x="1098116" y="267474"/>
                        <a:pt x="1100311" y="272368"/>
                        <a:pt x="1102506" y="272368"/>
                      </a:cubicBezTo>
                      <a:cubicBezTo>
                        <a:pt x="1105883" y="272368"/>
                        <a:pt x="1165993" y="257349"/>
                        <a:pt x="1177644" y="253468"/>
                      </a:cubicBezTo>
                      <a:cubicBezTo>
                        <a:pt x="1199256" y="246549"/>
                        <a:pt x="1218674" y="234399"/>
                        <a:pt x="1225259" y="223768"/>
                      </a:cubicBezTo>
                      <a:cubicBezTo>
                        <a:pt x="1227117" y="220730"/>
                        <a:pt x="1228467" y="218030"/>
                        <a:pt x="1228130" y="217693"/>
                      </a:cubicBezTo>
                      <a:cubicBezTo>
                        <a:pt x="1227792" y="217355"/>
                        <a:pt x="1222895" y="214149"/>
                        <a:pt x="1217323" y="210437"/>
                      </a:cubicBezTo>
                      <a:cubicBezTo>
                        <a:pt x="1211751" y="206724"/>
                        <a:pt x="1200776" y="198624"/>
                        <a:pt x="1192840" y="192549"/>
                      </a:cubicBezTo>
                      <a:cubicBezTo>
                        <a:pt x="1184904" y="186474"/>
                        <a:pt x="1178319" y="182087"/>
                        <a:pt x="1177982" y="182762"/>
                      </a:cubicBezTo>
                      <a:cubicBezTo>
                        <a:pt x="1177644" y="183605"/>
                        <a:pt x="1176124" y="197780"/>
                        <a:pt x="1174436" y="214318"/>
                      </a:cubicBezTo>
                      <a:lnTo>
                        <a:pt x="1171565" y="244524"/>
                      </a:lnTo>
                      <a:lnTo>
                        <a:pt x="1170214" y="209087"/>
                      </a:lnTo>
                      <a:lnTo>
                        <a:pt x="1168864" y="173649"/>
                      </a:lnTo>
                      <a:lnTo>
                        <a:pt x="1157720" y="162343"/>
                      </a:lnTo>
                      <a:cubicBezTo>
                        <a:pt x="1151472" y="155930"/>
                        <a:pt x="1146069" y="150868"/>
                        <a:pt x="1145394" y="150868"/>
                      </a:cubicBezTo>
                      <a:cubicBezTo>
                        <a:pt x="1144549" y="150868"/>
                        <a:pt x="1142186" y="173143"/>
                        <a:pt x="1138133" y="221743"/>
                      </a:cubicBezTo>
                      <a:cubicBezTo>
                        <a:pt x="1136107" y="245030"/>
                        <a:pt x="1135938" y="245705"/>
                        <a:pt x="1134925" y="235243"/>
                      </a:cubicBezTo>
                      <a:cubicBezTo>
                        <a:pt x="1134419" y="229168"/>
                        <a:pt x="1131886" y="202337"/>
                        <a:pt x="1129353" y="175337"/>
                      </a:cubicBezTo>
                      <a:lnTo>
                        <a:pt x="1124625" y="126399"/>
                      </a:lnTo>
                      <a:lnTo>
                        <a:pt x="1114157" y="111212"/>
                      </a:lnTo>
                      <a:cubicBezTo>
                        <a:pt x="1091193" y="77799"/>
                        <a:pt x="1078192" y="44049"/>
                        <a:pt x="1073802" y="6249"/>
                      </a:cubicBezTo>
                      <a:lnTo>
                        <a:pt x="1072789" y="-2695"/>
                      </a:lnTo>
                      <a:lnTo>
                        <a:pt x="1090687" y="-2695"/>
                      </a:lnTo>
                      <a:lnTo>
                        <a:pt x="1108416" y="-2695"/>
                      </a:lnTo>
                      <a:lnTo>
                        <a:pt x="1108416" y="13843"/>
                      </a:lnTo>
                      <a:cubicBezTo>
                        <a:pt x="1108416" y="24305"/>
                        <a:pt x="1109598" y="35274"/>
                        <a:pt x="1111793" y="44387"/>
                      </a:cubicBezTo>
                      <a:cubicBezTo>
                        <a:pt x="1115845" y="61262"/>
                        <a:pt x="1119053" y="67843"/>
                        <a:pt x="1117702" y="56368"/>
                      </a:cubicBezTo>
                      <a:cubicBezTo>
                        <a:pt x="1116521" y="47255"/>
                        <a:pt x="1111793" y="343"/>
                        <a:pt x="1111793" y="-1345"/>
                      </a:cubicBezTo>
                      <a:cubicBezTo>
                        <a:pt x="1111793" y="-2188"/>
                        <a:pt x="1162279" y="-2695"/>
                        <a:pt x="1224077" y="-2695"/>
                      </a:cubicBezTo>
                      <a:cubicBezTo>
                        <a:pt x="1285876" y="-2695"/>
                        <a:pt x="1336362" y="-2188"/>
                        <a:pt x="1336362" y="-1345"/>
                      </a:cubicBezTo>
                      <a:cubicBezTo>
                        <a:pt x="1336362" y="-670"/>
                        <a:pt x="1334504" y="7430"/>
                        <a:pt x="1332141" y="16712"/>
                      </a:cubicBezTo>
                      <a:cubicBezTo>
                        <a:pt x="1329946" y="25993"/>
                        <a:pt x="1326400" y="44555"/>
                        <a:pt x="1324542" y="58055"/>
                      </a:cubicBezTo>
                      <a:cubicBezTo>
                        <a:pt x="1322516" y="71555"/>
                        <a:pt x="1319983" y="86912"/>
                        <a:pt x="1318802" y="92312"/>
                      </a:cubicBezTo>
                      <a:lnTo>
                        <a:pt x="1316606" y="101930"/>
                      </a:lnTo>
                      <a:lnTo>
                        <a:pt x="1324880" y="115093"/>
                      </a:lnTo>
                      <a:cubicBezTo>
                        <a:pt x="1329270" y="122180"/>
                        <a:pt x="1333660" y="128255"/>
                        <a:pt x="1334336" y="128424"/>
                      </a:cubicBezTo>
                      <a:cubicBezTo>
                        <a:pt x="1337375" y="129268"/>
                        <a:pt x="1363546" y="82187"/>
                        <a:pt x="1370807" y="62780"/>
                      </a:cubicBezTo>
                      <a:lnTo>
                        <a:pt x="1375028" y="51305"/>
                      </a:lnTo>
                      <a:lnTo>
                        <a:pt x="1370976" y="31562"/>
                      </a:lnTo>
                      <a:cubicBezTo>
                        <a:pt x="1368781" y="20593"/>
                        <a:pt x="1366586" y="8443"/>
                        <a:pt x="1365910" y="4562"/>
                      </a:cubicBezTo>
                      <a:lnTo>
                        <a:pt x="1364728" y="-2695"/>
                      </a:lnTo>
                      <a:lnTo>
                        <a:pt x="1442230" y="-2695"/>
                      </a:lnTo>
                      <a:lnTo>
                        <a:pt x="1519901" y="-2695"/>
                      </a:lnTo>
                      <a:lnTo>
                        <a:pt x="1519732" y="26499"/>
                      </a:lnTo>
                      <a:cubicBezTo>
                        <a:pt x="1519563" y="44724"/>
                        <a:pt x="1520407" y="60418"/>
                        <a:pt x="1521927" y="68855"/>
                      </a:cubicBezTo>
                      <a:cubicBezTo>
                        <a:pt x="1524291" y="82018"/>
                        <a:pt x="1524291" y="82018"/>
                        <a:pt x="1526823" y="77293"/>
                      </a:cubicBezTo>
                      <a:cubicBezTo>
                        <a:pt x="1528174" y="74593"/>
                        <a:pt x="1531551" y="66493"/>
                        <a:pt x="1534253" y="59237"/>
                      </a:cubicBezTo>
                      <a:cubicBezTo>
                        <a:pt x="1538643" y="47087"/>
                        <a:pt x="1538980" y="44387"/>
                        <a:pt x="1538980" y="21774"/>
                      </a:cubicBezTo>
                      <a:lnTo>
                        <a:pt x="1538980" y="-2695"/>
                      </a:lnTo>
                      <a:lnTo>
                        <a:pt x="1581868" y="-2695"/>
                      </a:lnTo>
                      <a:lnTo>
                        <a:pt x="1624925" y="-2695"/>
                      </a:lnTo>
                      <a:lnTo>
                        <a:pt x="1624587" y="14687"/>
                      </a:lnTo>
                      <a:cubicBezTo>
                        <a:pt x="1624418" y="30043"/>
                        <a:pt x="1624925" y="33587"/>
                        <a:pt x="1629821" y="47930"/>
                      </a:cubicBezTo>
                      <a:cubicBezTo>
                        <a:pt x="1638939" y="74087"/>
                        <a:pt x="1657006" y="107162"/>
                        <a:pt x="1672371" y="125555"/>
                      </a:cubicBezTo>
                      <a:lnTo>
                        <a:pt x="1675917" y="129774"/>
                      </a:lnTo>
                      <a:lnTo>
                        <a:pt x="1675242" y="124712"/>
                      </a:lnTo>
                      <a:cubicBezTo>
                        <a:pt x="1674735" y="122012"/>
                        <a:pt x="1671189" y="110874"/>
                        <a:pt x="1667306" y="100243"/>
                      </a:cubicBezTo>
                      <a:cubicBezTo>
                        <a:pt x="1656668" y="70880"/>
                        <a:pt x="1648395" y="35274"/>
                        <a:pt x="1644849" y="4393"/>
                      </a:cubicBezTo>
                      <a:lnTo>
                        <a:pt x="1644005" y="-2695"/>
                      </a:lnTo>
                      <a:lnTo>
                        <a:pt x="1693815" y="-2357"/>
                      </a:lnTo>
                      <a:lnTo>
                        <a:pt x="1743794" y="-1851"/>
                      </a:lnTo>
                      <a:lnTo>
                        <a:pt x="1743457" y="12493"/>
                      </a:lnTo>
                      <a:cubicBezTo>
                        <a:pt x="1743288" y="20593"/>
                        <a:pt x="1744301" y="30549"/>
                        <a:pt x="1745652" y="35274"/>
                      </a:cubicBezTo>
                      <a:cubicBezTo>
                        <a:pt x="1748015" y="43712"/>
                        <a:pt x="1748015" y="43543"/>
                        <a:pt x="1748184" y="20593"/>
                      </a:cubicBezTo>
                      <a:lnTo>
                        <a:pt x="1748353" y="-2695"/>
                      </a:lnTo>
                      <a:lnTo>
                        <a:pt x="1815217" y="-2695"/>
                      </a:lnTo>
                      <a:lnTo>
                        <a:pt x="1882250" y="-2695"/>
                      </a:lnTo>
                      <a:lnTo>
                        <a:pt x="1880900" y="6080"/>
                      </a:lnTo>
                      <a:cubicBezTo>
                        <a:pt x="1876847" y="36793"/>
                        <a:pt x="1874821" y="101930"/>
                        <a:pt x="1878029" y="101930"/>
                      </a:cubicBezTo>
                      <a:cubicBezTo>
                        <a:pt x="1880055" y="101930"/>
                        <a:pt x="1895927" y="71049"/>
                        <a:pt x="1900993" y="57887"/>
                      </a:cubicBezTo>
                      <a:cubicBezTo>
                        <a:pt x="1907240" y="41180"/>
                        <a:pt x="1909266" y="22112"/>
                        <a:pt x="1906227" y="10805"/>
                      </a:cubicBezTo>
                      <a:cubicBezTo>
                        <a:pt x="1904876" y="5743"/>
                        <a:pt x="1903694" y="512"/>
                        <a:pt x="1903694" y="-501"/>
                      </a:cubicBezTo>
                      <a:cubicBezTo>
                        <a:pt x="1903694" y="-2188"/>
                        <a:pt x="1909266" y="-2695"/>
                        <a:pt x="1925644" y="-2695"/>
                      </a:cubicBezTo>
                      <a:cubicBezTo>
                        <a:pt x="1949621" y="-2695"/>
                        <a:pt x="1948946" y="-3201"/>
                        <a:pt x="1945738" y="8105"/>
                      </a:cubicBezTo>
                      <a:cubicBezTo>
                        <a:pt x="1942023" y="21437"/>
                        <a:pt x="1950803" y="54849"/>
                        <a:pt x="1961778" y="69024"/>
                      </a:cubicBezTo>
                      <a:cubicBezTo>
                        <a:pt x="1964142" y="72230"/>
                        <a:pt x="1964311" y="71555"/>
                        <a:pt x="1964311" y="59743"/>
                      </a:cubicBezTo>
                      <a:cubicBezTo>
                        <a:pt x="1964311" y="47762"/>
                        <a:pt x="1962454" y="23462"/>
                        <a:pt x="1960090" y="5405"/>
                      </a:cubicBezTo>
                      <a:lnTo>
                        <a:pt x="1958908" y="-2695"/>
                      </a:lnTo>
                      <a:lnTo>
                        <a:pt x="2029318" y="-2695"/>
                      </a:lnTo>
                      <a:lnTo>
                        <a:pt x="2099559" y="-2695"/>
                      </a:lnTo>
                      <a:lnTo>
                        <a:pt x="2098546" y="4562"/>
                      </a:lnTo>
                      <a:cubicBezTo>
                        <a:pt x="2093987" y="37805"/>
                        <a:pt x="2089259" y="59743"/>
                        <a:pt x="2080985" y="85730"/>
                      </a:cubicBezTo>
                      <a:cubicBezTo>
                        <a:pt x="2078115" y="94843"/>
                        <a:pt x="2075920" y="102605"/>
                        <a:pt x="2076258" y="102943"/>
                      </a:cubicBezTo>
                      <a:cubicBezTo>
                        <a:pt x="2076595" y="103280"/>
                        <a:pt x="2081323" y="95180"/>
                        <a:pt x="2086726" y="85055"/>
                      </a:cubicBezTo>
                      <a:cubicBezTo>
                        <a:pt x="2098039" y="63455"/>
                        <a:pt x="2106819" y="38987"/>
                        <a:pt x="2109521" y="20930"/>
                      </a:cubicBezTo>
                      <a:cubicBezTo>
                        <a:pt x="2110534" y="14012"/>
                        <a:pt x="2111885" y="5743"/>
                        <a:pt x="2112391" y="2874"/>
                      </a:cubicBezTo>
                      <a:lnTo>
                        <a:pt x="2113236" y="-2695"/>
                      </a:lnTo>
                      <a:lnTo>
                        <a:pt x="2130121" y="-2695"/>
                      </a:lnTo>
                      <a:lnTo>
                        <a:pt x="2146837" y="-2695"/>
                      </a:lnTo>
                      <a:lnTo>
                        <a:pt x="2145824" y="2030"/>
                      </a:lnTo>
                      <a:cubicBezTo>
                        <a:pt x="2141940" y="18230"/>
                        <a:pt x="2126912" y="59405"/>
                        <a:pt x="2119145" y="74930"/>
                      </a:cubicBezTo>
                      <a:cubicBezTo>
                        <a:pt x="2109183" y="95012"/>
                        <a:pt x="2093143" y="119312"/>
                        <a:pt x="2081492" y="132305"/>
                      </a:cubicBezTo>
                      <a:lnTo>
                        <a:pt x="2074232" y="140405"/>
                      </a:lnTo>
                      <a:lnTo>
                        <a:pt x="2079466" y="155424"/>
                      </a:lnTo>
                      <a:cubicBezTo>
                        <a:pt x="2090779" y="187487"/>
                        <a:pt x="2117626" y="240474"/>
                        <a:pt x="2132653" y="260049"/>
                      </a:cubicBezTo>
                      <a:cubicBezTo>
                        <a:pt x="2141265" y="271355"/>
                        <a:pt x="2135524" y="266799"/>
                        <a:pt x="2123198" y="252624"/>
                      </a:cubicBezTo>
                      <a:cubicBezTo>
                        <a:pt x="2105131" y="231868"/>
                        <a:pt x="2081323" y="199299"/>
                        <a:pt x="2068322" y="177868"/>
                      </a:cubicBezTo>
                      <a:cubicBezTo>
                        <a:pt x="2062074" y="167743"/>
                        <a:pt x="2056334" y="159305"/>
                        <a:pt x="2055827" y="159305"/>
                      </a:cubicBezTo>
                      <a:cubicBezTo>
                        <a:pt x="2053294" y="159305"/>
                        <a:pt x="2045696" y="169262"/>
                        <a:pt x="2038098" y="182930"/>
                      </a:cubicBezTo>
                      <a:cubicBezTo>
                        <a:pt x="2026447" y="203349"/>
                        <a:pt x="2013446" y="223093"/>
                        <a:pt x="1997068" y="245030"/>
                      </a:cubicBezTo>
                      <a:cubicBezTo>
                        <a:pt x="1989301" y="255662"/>
                        <a:pt x="1983053" y="264437"/>
                        <a:pt x="1983391" y="264605"/>
                      </a:cubicBezTo>
                      <a:cubicBezTo>
                        <a:pt x="1983729" y="264774"/>
                        <a:pt x="1994197" y="267305"/>
                        <a:pt x="2006692" y="270512"/>
                      </a:cubicBezTo>
                      <a:cubicBezTo>
                        <a:pt x="2019187" y="273549"/>
                        <a:pt x="2031850" y="277093"/>
                        <a:pt x="2034552" y="278443"/>
                      </a:cubicBezTo>
                      <a:cubicBezTo>
                        <a:pt x="2037422" y="279793"/>
                        <a:pt x="2038098" y="280468"/>
                        <a:pt x="2036241" y="279793"/>
                      </a:cubicBezTo>
                      <a:cubicBezTo>
                        <a:pt x="2030331" y="278105"/>
                        <a:pt x="1996054" y="271187"/>
                        <a:pt x="1987105" y="270005"/>
                      </a:cubicBezTo>
                      <a:cubicBezTo>
                        <a:pt x="1978663" y="268824"/>
                        <a:pt x="1978494" y="268824"/>
                        <a:pt x="1972584" y="276080"/>
                      </a:cubicBezTo>
                      <a:cubicBezTo>
                        <a:pt x="1969208" y="280130"/>
                        <a:pt x="1960765" y="289749"/>
                        <a:pt x="1953673" y="297680"/>
                      </a:cubicBezTo>
                      <a:cubicBezTo>
                        <a:pt x="1946582" y="305612"/>
                        <a:pt x="1940841" y="312699"/>
                        <a:pt x="1940841" y="313374"/>
                      </a:cubicBezTo>
                      <a:cubicBezTo>
                        <a:pt x="1940841" y="315230"/>
                        <a:pt x="1955024" y="340037"/>
                        <a:pt x="1964817" y="355055"/>
                      </a:cubicBezTo>
                      <a:cubicBezTo>
                        <a:pt x="1975455" y="371424"/>
                        <a:pt x="1968026" y="363155"/>
                        <a:pt x="1948946" y="337843"/>
                      </a:cubicBezTo>
                      <a:cubicBezTo>
                        <a:pt x="1941516" y="327718"/>
                        <a:pt x="1934931" y="319618"/>
                        <a:pt x="1934425" y="319618"/>
                      </a:cubicBezTo>
                      <a:cubicBezTo>
                        <a:pt x="1933918" y="319618"/>
                        <a:pt x="1931554" y="321305"/>
                        <a:pt x="1929359" y="323499"/>
                      </a:cubicBezTo>
                      <a:lnTo>
                        <a:pt x="1925138" y="327212"/>
                      </a:lnTo>
                      <a:lnTo>
                        <a:pt x="1929021" y="321812"/>
                      </a:lnTo>
                      <a:lnTo>
                        <a:pt x="1932905" y="316412"/>
                      </a:lnTo>
                      <a:lnTo>
                        <a:pt x="1926658" y="306962"/>
                      </a:lnTo>
                      <a:lnTo>
                        <a:pt x="1920579" y="297680"/>
                      </a:lnTo>
                      <a:lnTo>
                        <a:pt x="1911630" y="310674"/>
                      </a:lnTo>
                      <a:cubicBezTo>
                        <a:pt x="1896940" y="332274"/>
                        <a:pt x="1870600" y="366868"/>
                        <a:pt x="1868911" y="366868"/>
                      </a:cubicBezTo>
                      <a:cubicBezTo>
                        <a:pt x="1868405" y="366868"/>
                        <a:pt x="1871106" y="362480"/>
                        <a:pt x="1874652" y="357249"/>
                      </a:cubicBezTo>
                      <a:cubicBezTo>
                        <a:pt x="1882757" y="345099"/>
                        <a:pt x="1899642" y="316074"/>
                        <a:pt x="1907747" y="299705"/>
                      </a:cubicBezTo>
                      <a:lnTo>
                        <a:pt x="1913825" y="287555"/>
                      </a:lnTo>
                      <a:lnTo>
                        <a:pt x="1905383" y="273212"/>
                      </a:lnTo>
                      <a:cubicBezTo>
                        <a:pt x="1900824" y="265280"/>
                        <a:pt x="1894914" y="254818"/>
                        <a:pt x="1892550" y="250093"/>
                      </a:cubicBezTo>
                      <a:cubicBezTo>
                        <a:pt x="1889680" y="244524"/>
                        <a:pt x="1881237" y="234568"/>
                        <a:pt x="1869249" y="222587"/>
                      </a:cubicBezTo>
                      <a:cubicBezTo>
                        <a:pt x="1858949" y="212462"/>
                        <a:pt x="1846623" y="198287"/>
                        <a:pt x="1841895" y="191199"/>
                      </a:cubicBezTo>
                      <a:cubicBezTo>
                        <a:pt x="1835648" y="181918"/>
                        <a:pt x="1832609" y="178543"/>
                        <a:pt x="1830920" y="179555"/>
                      </a:cubicBezTo>
                      <a:cubicBezTo>
                        <a:pt x="1829232" y="180737"/>
                        <a:pt x="1830414" y="184618"/>
                        <a:pt x="1836492" y="197612"/>
                      </a:cubicBezTo>
                      <a:cubicBezTo>
                        <a:pt x="1852702" y="231868"/>
                        <a:pt x="1856248" y="260555"/>
                        <a:pt x="1847467" y="285699"/>
                      </a:cubicBezTo>
                      <a:cubicBezTo>
                        <a:pt x="1842233" y="300380"/>
                        <a:pt x="1841895" y="299705"/>
                        <a:pt x="1860300" y="307130"/>
                      </a:cubicBezTo>
                      <a:cubicBezTo>
                        <a:pt x="1866547" y="309662"/>
                        <a:pt x="1871275" y="312024"/>
                        <a:pt x="1870937" y="312362"/>
                      </a:cubicBezTo>
                      <a:cubicBezTo>
                        <a:pt x="1870262" y="313205"/>
                        <a:pt x="1845948" y="304430"/>
                        <a:pt x="1843415" y="302405"/>
                      </a:cubicBezTo>
                      <a:cubicBezTo>
                        <a:pt x="1842064" y="301393"/>
                        <a:pt x="1839700" y="303418"/>
                        <a:pt x="1835648" y="309830"/>
                      </a:cubicBezTo>
                      <a:cubicBezTo>
                        <a:pt x="1832271" y="314724"/>
                        <a:pt x="1827712" y="321137"/>
                        <a:pt x="1825179" y="323837"/>
                      </a:cubicBezTo>
                      <a:lnTo>
                        <a:pt x="1820620" y="328899"/>
                      </a:lnTo>
                      <a:lnTo>
                        <a:pt x="1824335" y="322655"/>
                      </a:lnTo>
                      <a:cubicBezTo>
                        <a:pt x="1826361" y="319112"/>
                        <a:pt x="1827374" y="315399"/>
                        <a:pt x="1826699" y="314387"/>
                      </a:cubicBezTo>
                      <a:cubicBezTo>
                        <a:pt x="1826024" y="313037"/>
                        <a:pt x="1826192" y="312868"/>
                        <a:pt x="1827374" y="313543"/>
                      </a:cubicBezTo>
                      <a:cubicBezTo>
                        <a:pt x="1829232" y="314724"/>
                        <a:pt x="1836155" y="303418"/>
                        <a:pt x="1836155" y="299199"/>
                      </a:cubicBezTo>
                      <a:cubicBezTo>
                        <a:pt x="1836155" y="298187"/>
                        <a:pt x="1831764" y="292280"/>
                        <a:pt x="1826361" y="286037"/>
                      </a:cubicBezTo>
                      <a:cubicBezTo>
                        <a:pt x="1814204" y="272368"/>
                        <a:pt x="1793942" y="246718"/>
                        <a:pt x="1783305" y="231530"/>
                      </a:cubicBezTo>
                      <a:cubicBezTo>
                        <a:pt x="1773512" y="217862"/>
                        <a:pt x="1769290" y="216343"/>
                        <a:pt x="1757978" y="222080"/>
                      </a:cubicBezTo>
                      <a:lnTo>
                        <a:pt x="1750379" y="225962"/>
                      </a:lnTo>
                      <a:lnTo>
                        <a:pt x="1760510" y="243680"/>
                      </a:lnTo>
                      <a:cubicBezTo>
                        <a:pt x="1772836" y="264943"/>
                        <a:pt x="1792254" y="293799"/>
                        <a:pt x="1797657" y="298862"/>
                      </a:cubicBezTo>
                      <a:cubicBezTo>
                        <a:pt x="1799852" y="300887"/>
                        <a:pt x="1806775" y="304599"/>
                        <a:pt x="1813022" y="306962"/>
                      </a:cubicBezTo>
                      <a:cubicBezTo>
                        <a:pt x="1819270" y="309493"/>
                        <a:pt x="1824166" y="311855"/>
                        <a:pt x="1823829" y="312362"/>
                      </a:cubicBezTo>
                      <a:cubicBezTo>
                        <a:pt x="1823322" y="312699"/>
                        <a:pt x="1816737" y="310674"/>
                        <a:pt x="1808970" y="307637"/>
                      </a:cubicBezTo>
                      <a:cubicBezTo>
                        <a:pt x="1798164" y="303587"/>
                        <a:pt x="1792929" y="300380"/>
                        <a:pt x="1787188" y="294474"/>
                      </a:cubicBezTo>
                      <a:cubicBezTo>
                        <a:pt x="1778071" y="285193"/>
                        <a:pt x="1749535" y="250599"/>
                        <a:pt x="1743625" y="241487"/>
                      </a:cubicBezTo>
                      <a:lnTo>
                        <a:pt x="1739235" y="234905"/>
                      </a:lnTo>
                      <a:lnTo>
                        <a:pt x="1736365" y="238955"/>
                      </a:lnTo>
                      <a:cubicBezTo>
                        <a:pt x="1734676" y="240980"/>
                        <a:pt x="1732481" y="247562"/>
                        <a:pt x="1731299" y="253637"/>
                      </a:cubicBezTo>
                      <a:cubicBezTo>
                        <a:pt x="1727416" y="274899"/>
                        <a:pt x="1732481" y="300212"/>
                        <a:pt x="1744638" y="318943"/>
                      </a:cubicBezTo>
                      <a:lnTo>
                        <a:pt x="1750042" y="327212"/>
                      </a:lnTo>
                      <a:lnTo>
                        <a:pt x="1743625" y="320124"/>
                      </a:lnTo>
                      <a:cubicBezTo>
                        <a:pt x="1731806" y="307299"/>
                        <a:pt x="1719649" y="279962"/>
                        <a:pt x="1719649" y="266124"/>
                      </a:cubicBezTo>
                      <a:cubicBezTo>
                        <a:pt x="1719649" y="259543"/>
                        <a:pt x="1718805" y="259205"/>
                        <a:pt x="1714246" y="264437"/>
                      </a:cubicBezTo>
                      <a:cubicBezTo>
                        <a:pt x="1710531" y="268655"/>
                        <a:pt x="1711713" y="265449"/>
                        <a:pt x="1716610" y="258530"/>
                      </a:cubicBezTo>
                      <a:cubicBezTo>
                        <a:pt x="1718467" y="255999"/>
                        <a:pt x="1719649" y="251105"/>
                        <a:pt x="1719649" y="246718"/>
                      </a:cubicBezTo>
                      <a:cubicBezTo>
                        <a:pt x="1719649" y="242837"/>
                        <a:pt x="1721000" y="234568"/>
                        <a:pt x="1722688" y="228493"/>
                      </a:cubicBezTo>
                      <a:cubicBezTo>
                        <a:pt x="1727247" y="212799"/>
                        <a:pt x="1724883" y="208074"/>
                        <a:pt x="1717960" y="219212"/>
                      </a:cubicBezTo>
                      <a:cubicBezTo>
                        <a:pt x="1715934" y="222418"/>
                        <a:pt x="1708336" y="233049"/>
                        <a:pt x="1701075" y="243005"/>
                      </a:cubicBezTo>
                      <a:lnTo>
                        <a:pt x="1687736" y="260893"/>
                      </a:lnTo>
                      <a:lnTo>
                        <a:pt x="1698036" y="276249"/>
                      </a:lnTo>
                      <a:cubicBezTo>
                        <a:pt x="1703608" y="284687"/>
                        <a:pt x="1714246" y="299537"/>
                        <a:pt x="1721675" y="309324"/>
                      </a:cubicBezTo>
                      <a:lnTo>
                        <a:pt x="1735014" y="327212"/>
                      </a:lnTo>
                      <a:lnTo>
                        <a:pt x="1721168" y="312868"/>
                      </a:lnTo>
                      <a:cubicBezTo>
                        <a:pt x="1713739" y="304937"/>
                        <a:pt x="1701751" y="291774"/>
                        <a:pt x="1694659" y="283674"/>
                      </a:cubicBezTo>
                      <a:lnTo>
                        <a:pt x="1681827" y="268655"/>
                      </a:lnTo>
                      <a:lnTo>
                        <a:pt x="1672540" y="279455"/>
                      </a:lnTo>
                      <a:cubicBezTo>
                        <a:pt x="1659539" y="294305"/>
                        <a:pt x="1651772" y="302068"/>
                        <a:pt x="1648732" y="303080"/>
                      </a:cubicBezTo>
                      <a:cubicBezTo>
                        <a:pt x="1646031" y="303924"/>
                        <a:pt x="1658019" y="326368"/>
                        <a:pt x="1675242" y="353030"/>
                      </a:cubicBezTo>
                      <a:cubicBezTo>
                        <a:pt x="1680138" y="360793"/>
                        <a:pt x="1683515" y="366699"/>
                        <a:pt x="1682671" y="366024"/>
                      </a:cubicBezTo>
                      <a:cubicBezTo>
                        <a:pt x="1681658" y="365518"/>
                        <a:pt x="1671189" y="352187"/>
                        <a:pt x="1659539" y="336493"/>
                      </a:cubicBezTo>
                      <a:cubicBezTo>
                        <a:pt x="1647719" y="320630"/>
                        <a:pt x="1637419" y="307805"/>
                        <a:pt x="1636744" y="307805"/>
                      </a:cubicBezTo>
                      <a:cubicBezTo>
                        <a:pt x="1636237" y="307805"/>
                        <a:pt x="1632860" y="308987"/>
                        <a:pt x="1629652" y="310337"/>
                      </a:cubicBezTo>
                      <a:cubicBezTo>
                        <a:pt x="1620366" y="314218"/>
                        <a:pt x="1619859" y="313037"/>
                        <a:pt x="1628808" y="308987"/>
                      </a:cubicBezTo>
                      <a:lnTo>
                        <a:pt x="1636913" y="305274"/>
                      </a:lnTo>
                      <a:lnTo>
                        <a:pt x="1627795" y="290930"/>
                      </a:lnTo>
                      <a:cubicBezTo>
                        <a:pt x="1622898" y="282999"/>
                        <a:pt x="1615638" y="271187"/>
                        <a:pt x="1611923" y="264605"/>
                      </a:cubicBezTo>
                      <a:lnTo>
                        <a:pt x="1605000" y="252624"/>
                      </a:lnTo>
                      <a:lnTo>
                        <a:pt x="1591324" y="256505"/>
                      </a:lnTo>
                      <a:cubicBezTo>
                        <a:pt x="1583725" y="258699"/>
                        <a:pt x="1569880" y="262074"/>
                        <a:pt x="1560424" y="263930"/>
                      </a:cubicBezTo>
                      <a:cubicBezTo>
                        <a:pt x="1548943" y="266124"/>
                        <a:pt x="1542526" y="268318"/>
                        <a:pt x="1541007" y="270174"/>
                      </a:cubicBezTo>
                      <a:cubicBezTo>
                        <a:pt x="1539825" y="271862"/>
                        <a:pt x="1533071" y="282324"/>
                        <a:pt x="1525979" y="293462"/>
                      </a:cubicBezTo>
                      <a:cubicBezTo>
                        <a:pt x="1519056" y="304599"/>
                        <a:pt x="1504535" y="325355"/>
                        <a:pt x="1493898" y="339362"/>
                      </a:cubicBezTo>
                      <a:cubicBezTo>
                        <a:pt x="1473974" y="366024"/>
                        <a:pt x="1465869" y="374799"/>
                        <a:pt x="1477688" y="357418"/>
                      </a:cubicBezTo>
                      <a:cubicBezTo>
                        <a:pt x="1493054" y="334637"/>
                        <a:pt x="1525641" y="273718"/>
                        <a:pt x="1523446" y="271524"/>
                      </a:cubicBezTo>
                      <a:cubicBezTo>
                        <a:pt x="1522771" y="270680"/>
                        <a:pt x="1491027" y="276924"/>
                        <a:pt x="1480728" y="279793"/>
                      </a:cubicBezTo>
                      <a:cubicBezTo>
                        <a:pt x="1478870" y="280468"/>
                        <a:pt x="1479883" y="279624"/>
                        <a:pt x="1483092" y="278274"/>
                      </a:cubicBezTo>
                      <a:cubicBezTo>
                        <a:pt x="1486131" y="276755"/>
                        <a:pt x="1496768" y="273549"/>
                        <a:pt x="1506730" y="271187"/>
                      </a:cubicBezTo>
                      <a:cubicBezTo>
                        <a:pt x="1516524" y="268824"/>
                        <a:pt x="1525473" y="265787"/>
                        <a:pt x="1526655" y="264268"/>
                      </a:cubicBezTo>
                      <a:cubicBezTo>
                        <a:pt x="1528343" y="262243"/>
                        <a:pt x="1526317" y="259037"/>
                        <a:pt x="1515342" y="246043"/>
                      </a:cubicBezTo>
                      <a:cubicBezTo>
                        <a:pt x="1508081" y="237268"/>
                        <a:pt x="1500821" y="228493"/>
                        <a:pt x="1499470" y="226468"/>
                      </a:cubicBezTo>
                      <a:cubicBezTo>
                        <a:pt x="1497781" y="224274"/>
                        <a:pt x="1496262" y="223430"/>
                        <a:pt x="1495417" y="224274"/>
                      </a:cubicBezTo>
                      <a:cubicBezTo>
                        <a:pt x="1490183" y="230349"/>
                        <a:pt x="1483260" y="240305"/>
                        <a:pt x="1483260" y="241655"/>
                      </a:cubicBezTo>
                      <a:cubicBezTo>
                        <a:pt x="1483260" y="242668"/>
                        <a:pt x="1486637" y="248574"/>
                        <a:pt x="1490859" y="254818"/>
                      </a:cubicBezTo>
                      <a:cubicBezTo>
                        <a:pt x="1495080" y="261062"/>
                        <a:pt x="1498288" y="266293"/>
                        <a:pt x="1497950" y="266630"/>
                      </a:cubicBezTo>
                      <a:cubicBezTo>
                        <a:pt x="1497613" y="266968"/>
                        <a:pt x="1493222" y="262243"/>
                        <a:pt x="1488157" y="256337"/>
                      </a:cubicBezTo>
                      <a:lnTo>
                        <a:pt x="1479039" y="245368"/>
                      </a:lnTo>
                      <a:lnTo>
                        <a:pt x="1468402" y="256674"/>
                      </a:lnTo>
                      <a:lnTo>
                        <a:pt x="1457764" y="268149"/>
                      </a:lnTo>
                      <a:lnTo>
                        <a:pt x="1466375" y="254987"/>
                      </a:lnTo>
                      <a:cubicBezTo>
                        <a:pt x="1473974" y="243343"/>
                        <a:pt x="1474818" y="241318"/>
                        <a:pt x="1472792" y="238618"/>
                      </a:cubicBezTo>
                      <a:cubicBezTo>
                        <a:pt x="1471610" y="236930"/>
                        <a:pt x="1465025" y="227987"/>
                        <a:pt x="1458102" y="218705"/>
                      </a:cubicBezTo>
                      <a:lnTo>
                        <a:pt x="1445438" y="201830"/>
                      </a:lnTo>
                      <a:lnTo>
                        <a:pt x="1433112" y="210268"/>
                      </a:lnTo>
                      <a:cubicBezTo>
                        <a:pt x="1426358" y="214824"/>
                        <a:pt x="1420449" y="219212"/>
                        <a:pt x="1419942" y="220055"/>
                      </a:cubicBezTo>
                      <a:cubicBezTo>
                        <a:pt x="1419435" y="220899"/>
                        <a:pt x="1421124" y="223093"/>
                        <a:pt x="1423488" y="224949"/>
                      </a:cubicBezTo>
                      <a:cubicBezTo>
                        <a:pt x="1428722" y="228999"/>
                        <a:pt x="1427540" y="229674"/>
                        <a:pt x="1421799" y="225962"/>
                      </a:cubicBezTo>
                      <a:cubicBezTo>
                        <a:pt x="1417409" y="223093"/>
                        <a:pt x="1418591" y="222080"/>
                        <a:pt x="1404408" y="241824"/>
                      </a:cubicBezTo>
                      <a:cubicBezTo>
                        <a:pt x="1402719" y="244187"/>
                        <a:pt x="1396979" y="251612"/>
                        <a:pt x="1391575" y="258530"/>
                      </a:cubicBezTo>
                      <a:cubicBezTo>
                        <a:pt x="1386172" y="265280"/>
                        <a:pt x="1381951" y="271187"/>
                        <a:pt x="1382289" y="271355"/>
                      </a:cubicBezTo>
                      <a:cubicBezTo>
                        <a:pt x="1382626" y="271693"/>
                        <a:pt x="1388367" y="273549"/>
                        <a:pt x="1395290" y="275574"/>
                      </a:cubicBezTo>
                      <a:cubicBezTo>
                        <a:pt x="1402044" y="277599"/>
                        <a:pt x="1407447" y="279624"/>
                        <a:pt x="1407109" y="279962"/>
                      </a:cubicBezTo>
                      <a:cubicBezTo>
                        <a:pt x="1406772" y="280299"/>
                        <a:pt x="1400693" y="279118"/>
                        <a:pt x="1393770" y="277262"/>
                      </a:cubicBezTo>
                      <a:cubicBezTo>
                        <a:pt x="1386848" y="275574"/>
                        <a:pt x="1380600" y="274055"/>
                        <a:pt x="1380094" y="274055"/>
                      </a:cubicBezTo>
                      <a:cubicBezTo>
                        <a:pt x="1379587" y="274055"/>
                        <a:pt x="1375872" y="277768"/>
                        <a:pt x="1371989" y="282493"/>
                      </a:cubicBezTo>
                      <a:lnTo>
                        <a:pt x="1365066" y="290762"/>
                      </a:lnTo>
                      <a:lnTo>
                        <a:pt x="1378574" y="308987"/>
                      </a:lnTo>
                      <a:lnTo>
                        <a:pt x="1392251" y="327212"/>
                      </a:lnTo>
                      <a:lnTo>
                        <a:pt x="1376886" y="311180"/>
                      </a:lnTo>
                      <a:lnTo>
                        <a:pt x="1361520" y="295149"/>
                      </a:lnTo>
                      <a:lnTo>
                        <a:pt x="1348012" y="309324"/>
                      </a:lnTo>
                      <a:cubicBezTo>
                        <a:pt x="1340414" y="317255"/>
                        <a:pt x="1334842" y="324343"/>
                        <a:pt x="1335349" y="325693"/>
                      </a:cubicBezTo>
                      <a:cubicBezTo>
                        <a:pt x="1336868" y="329743"/>
                        <a:pt x="1331972" y="326368"/>
                        <a:pt x="1328932" y="321137"/>
                      </a:cubicBezTo>
                      <a:lnTo>
                        <a:pt x="1325893" y="316074"/>
                      </a:lnTo>
                      <a:lnTo>
                        <a:pt x="1320152" y="322487"/>
                      </a:lnTo>
                      <a:lnTo>
                        <a:pt x="1314243" y="328899"/>
                      </a:lnTo>
                      <a:lnTo>
                        <a:pt x="1318802" y="321643"/>
                      </a:lnTo>
                      <a:cubicBezTo>
                        <a:pt x="1323360" y="314555"/>
                        <a:pt x="1323360" y="314218"/>
                        <a:pt x="1320490" y="309830"/>
                      </a:cubicBezTo>
                      <a:cubicBezTo>
                        <a:pt x="1312385" y="297343"/>
                        <a:pt x="1304281" y="274393"/>
                        <a:pt x="1304281" y="263762"/>
                      </a:cubicBezTo>
                      <a:cubicBezTo>
                        <a:pt x="1304281" y="259712"/>
                        <a:pt x="1303267" y="259037"/>
                        <a:pt x="1293474" y="256505"/>
                      </a:cubicBezTo>
                      <a:cubicBezTo>
                        <a:pt x="1279797" y="252793"/>
                        <a:pt x="1262913" y="244355"/>
                        <a:pt x="1253119" y="236255"/>
                      </a:cubicBezTo>
                      <a:cubicBezTo>
                        <a:pt x="1249067" y="232880"/>
                        <a:pt x="1245015" y="230180"/>
                        <a:pt x="1244001" y="230180"/>
                      </a:cubicBezTo>
                      <a:cubicBezTo>
                        <a:pt x="1241469" y="230180"/>
                        <a:pt x="1235221" y="237268"/>
                        <a:pt x="1216141" y="261399"/>
                      </a:cubicBezTo>
                      <a:cubicBezTo>
                        <a:pt x="1189801" y="294812"/>
                        <a:pt x="1181190" y="302743"/>
                        <a:pt x="1165149" y="308312"/>
                      </a:cubicBezTo>
                      <a:cubicBezTo>
                        <a:pt x="1157720" y="310843"/>
                        <a:pt x="1151472" y="312699"/>
                        <a:pt x="1151135" y="312362"/>
                      </a:cubicBezTo>
                      <a:cubicBezTo>
                        <a:pt x="1150797" y="312024"/>
                        <a:pt x="1156031" y="309493"/>
                        <a:pt x="1162447" y="306962"/>
                      </a:cubicBezTo>
                      <a:cubicBezTo>
                        <a:pt x="1176462" y="301393"/>
                        <a:pt x="1180852" y="297005"/>
                        <a:pt x="1196386" y="273212"/>
                      </a:cubicBezTo>
                      <a:cubicBezTo>
                        <a:pt x="1211414" y="250093"/>
                        <a:pt x="1210907" y="251274"/>
                        <a:pt x="1207024" y="252793"/>
                      </a:cubicBezTo>
                      <a:cubicBezTo>
                        <a:pt x="1197737" y="256505"/>
                        <a:pt x="1169708" y="262918"/>
                        <a:pt x="1140497" y="268149"/>
                      </a:cubicBezTo>
                      <a:cubicBezTo>
                        <a:pt x="1122430" y="271524"/>
                        <a:pt x="1106221" y="274562"/>
                        <a:pt x="1104701" y="275068"/>
                      </a:cubicBezTo>
                      <a:cubicBezTo>
                        <a:pt x="1102168" y="275912"/>
                        <a:pt x="1102844" y="278105"/>
                        <a:pt x="1110273" y="293124"/>
                      </a:cubicBezTo>
                      <a:cubicBezTo>
                        <a:pt x="1120066" y="312530"/>
                        <a:pt x="1136107" y="340712"/>
                        <a:pt x="1145900" y="355899"/>
                      </a:cubicBezTo>
                      <a:cubicBezTo>
                        <a:pt x="1151979" y="365180"/>
                        <a:pt x="1152148" y="365518"/>
                        <a:pt x="1147251" y="360118"/>
                      </a:cubicBezTo>
                      <a:cubicBezTo>
                        <a:pt x="1137964" y="349824"/>
                        <a:pt x="1112468" y="315230"/>
                        <a:pt x="1100649" y="296668"/>
                      </a:cubicBezTo>
                      <a:cubicBezTo>
                        <a:pt x="1090180" y="280468"/>
                        <a:pt x="1088829" y="278949"/>
                        <a:pt x="1084946" y="279793"/>
                      </a:cubicBezTo>
                      <a:cubicBezTo>
                        <a:pt x="1080556" y="280805"/>
                        <a:pt x="1080556" y="280805"/>
                        <a:pt x="1084270" y="278612"/>
                      </a:cubicBezTo>
                      <a:lnTo>
                        <a:pt x="1088154" y="276587"/>
                      </a:lnTo>
                      <a:lnTo>
                        <a:pt x="1084439" y="270680"/>
                      </a:lnTo>
                      <a:cubicBezTo>
                        <a:pt x="1082582" y="267474"/>
                        <a:pt x="1077348" y="258193"/>
                        <a:pt x="1073126" y="250262"/>
                      </a:cubicBezTo>
                      <a:lnTo>
                        <a:pt x="1065359" y="235749"/>
                      </a:lnTo>
                      <a:lnTo>
                        <a:pt x="1065190" y="256168"/>
                      </a:lnTo>
                      <a:cubicBezTo>
                        <a:pt x="1065190" y="274224"/>
                        <a:pt x="1064684" y="277937"/>
                        <a:pt x="1060632" y="288230"/>
                      </a:cubicBezTo>
                      <a:cubicBezTo>
                        <a:pt x="1055904" y="300380"/>
                        <a:pt x="1043747" y="319955"/>
                        <a:pt x="1037330" y="325524"/>
                      </a:cubicBezTo>
                      <a:cubicBezTo>
                        <a:pt x="1035135" y="327549"/>
                        <a:pt x="1036317" y="324680"/>
                        <a:pt x="1040707" y="318099"/>
                      </a:cubicBezTo>
                      <a:cubicBezTo>
                        <a:pt x="1053709" y="297849"/>
                        <a:pt x="1058268" y="272030"/>
                        <a:pt x="1052864" y="248743"/>
                      </a:cubicBezTo>
                      <a:cubicBezTo>
                        <a:pt x="1048981" y="231530"/>
                        <a:pt x="1033785" y="204024"/>
                        <a:pt x="1013860" y="177868"/>
                      </a:cubicBezTo>
                      <a:cubicBezTo>
                        <a:pt x="993092" y="150530"/>
                        <a:pt x="974687" y="124543"/>
                        <a:pt x="962361" y="104968"/>
                      </a:cubicBezTo>
                      <a:cubicBezTo>
                        <a:pt x="957803" y="97712"/>
                        <a:pt x="953919" y="92143"/>
                        <a:pt x="953581" y="92480"/>
                      </a:cubicBezTo>
                      <a:cubicBezTo>
                        <a:pt x="952399" y="93662"/>
                        <a:pt x="961517" y="128930"/>
                        <a:pt x="967596" y="147155"/>
                      </a:cubicBezTo>
                      <a:cubicBezTo>
                        <a:pt x="979584" y="182762"/>
                        <a:pt x="1000015" y="225118"/>
                        <a:pt x="1018757" y="252962"/>
                      </a:cubicBezTo>
                      <a:cubicBezTo>
                        <a:pt x="1029563" y="268993"/>
                        <a:pt x="1030408" y="271018"/>
                        <a:pt x="1023316" y="263087"/>
                      </a:cubicBezTo>
                      <a:cubicBezTo>
                        <a:pt x="999508" y="236424"/>
                        <a:pt x="978064" y="208243"/>
                        <a:pt x="959829" y="178880"/>
                      </a:cubicBezTo>
                      <a:cubicBezTo>
                        <a:pt x="948685" y="161162"/>
                        <a:pt x="928929" y="122518"/>
                        <a:pt x="923357" y="107837"/>
                      </a:cubicBezTo>
                      <a:lnTo>
                        <a:pt x="920149" y="99399"/>
                      </a:lnTo>
                      <a:lnTo>
                        <a:pt x="919136" y="117118"/>
                      </a:lnTo>
                      <a:cubicBezTo>
                        <a:pt x="918461" y="126905"/>
                        <a:pt x="917954" y="148505"/>
                        <a:pt x="917785" y="165380"/>
                      </a:cubicBezTo>
                      <a:cubicBezTo>
                        <a:pt x="917785" y="182087"/>
                        <a:pt x="917110" y="206387"/>
                        <a:pt x="916435" y="219380"/>
                      </a:cubicBezTo>
                      <a:lnTo>
                        <a:pt x="915253" y="242837"/>
                      </a:lnTo>
                      <a:lnTo>
                        <a:pt x="907317" y="164368"/>
                      </a:lnTo>
                      <a:cubicBezTo>
                        <a:pt x="902927" y="121168"/>
                        <a:pt x="899212" y="85562"/>
                        <a:pt x="899212" y="85224"/>
                      </a:cubicBezTo>
                      <a:cubicBezTo>
                        <a:pt x="899043" y="84887"/>
                        <a:pt x="897692" y="85730"/>
                        <a:pt x="896173" y="87080"/>
                      </a:cubicBezTo>
                      <a:cubicBezTo>
                        <a:pt x="894484" y="88599"/>
                        <a:pt x="890094" y="91299"/>
                        <a:pt x="886211" y="93155"/>
                      </a:cubicBezTo>
                      <a:cubicBezTo>
                        <a:pt x="876586" y="98049"/>
                        <a:pt x="869663" y="108849"/>
                        <a:pt x="870845" y="117287"/>
                      </a:cubicBezTo>
                      <a:cubicBezTo>
                        <a:pt x="871858" y="124712"/>
                        <a:pt x="878612" y="139055"/>
                        <a:pt x="881652" y="140237"/>
                      </a:cubicBezTo>
                      <a:cubicBezTo>
                        <a:pt x="882834" y="140743"/>
                        <a:pt x="883847" y="141755"/>
                        <a:pt x="883847" y="142768"/>
                      </a:cubicBezTo>
                      <a:cubicBezTo>
                        <a:pt x="883847" y="144793"/>
                        <a:pt x="875742" y="139055"/>
                        <a:pt x="869157" y="132305"/>
                      </a:cubicBezTo>
                      <a:lnTo>
                        <a:pt x="864091" y="127243"/>
                      </a:lnTo>
                      <a:lnTo>
                        <a:pt x="862065" y="145468"/>
                      </a:lnTo>
                      <a:lnTo>
                        <a:pt x="860039" y="163693"/>
                      </a:lnTo>
                      <a:lnTo>
                        <a:pt x="865273" y="177193"/>
                      </a:lnTo>
                      <a:cubicBezTo>
                        <a:pt x="868144" y="184449"/>
                        <a:pt x="875067" y="199637"/>
                        <a:pt x="880639" y="210943"/>
                      </a:cubicBezTo>
                      <a:cubicBezTo>
                        <a:pt x="889756" y="229674"/>
                        <a:pt x="891107" y="231530"/>
                        <a:pt x="897355" y="234399"/>
                      </a:cubicBezTo>
                      <a:cubicBezTo>
                        <a:pt x="901069" y="236087"/>
                        <a:pt x="903771" y="237774"/>
                        <a:pt x="903433" y="238112"/>
                      </a:cubicBezTo>
                      <a:cubicBezTo>
                        <a:pt x="903095" y="238618"/>
                        <a:pt x="901069" y="237943"/>
                        <a:pt x="899043" y="236930"/>
                      </a:cubicBezTo>
                      <a:cubicBezTo>
                        <a:pt x="897017" y="235918"/>
                        <a:pt x="894991" y="235412"/>
                        <a:pt x="894484" y="235918"/>
                      </a:cubicBezTo>
                      <a:cubicBezTo>
                        <a:pt x="892289" y="238112"/>
                        <a:pt x="929942" y="294980"/>
                        <a:pt x="937034" y="300043"/>
                      </a:cubicBezTo>
                      <a:cubicBezTo>
                        <a:pt x="939736" y="302237"/>
                        <a:pt x="946490" y="305612"/>
                        <a:pt x="951893" y="307805"/>
                      </a:cubicBezTo>
                      <a:cubicBezTo>
                        <a:pt x="957296" y="309830"/>
                        <a:pt x="961348" y="311855"/>
                        <a:pt x="961011" y="312362"/>
                      </a:cubicBezTo>
                      <a:cubicBezTo>
                        <a:pt x="959998" y="313205"/>
                        <a:pt x="932982" y="302743"/>
                        <a:pt x="931800" y="300887"/>
                      </a:cubicBezTo>
                      <a:cubicBezTo>
                        <a:pt x="931293" y="300043"/>
                        <a:pt x="930111" y="299368"/>
                        <a:pt x="929098" y="299368"/>
                      </a:cubicBezTo>
                      <a:cubicBezTo>
                        <a:pt x="928254" y="299368"/>
                        <a:pt x="931462" y="304430"/>
                        <a:pt x="936359" y="310843"/>
                      </a:cubicBezTo>
                      <a:cubicBezTo>
                        <a:pt x="941086" y="317087"/>
                        <a:pt x="945814" y="323162"/>
                        <a:pt x="946827" y="324343"/>
                      </a:cubicBezTo>
                      <a:cubicBezTo>
                        <a:pt x="947672" y="325355"/>
                        <a:pt x="948009" y="326368"/>
                        <a:pt x="947503" y="326368"/>
                      </a:cubicBezTo>
                      <a:cubicBezTo>
                        <a:pt x="946152" y="326368"/>
                        <a:pt x="906810" y="282493"/>
                        <a:pt x="892965" y="265618"/>
                      </a:cubicBezTo>
                      <a:cubicBezTo>
                        <a:pt x="885873" y="256843"/>
                        <a:pt x="874729" y="242162"/>
                        <a:pt x="868313" y="233218"/>
                      </a:cubicBezTo>
                      <a:cubicBezTo>
                        <a:pt x="861727" y="224105"/>
                        <a:pt x="855987" y="216680"/>
                        <a:pt x="855142" y="216680"/>
                      </a:cubicBezTo>
                      <a:cubicBezTo>
                        <a:pt x="853285" y="216680"/>
                        <a:pt x="823399" y="200143"/>
                        <a:pt x="815125" y="194405"/>
                      </a:cubicBezTo>
                      <a:cubicBezTo>
                        <a:pt x="811242" y="191874"/>
                        <a:pt x="807696" y="189680"/>
                        <a:pt x="807189" y="189680"/>
                      </a:cubicBezTo>
                      <a:cubicBezTo>
                        <a:pt x="806852" y="189680"/>
                        <a:pt x="809384" y="196262"/>
                        <a:pt x="812761" y="204530"/>
                      </a:cubicBezTo>
                      <a:cubicBezTo>
                        <a:pt x="816307" y="212630"/>
                        <a:pt x="820528" y="224274"/>
                        <a:pt x="822048" y="230349"/>
                      </a:cubicBezTo>
                      <a:cubicBezTo>
                        <a:pt x="825594" y="244524"/>
                        <a:pt x="825594" y="268993"/>
                        <a:pt x="822048" y="280974"/>
                      </a:cubicBezTo>
                      <a:cubicBezTo>
                        <a:pt x="818333" y="293799"/>
                        <a:pt x="808540" y="311687"/>
                        <a:pt x="800773" y="320124"/>
                      </a:cubicBezTo>
                      <a:lnTo>
                        <a:pt x="794357" y="327212"/>
                      </a:lnTo>
                      <a:lnTo>
                        <a:pt x="799760" y="318943"/>
                      </a:lnTo>
                      <a:cubicBezTo>
                        <a:pt x="817320" y="291943"/>
                        <a:pt x="819009" y="257687"/>
                        <a:pt x="804319" y="226805"/>
                      </a:cubicBezTo>
                      <a:cubicBezTo>
                        <a:pt x="797734" y="212630"/>
                        <a:pt x="787772" y="196430"/>
                        <a:pt x="785914" y="196430"/>
                      </a:cubicBezTo>
                      <a:cubicBezTo>
                        <a:pt x="784564" y="196430"/>
                        <a:pt x="769198" y="218199"/>
                        <a:pt x="763289" y="227987"/>
                      </a:cubicBezTo>
                      <a:cubicBezTo>
                        <a:pt x="762613" y="229337"/>
                        <a:pt x="764639" y="231362"/>
                        <a:pt x="769029" y="233555"/>
                      </a:cubicBezTo>
                      <a:cubicBezTo>
                        <a:pt x="772744" y="235412"/>
                        <a:pt x="775783" y="237268"/>
                        <a:pt x="775783" y="237774"/>
                      </a:cubicBezTo>
                      <a:cubicBezTo>
                        <a:pt x="775783" y="238618"/>
                        <a:pt x="768861" y="236087"/>
                        <a:pt x="763964" y="233555"/>
                      </a:cubicBezTo>
                      <a:cubicBezTo>
                        <a:pt x="761262" y="232205"/>
                        <a:pt x="759405" y="233893"/>
                        <a:pt x="750287" y="245874"/>
                      </a:cubicBezTo>
                      <a:cubicBezTo>
                        <a:pt x="744546" y="253468"/>
                        <a:pt x="739143" y="260555"/>
                        <a:pt x="738468" y="261568"/>
                      </a:cubicBezTo>
                      <a:cubicBezTo>
                        <a:pt x="737455" y="262749"/>
                        <a:pt x="743027" y="264774"/>
                        <a:pt x="756028" y="267980"/>
                      </a:cubicBezTo>
                      <a:cubicBezTo>
                        <a:pt x="778823" y="273380"/>
                        <a:pt x="798240" y="279118"/>
                        <a:pt x="797396" y="279962"/>
                      </a:cubicBezTo>
                      <a:cubicBezTo>
                        <a:pt x="797058" y="280299"/>
                        <a:pt x="791149" y="279287"/>
                        <a:pt x="784226" y="277430"/>
                      </a:cubicBezTo>
                      <a:cubicBezTo>
                        <a:pt x="777303" y="275743"/>
                        <a:pt x="764302" y="273043"/>
                        <a:pt x="755522" y="271524"/>
                      </a:cubicBezTo>
                      <a:cubicBezTo>
                        <a:pt x="746741" y="270005"/>
                        <a:pt x="738299" y="268487"/>
                        <a:pt x="736779" y="267980"/>
                      </a:cubicBezTo>
                      <a:cubicBezTo>
                        <a:pt x="734922" y="267474"/>
                        <a:pt x="729181" y="272705"/>
                        <a:pt x="718712" y="284518"/>
                      </a:cubicBezTo>
                      <a:cubicBezTo>
                        <a:pt x="710439" y="294137"/>
                        <a:pt x="698113" y="307637"/>
                        <a:pt x="691359" y="314555"/>
                      </a:cubicBezTo>
                      <a:lnTo>
                        <a:pt x="679371" y="327212"/>
                      </a:lnTo>
                      <a:lnTo>
                        <a:pt x="690177" y="312868"/>
                      </a:lnTo>
                      <a:cubicBezTo>
                        <a:pt x="696087" y="304937"/>
                        <a:pt x="706049" y="291099"/>
                        <a:pt x="712296" y="282155"/>
                      </a:cubicBezTo>
                      <a:lnTo>
                        <a:pt x="723440" y="265955"/>
                      </a:lnTo>
                      <a:lnTo>
                        <a:pt x="713816" y="263930"/>
                      </a:lnTo>
                      <a:cubicBezTo>
                        <a:pt x="708413" y="262918"/>
                        <a:pt x="701490" y="261399"/>
                        <a:pt x="698619" y="260555"/>
                      </a:cubicBezTo>
                      <a:cubicBezTo>
                        <a:pt x="691190" y="258699"/>
                        <a:pt x="676163" y="262580"/>
                        <a:pt x="672279" y="267643"/>
                      </a:cubicBezTo>
                      <a:cubicBezTo>
                        <a:pt x="670591" y="269837"/>
                        <a:pt x="664681" y="278949"/>
                        <a:pt x="658940" y="288062"/>
                      </a:cubicBezTo>
                      <a:lnTo>
                        <a:pt x="648809" y="304599"/>
                      </a:lnTo>
                      <a:lnTo>
                        <a:pt x="653368" y="311180"/>
                      </a:lnTo>
                      <a:cubicBezTo>
                        <a:pt x="655901" y="314893"/>
                        <a:pt x="659109" y="318774"/>
                        <a:pt x="660291" y="319787"/>
                      </a:cubicBezTo>
                      <a:cubicBezTo>
                        <a:pt x="661642" y="320799"/>
                        <a:pt x="662655" y="322487"/>
                        <a:pt x="662655" y="323499"/>
                      </a:cubicBezTo>
                      <a:cubicBezTo>
                        <a:pt x="662655" y="324512"/>
                        <a:pt x="659109" y="321305"/>
                        <a:pt x="654719" y="316412"/>
                      </a:cubicBezTo>
                      <a:lnTo>
                        <a:pt x="646614" y="307468"/>
                      </a:lnTo>
                      <a:lnTo>
                        <a:pt x="635639" y="323162"/>
                      </a:lnTo>
                      <a:cubicBezTo>
                        <a:pt x="623651" y="340205"/>
                        <a:pt x="601869" y="368049"/>
                        <a:pt x="601869" y="366193"/>
                      </a:cubicBezTo>
                      <a:cubicBezTo>
                        <a:pt x="601869" y="365518"/>
                        <a:pt x="605584" y="359612"/>
                        <a:pt x="609974" y="352862"/>
                      </a:cubicBezTo>
                      <a:cubicBezTo>
                        <a:pt x="614533" y="346112"/>
                        <a:pt x="622975" y="332105"/>
                        <a:pt x="628885" y="321643"/>
                      </a:cubicBezTo>
                      <a:cubicBezTo>
                        <a:pt x="641211" y="299705"/>
                        <a:pt x="641211" y="301562"/>
                        <a:pt x="625846" y="284687"/>
                      </a:cubicBezTo>
                      <a:lnTo>
                        <a:pt x="616221" y="274055"/>
                      </a:lnTo>
                      <a:lnTo>
                        <a:pt x="603558" y="277262"/>
                      </a:lnTo>
                      <a:cubicBezTo>
                        <a:pt x="590050" y="280637"/>
                        <a:pt x="585153" y="280637"/>
                        <a:pt x="596635" y="277262"/>
                      </a:cubicBezTo>
                      <a:cubicBezTo>
                        <a:pt x="607441" y="274055"/>
                        <a:pt x="603558" y="273549"/>
                        <a:pt x="591738" y="276587"/>
                      </a:cubicBezTo>
                      <a:cubicBezTo>
                        <a:pt x="585997" y="278105"/>
                        <a:pt x="580932" y="278949"/>
                        <a:pt x="580425" y="278443"/>
                      </a:cubicBezTo>
                      <a:cubicBezTo>
                        <a:pt x="579919" y="278105"/>
                        <a:pt x="582958" y="276755"/>
                        <a:pt x="586841" y="275743"/>
                      </a:cubicBezTo>
                      <a:cubicBezTo>
                        <a:pt x="590894" y="274730"/>
                        <a:pt x="598323" y="272705"/>
                        <a:pt x="603220" y="271187"/>
                      </a:cubicBezTo>
                      <a:lnTo>
                        <a:pt x="612000" y="268655"/>
                      </a:lnTo>
                      <a:lnTo>
                        <a:pt x="603220" y="257518"/>
                      </a:lnTo>
                      <a:cubicBezTo>
                        <a:pt x="598492" y="251274"/>
                        <a:pt x="594102" y="245874"/>
                        <a:pt x="593764" y="245368"/>
                      </a:cubicBezTo>
                      <a:cubicBezTo>
                        <a:pt x="593427" y="244862"/>
                        <a:pt x="591063" y="247224"/>
                        <a:pt x="588530" y="250430"/>
                      </a:cubicBezTo>
                      <a:cubicBezTo>
                        <a:pt x="586166" y="253637"/>
                        <a:pt x="578230" y="263255"/>
                        <a:pt x="570970" y="272030"/>
                      </a:cubicBezTo>
                      <a:lnTo>
                        <a:pt x="557799" y="287724"/>
                      </a:lnTo>
                      <a:lnTo>
                        <a:pt x="561176" y="292280"/>
                      </a:lnTo>
                      <a:cubicBezTo>
                        <a:pt x="566411" y="299705"/>
                        <a:pt x="569957" y="302237"/>
                        <a:pt x="582114" y="306962"/>
                      </a:cubicBezTo>
                      <a:cubicBezTo>
                        <a:pt x="588361" y="309493"/>
                        <a:pt x="593258" y="311855"/>
                        <a:pt x="592920" y="312193"/>
                      </a:cubicBezTo>
                      <a:cubicBezTo>
                        <a:pt x="591400" y="313880"/>
                        <a:pt x="563878" y="301899"/>
                        <a:pt x="558981" y="297680"/>
                      </a:cubicBezTo>
                      <a:lnTo>
                        <a:pt x="553747" y="292955"/>
                      </a:lnTo>
                      <a:lnTo>
                        <a:pt x="548513" y="297680"/>
                      </a:lnTo>
                      <a:cubicBezTo>
                        <a:pt x="543447" y="302068"/>
                        <a:pt x="516263" y="313880"/>
                        <a:pt x="514743" y="312362"/>
                      </a:cubicBezTo>
                      <a:cubicBezTo>
                        <a:pt x="514405" y="312024"/>
                        <a:pt x="519471" y="309493"/>
                        <a:pt x="525887" y="306962"/>
                      </a:cubicBezTo>
                      <a:cubicBezTo>
                        <a:pt x="540915" y="300887"/>
                        <a:pt x="553409" y="288399"/>
                        <a:pt x="547837" y="285024"/>
                      </a:cubicBezTo>
                      <a:cubicBezTo>
                        <a:pt x="544460" y="282999"/>
                        <a:pt x="513899" y="243680"/>
                        <a:pt x="501404" y="225118"/>
                      </a:cubicBezTo>
                      <a:cubicBezTo>
                        <a:pt x="494143" y="214487"/>
                        <a:pt x="487558" y="205037"/>
                        <a:pt x="486883" y="204193"/>
                      </a:cubicBezTo>
                      <a:cubicBezTo>
                        <a:pt x="486208" y="203518"/>
                        <a:pt x="482999" y="208580"/>
                        <a:pt x="479622" y="215668"/>
                      </a:cubicBezTo>
                      <a:lnTo>
                        <a:pt x="473713" y="228662"/>
                      </a:lnTo>
                      <a:lnTo>
                        <a:pt x="480635" y="239968"/>
                      </a:lnTo>
                      <a:cubicBezTo>
                        <a:pt x="484350" y="246212"/>
                        <a:pt x="489753" y="254480"/>
                        <a:pt x="492455" y="258530"/>
                      </a:cubicBezTo>
                      <a:cubicBezTo>
                        <a:pt x="500897" y="270849"/>
                        <a:pt x="497014" y="267980"/>
                        <a:pt x="483675" y="252118"/>
                      </a:cubicBezTo>
                      <a:cubicBezTo>
                        <a:pt x="476752" y="243849"/>
                        <a:pt x="470673" y="237099"/>
                        <a:pt x="470167" y="236930"/>
                      </a:cubicBezTo>
                      <a:cubicBezTo>
                        <a:pt x="469660" y="236930"/>
                        <a:pt x="466452" y="242499"/>
                        <a:pt x="463075" y="249249"/>
                      </a:cubicBezTo>
                      <a:cubicBezTo>
                        <a:pt x="453282" y="268149"/>
                        <a:pt x="435722" y="296668"/>
                        <a:pt x="420863" y="317930"/>
                      </a:cubicBezTo>
                      <a:cubicBezTo>
                        <a:pt x="407186" y="337168"/>
                        <a:pt x="384223" y="366868"/>
                        <a:pt x="382872" y="366868"/>
                      </a:cubicBezTo>
                      <a:cubicBezTo>
                        <a:pt x="382534" y="366868"/>
                        <a:pt x="385236" y="362480"/>
                        <a:pt x="388782" y="357249"/>
                      </a:cubicBezTo>
                      <a:cubicBezTo>
                        <a:pt x="405160" y="332780"/>
                        <a:pt x="426773" y="292280"/>
                        <a:pt x="438930" y="263087"/>
                      </a:cubicBezTo>
                      <a:cubicBezTo>
                        <a:pt x="447035" y="243512"/>
                        <a:pt x="454970" y="221743"/>
                        <a:pt x="454970" y="219043"/>
                      </a:cubicBezTo>
                      <a:cubicBezTo>
                        <a:pt x="454970" y="217862"/>
                        <a:pt x="450749" y="210774"/>
                        <a:pt x="445684" y="203349"/>
                      </a:cubicBezTo>
                      <a:cubicBezTo>
                        <a:pt x="440449" y="195924"/>
                        <a:pt x="431500" y="181918"/>
                        <a:pt x="425591" y="172130"/>
                      </a:cubicBezTo>
                      <a:lnTo>
                        <a:pt x="414953" y="154412"/>
                      </a:lnTo>
                      <a:lnTo>
                        <a:pt x="397055" y="178374"/>
                      </a:lnTo>
                      <a:cubicBezTo>
                        <a:pt x="370039" y="214318"/>
                        <a:pt x="359402" y="236762"/>
                        <a:pt x="356194" y="263255"/>
                      </a:cubicBezTo>
                      <a:lnTo>
                        <a:pt x="355012" y="273718"/>
                      </a:lnTo>
                      <a:lnTo>
                        <a:pt x="363792" y="276587"/>
                      </a:lnTo>
                      <a:cubicBezTo>
                        <a:pt x="368520" y="278105"/>
                        <a:pt x="372066" y="279793"/>
                        <a:pt x="371728" y="280130"/>
                      </a:cubicBezTo>
                      <a:cubicBezTo>
                        <a:pt x="371390" y="280637"/>
                        <a:pt x="369026" y="280130"/>
                        <a:pt x="366494" y="279118"/>
                      </a:cubicBezTo>
                      <a:cubicBezTo>
                        <a:pt x="363961" y="278274"/>
                        <a:pt x="360415" y="277430"/>
                        <a:pt x="358727" y="277430"/>
                      </a:cubicBezTo>
                      <a:cubicBezTo>
                        <a:pt x="355856" y="277430"/>
                        <a:pt x="355856" y="277937"/>
                        <a:pt x="358051" y="288062"/>
                      </a:cubicBezTo>
                      <a:cubicBezTo>
                        <a:pt x="361090" y="300549"/>
                        <a:pt x="366831" y="313880"/>
                        <a:pt x="373416" y="322487"/>
                      </a:cubicBezTo>
                      <a:cubicBezTo>
                        <a:pt x="377300" y="327887"/>
                        <a:pt x="377469" y="328393"/>
                        <a:pt x="374261" y="325524"/>
                      </a:cubicBezTo>
                      <a:cubicBezTo>
                        <a:pt x="367507" y="319787"/>
                        <a:pt x="355350" y="300043"/>
                        <a:pt x="350791" y="287218"/>
                      </a:cubicBezTo>
                      <a:cubicBezTo>
                        <a:pt x="348258" y="280468"/>
                        <a:pt x="346232" y="274730"/>
                        <a:pt x="346232" y="274562"/>
                      </a:cubicBezTo>
                      <a:cubicBezTo>
                        <a:pt x="345894" y="273887"/>
                        <a:pt x="288823" y="263930"/>
                        <a:pt x="287472" y="264268"/>
                      </a:cubicBezTo>
                      <a:cubicBezTo>
                        <a:pt x="284602" y="265280"/>
                        <a:pt x="318203" y="330418"/>
                        <a:pt x="333399" y="353368"/>
                      </a:cubicBezTo>
                      <a:cubicBezTo>
                        <a:pt x="346063" y="372437"/>
                        <a:pt x="344712" y="371593"/>
                        <a:pt x="327996" y="350330"/>
                      </a:cubicBezTo>
                      <a:close/>
                      <a:moveTo>
                        <a:pt x="1345648" y="306624"/>
                      </a:moveTo>
                      <a:cubicBezTo>
                        <a:pt x="1351727" y="298693"/>
                        <a:pt x="1356624" y="291437"/>
                        <a:pt x="1356624" y="290424"/>
                      </a:cubicBezTo>
                      <a:cubicBezTo>
                        <a:pt x="1356624" y="289580"/>
                        <a:pt x="1354091" y="285868"/>
                        <a:pt x="1350883" y="282493"/>
                      </a:cubicBezTo>
                      <a:lnTo>
                        <a:pt x="1345142" y="276080"/>
                      </a:lnTo>
                      <a:lnTo>
                        <a:pt x="1341427" y="286205"/>
                      </a:lnTo>
                      <a:cubicBezTo>
                        <a:pt x="1339401" y="291774"/>
                        <a:pt x="1335518" y="300212"/>
                        <a:pt x="1332816" y="304768"/>
                      </a:cubicBezTo>
                      <a:cubicBezTo>
                        <a:pt x="1330114" y="309324"/>
                        <a:pt x="1327919" y="313712"/>
                        <a:pt x="1327919" y="314724"/>
                      </a:cubicBezTo>
                      <a:cubicBezTo>
                        <a:pt x="1327919" y="317424"/>
                        <a:pt x="1331972" y="322824"/>
                        <a:pt x="1333323" y="321980"/>
                      </a:cubicBezTo>
                      <a:cubicBezTo>
                        <a:pt x="1334167" y="321474"/>
                        <a:pt x="1339739" y="314555"/>
                        <a:pt x="1345648" y="306624"/>
                      </a:cubicBezTo>
                      <a:close/>
                      <a:moveTo>
                        <a:pt x="1331296" y="295993"/>
                      </a:moveTo>
                      <a:cubicBezTo>
                        <a:pt x="1333154" y="289918"/>
                        <a:pt x="1334842" y="280974"/>
                        <a:pt x="1335011" y="275912"/>
                      </a:cubicBezTo>
                      <a:cubicBezTo>
                        <a:pt x="1335518" y="265787"/>
                        <a:pt x="1335855" y="266124"/>
                        <a:pt x="1320828" y="263255"/>
                      </a:cubicBezTo>
                      <a:lnTo>
                        <a:pt x="1314411" y="262074"/>
                      </a:lnTo>
                      <a:lnTo>
                        <a:pt x="1314411" y="268655"/>
                      </a:lnTo>
                      <a:cubicBezTo>
                        <a:pt x="1314411" y="277937"/>
                        <a:pt x="1316944" y="290255"/>
                        <a:pt x="1321165" y="301730"/>
                      </a:cubicBezTo>
                      <a:cubicBezTo>
                        <a:pt x="1325555" y="313037"/>
                        <a:pt x="1326231" y="312530"/>
                        <a:pt x="1331296" y="295993"/>
                      </a:cubicBezTo>
                      <a:close/>
                      <a:moveTo>
                        <a:pt x="1957219" y="283843"/>
                      </a:moveTo>
                      <a:cubicBezTo>
                        <a:pt x="1963467" y="274730"/>
                        <a:pt x="1968194" y="267137"/>
                        <a:pt x="1967688" y="266799"/>
                      </a:cubicBezTo>
                      <a:cubicBezTo>
                        <a:pt x="1967350" y="266462"/>
                        <a:pt x="1961440" y="265112"/>
                        <a:pt x="1954686" y="263593"/>
                      </a:cubicBezTo>
                      <a:lnTo>
                        <a:pt x="1942529" y="261062"/>
                      </a:lnTo>
                      <a:lnTo>
                        <a:pt x="1934931" y="274224"/>
                      </a:lnTo>
                      <a:lnTo>
                        <a:pt x="1927333" y="287387"/>
                      </a:lnTo>
                      <a:lnTo>
                        <a:pt x="1932736" y="298524"/>
                      </a:lnTo>
                      <a:lnTo>
                        <a:pt x="1938308" y="309662"/>
                      </a:lnTo>
                      <a:lnTo>
                        <a:pt x="1942192" y="304937"/>
                      </a:lnTo>
                      <a:cubicBezTo>
                        <a:pt x="1944218" y="302405"/>
                        <a:pt x="1951141" y="292787"/>
                        <a:pt x="1957219" y="283843"/>
                      </a:cubicBezTo>
                      <a:close/>
                      <a:moveTo>
                        <a:pt x="1662916" y="279118"/>
                      </a:moveTo>
                      <a:cubicBezTo>
                        <a:pt x="1668994" y="270005"/>
                        <a:pt x="1674060" y="261568"/>
                        <a:pt x="1674060" y="260724"/>
                      </a:cubicBezTo>
                      <a:cubicBezTo>
                        <a:pt x="1674060" y="259712"/>
                        <a:pt x="1669332" y="252624"/>
                        <a:pt x="1663591" y="244862"/>
                      </a:cubicBezTo>
                      <a:cubicBezTo>
                        <a:pt x="1657681" y="237099"/>
                        <a:pt x="1651772" y="228999"/>
                        <a:pt x="1650252" y="226805"/>
                      </a:cubicBezTo>
                      <a:lnTo>
                        <a:pt x="1647719" y="222755"/>
                      </a:lnTo>
                      <a:lnTo>
                        <a:pt x="1636575" y="232205"/>
                      </a:lnTo>
                      <a:cubicBezTo>
                        <a:pt x="1630497" y="237437"/>
                        <a:pt x="1624249" y="242330"/>
                        <a:pt x="1622730" y="243174"/>
                      </a:cubicBezTo>
                      <a:cubicBezTo>
                        <a:pt x="1620197" y="244524"/>
                        <a:pt x="1620703" y="246549"/>
                        <a:pt x="1627288" y="262412"/>
                      </a:cubicBezTo>
                      <a:cubicBezTo>
                        <a:pt x="1631341" y="272030"/>
                        <a:pt x="1637251" y="284855"/>
                        <a:pt x="1640121" y="290593"/>
                      </a:cubicBezTo>
                      <a:cubicBezTo>
                        <a:pt x="1645355" y="300887"/>
                        <a:pt x="1645693" y="301224"/>
                        <a:pt x="1648732" y="298524"/>
                      </a:cubicBezTo>
                      <a:cubicBezTo>
                        <a:pt x="1650421" y="297005"/>
                        <a:pt x="1656837" y="288230"/>
                        <a:pt x="1662916" y="279118"/>
                      </a:cubicBezTo>
                      <a:close/>
                      <a:moveTo>
                        <a:pt x="221790" y="281987"/>
                      </a:moveTo>
                      <a:cubicBezTo>
                        <a:pt x="226856" y="274393"/>
                        <a:pt x="233441" y="264099"/>
                        <a:pt x="236649" y="259374"/>
                      </a:cubicBezTo>
                      <a:lnTo>
                        <a:pt x="242221" y="250430"/>
                      </a:lnTo>
                      <a:lnTo>
                        <a:pt x="234116" y="246380"/>
                      </a:lnTo>
                      <a:cubicBezTo>
                        <a:pt x="229557" y="244018"/>
                        <a:pt x="223479" y="240137"/>
                        <a:pt x="220439" y="237605"/>
                      </a:cubicBezTo>
                      <a:cubicBezTo>
                        <a:pt x="217400" y="235243"/>
                        <a:pt x="214698" y="233555"/>
                        <a:pt x="214361" y="233893"/>
                      </a:cubicBezTo>
                      <a:cubicBezTo>
                        <a:pt x="212335" y="235918"/>
                        <a:pt x="206763" y="261905"/>
                        <a:pt x="206763" y="268993"/>
                      </a:cubicBezTo>
                      <a:cubicBezTo>
                        <a:pt x="206763" y="277768"/>
                        <a:pt x="209971" y="295993"/>
                        <a:pt x="211659" y="295993"/>
                      </a:cubicBezTo>
                      <a:cubicBezTo>
                        <a:pt x="212166" y="295993"/>
                        <a:pt x="216725" y="289749"/>
                        <a:pt x="221790" y="281987"/>
                      </a:cubicBezTo>
                      <a:close/>
                      <a:moveTo>
                        <a:pt x="649147" y="282155"/>
                      </a:moveTo>
                      <a:cubicBezTo>
                        <a:pt x="652693" y="274393"/>
                        <a:pt x="655563" y="267980"/>
                        <a:pt x="655225" y="267812"/>
                      </a:cubicBezTo>
                      <a:cubicBezTo>
                        <a:pt x="655056" y="267474"/>
                        <a:pt x="648471" y="268487"/>
                        <a:pt x="640535" y="269837"/>
                      </a:cubicBezTo>
                      <a:cubicBezTo>
                        <a:pt x="632768" y="271187"/>
                        <a:pt x="626183" y="272368"/>
                        <a:pt x="625846" y="272368"/>
                      </a:cubicBezTo>
                      <a:cubicBezTo>
                        <a:pt x="625339" y="272368"/>
                        <a:pt x="641380" y="295824"/>
                        <a:pt x="642055" y="295993"/>
                      </a:cubicBezTo>
                      <a:cubicBezTo>
                        <a:pt x="642393" y="295993"/>
                        <a:pt x="645601" y="289749"/>
                        <a:pt x="649147" y="282155"/>
                      </a:cubicBezTo>
                      <a:close/>
                      <a:moveTo>
                        <a:pt x="1840713" y="264774"/>
                      </a:moveTo>
                      <a:cubicBezTo>
                        <a:pt x="1839700" y="246043"/>
                        <a:pt x="1834466" y="230687"/>
                        <a:pt x="1821634" y="208749"/>
                      </a:cubicBezTo>
                      <a:cubicBezTo>
                        <a:pt x="1816568" y="200143"/>
                        <a:pt x="1812009" y="193055"/>
                        <a:pt x="1811503" y="193055"/>
                      </a:cubicBezTo>
                      <a:cubicBezTo>
                        <a:pt x="1811165" y="193055"/>
                        <a:pt x="1805593" y="196093"/>
                        <a:pt x="1799177" y="199974"/>
                      </a:cubicBezTo>
                      <a:lnTo>
                        <a:pt x="1787695" y="206724"/>
                      </a:lnTo>
                      <a:lnTo>
                        <a:pt x="1793773" y="218368"/>
                      </a:lnTo>
                      <a:cubicBezTo>
                        <a:pt x="1799008" y="228493"/>
                        <a:pt x="1800865" y="230518"/>
                        <a:pt x="1807788" y="233724"/>
                      </a:cubicBezTo>
                      <a:cubicBezTo>
                        <a:pt x="1817075" y="238112"/>
                        <a:pt x="1817750" y="239968"/>
                        <a:pt x="1808632" y="236087"/>
                      </a:cubicBezTo>
                      <a:cubicBezTo>
                        <a:pt x="1805086" y="234737"/>
                        <a:pt x="1802385" y="233893"/>
                        <a:pt x="1802385" y="234399"/>
                      </a:cubicBezTo>
                      <a:cubicBezTo>
                        <a:pt x="1802385" y="236424"/>
                        <a:pt x="1826868" y="275912"/>
                        <a:pt x="1834297" y="285699"/>
                      </a:cubicBezTo>
                      <a:lnTo>
                        <a:pt x="1838518" y="291437"/>
                      </a:lnTo>
                      <a:lnTo>
                        <a:pt x="1840038" y="285699"/>
                      </a:lnTo>
                      <a:cubicBezTo>
                        <a:pt x="1840882" y="282493"/>
                        <a:pt x="1841220" y="273212"/>
                        <a:pt x="1840713" y="264774"/>
                      </a:cubicBezTo>
                      <a:close/>
                      <a:moveTo>
                        <a:pt x="1366248" y="278274"/>
                      </a:moveTo>
                      <a:cubicBezTo>
                        <a:pt x="1369625" y="273043"/>
                        <a:pt x="1369794" y="272537"/>
                        <a:pt x="1367092" y="271693"/>
                      </a:cubicBezTo>
                      <a:cubicBezTo>
                        <a:pt x="1360845" y="270005"/>
                        <a:pt x="1351558" y="268824"/>
                        <a:pt x="1351558" y="269837"/>
                      </a:cubicBezTo>
                      <a:cubicBezTo>
                        <a:pt x="1351558" y="271355"/>
                        <a:pt x="1360338" y="284180"/>
                        <a:pt x="1361520" y="284180"/>
                      </a:cubicBezTo>
                      <a:cubicBezTo>
                        <a:pt x="1362027" y="284180"/>
                        <a:pt x="1364222" y="281480"/>
                        <a:pt x="1366248" y="278274"/>
                      </a:cubicBezTo>
                      <a:close/>
                      <a:moveTo>
                        <a:pt x="572489" y="252624"/>
                      </a:moveTo>
                      <a:lnTo>
                        <a:pt x="584478" y="232880"/>
                      </a:lnTo>
                      <a:lnTo>
                        <a:pt x="574178" y="217355"/>
                      </a:lnTo>
                      <a:lnTo>
                        <a:pt x="563878" y="201830"/>
                      </a:lnTo>
                      <a:lnTo>
                        <a:pt x="563034" y="222249"/>
                      </a:lnTo>
                      <a:cubicBezTo>
                        <a:pt x="562021" y="245874"/>
                        <a:pt x="560839" y="243005"/>
                        <a:pt x="557799" y="209930"/>
                      </a:cubicBezTo>
                      <a:cubicBezTo>
                        <a:pt x="556786" y="198287"/>
                        <a:pt x="554929" y="186980"/>
                        <a:pt x="553747" y="184618"/>
                      </a:cubicBezTo>
                      <a:cubicBezTo>
                        <a:pt x="551214" y="179893"/>
                        <a:pt x="524705" y="153230"/>
                        <a:pt x="523692" y="154412"/>
                      </a:cubicBezTo>
                      <a:cubicBezTo>
                        <a:pt x="522679" y="155424"/>
                        <a:pt x="517445" y="207399"/>
                        <a:pt x="517445" y="215668"/>
                      </a:cubicBezTo>
                      <a:cubicBezTo>
                        <a:pt x="517445" y="222080"/>
                        <a:pt x="527069" y="240474"/>
                        <a:pt x="545473" y="269330"/>
                      </a:cubicBezTo>
                      <a:lnTo>
                        <a:pt x="553409" y="281649"/>
                      </a:lnTo>
                      <a:lnTo>
                        <a:pt x="556955" y="276924"/>
                      </a:lnTo>
                      <a:cubicBezTo>
                        <a:pt x="558981" y="274393"/>
                        <a:pt x="565904" y="263424"/>
                        <a:pt x="572489" y="252624"/>
                      </a:cubicBezTo>
                      <a:close/>
                      <a:moveTo>
                        <a:pt x="1924463" y="263593"/>
                      </a:moveTo>
                      <a:lnTo>
                        <a:pt x="1926995" y="257349"/>
                      </a:lnTo>
                      <a:lnTo>
                        <a:pt x="1919397" y="254818"/>
                      </a:lnTo>
                      <a:cubicBezTo>
                        <a:pt x="1915345" y="253468"/>
                        <a:pt x="1912137" y="252793"/>
                        <a:pt x="1912474" y="253468"/>
                      </a:cubicBezTo>
                      <a:cubicBezTo>
                        <a:pt x="1912812" y="254143"/>
                        <a:pt x="1914500" y="258699"/>
                        <a:pt x="1916189" y="263593"/>
                      </a:cubicBezTo>
                      <a:cubicBezTo>
                        <a:pt x="1919904" y="273043"/>
                        <a:pt x="1920579" y="273043"/>
                        <a:pt x="1924463" y="263593"/>
                      </a:cubicBezTo>
                      <a:close/>
                      <a:moveTo>
                        <a:pt x="346232" y="253299"/>
                      </a:moveTo>
                      <a:cubicBezTo>
                        <a:pt x="346569" y="224105"/>
                        <a:pt x="355856" y="201155"/>
                        <a:pt x="385742" y="156099"/>
                      </a:cubicBezTo>
                      <a:lnTo>
                        <a:pt x="402796" y="130280"/>
                      </a:lnTo>
                      <a:lnTo>
                        <a:pt x="395198" y="112393"/>
                      </a:lnTo>
                      <a:cubicBezTo>
                        <a:pt x="391146" y="102437"/>
                        <a:pt x="387093" y="92312"/>
                        <a:pt x="386587" y="89780"/>
                      </a:cubicBezTo>
                      <a:cubicBezTo>
                        <a:pt x="385911" y="87080"/>
                        <a:pt x="384898" y="85055"/>
                        <a:pt x="384223" y="85055"/>
                      </a:cubicBezTo>
                      <a:cubicBezTo>
                        <a:pt x="383716" y="85055"/>
                        <a:pt x="379833" y="90793"/>
                        <a:pt x="375780" y="97712"/>
                      </a:cubicBezTo>
                      <a:cubicBezTo>
                        <a:pt x="371559" y="104630"/>
                        <a:pt x="364805" y="113574"/>
                        <a:pt x="360753" y="117455"/>
                      </a:cubicBezTo>
                      <a:cubicBezTo>
                        <a:pt x="356700" y="121505"/>
                        <a:pt x="353492" y="124037"/>
                        <a:pt x="353999" y="123024"/>
                      </a:cubicBezTo>
                      <a:cubicBezTo>
                        <a:pt x="354337" y="122180"/>
                        <a:pt x="357713" y="114924"/>
                        <a:pt x="361597" y="106993"/>
                      </a:cubicBezTo>
                      <a:cubicBezTo>
                        <a:pt x="371221" y="86743"/>
                        <a:pt x="377975" y="65649"/>
                        <a:pt x="376625" y="59574"/>
                      </a:cubicBezTo>
                      <a:cubicBezTo>
                        <a:pt x="376118" y="56705"/>
                        <a:pt x="373248" y="49112"/>
                        <a:pt x="370208" y="42362"/>
                      </a:cubicBezTo>
                      <a:cubicBezTo>
                        <a:pt x="367338" y="35612"/>
                        <a:pt x="363961" y="25993"/>
                        <a:pt x="362948" y="20930"/>
                      </a:cubicBezTo>
                      <a:lnTo>
                        <a:pt x="360922" y="11649"/>
                      </a:lnTo>
                      <a:lnTo>
                        <a:pt x="358895" y="24305"/>
                      </a:lnTo>
                      <a:cubicBezTo>
                        <a:pt x="348933" y="83705"/>
                        <a:pt x="324788" y="146312"/>
                        <a:pt x="291018" y="200143"/>
                      </a:cubicBezTo>
                      <a:cubicBezTo>
                        <a:pt x="283082" y="212630"/>
                        <a:pt x="282069" y="215330"/>
                        <a:pt x="281225" y="226299"/>
                      </a:cubicBezTo>
                      <a:cubicBezTo>
                        <a:pt x="279874" y="241318"/>
                        <a:pt x="277679" y="244355"/>
                        <a:pt x="277679" y="230855"/>
                      </a:cubicBezTo>
                      <a:cubicBezTo>
                        <a:pt x="277679" y="221743"/>
                        <a:pt x="277510" y="221237"/>
                        <a:pt x="275146" y="224612"/>
                      </a:cubicBezTo>
                      <a:cubicBezTo>
                        <a:pt x="273120" y="227480"/>
                        <a:pt x="273120" y="229168"/>
                        <a:pt x="274640" y="233724"/>
                      </a:cubicBezTo>
                      <a:cubicBezTo>
                        <a:pt x="275653" y="236930"/>
                        <a:pt x="277173" y="240137"/>
                        <a:pt x="277848" y="240980"/>
                      </a:cubicBezTo>
                      <a:cubicBezTo>
                        <a:pt x="278692" y="241993"/>
                        <a:pt x="279368" y="244187"/>
                        <a:pt x="279368" y="246212"/>
                      </a:cubicBezTo>
                      <a:cubicBezTo>
                        <a:pt x="279368" y="253974"/>
                        <a:pt x="283251" y="255999"/>
                        <a:pt x="311787" y="263255"/>
                      </a:cubicBezTo>
                      <a:cubicBezTo>
                        <a:pt x="326814" y="267137"/>
                        <a:pt x="340829" y="270512"/>
                        <a:pt x="342686" y="270512"/>
                      </a:cubicBezTo>
                      <a:cubicBezTo>
                        <a:pt x="345894" y="270680"/>
                        <a:pt x="346063" y="269499"/>
                        <a:pt x="346232" y="253299"/>
                      </a:cubicBezTo>
                      <a:close/>
                      <a:moveTo>
                        <a:pt x="1375872" y="263424"/>
                      </a:moveTo>
                      <a:cubicBezTo>
                        <a:pt x="1389212" y="240980"/>
                        <a:pt x="1402213" y="217355"/>
                        <a:pt x="1402213" y="215668"/>
                      </a:cubicBezTo>
                      <a:cubicBezTo>
                        <a:pt x="1402213" y="214487"/>
                        <a:pt x="1397147" y="209930"/>
                        <a:pt x="1390900" y="205543"/>
                      </a:cubicBezTo>
                      <a:cubicBezTo>
                        <a:pt x="1384484" y="201155"/>
                        <a:pt x="1374184" y="193393"/>
                        <a:pt x="1367937" y="188499"/>
                      </a:cubicBezTo>
                      <a:cubicBezTo>
                        <a:pt x="1354597" y="177868"/>
                        <a:pt x="1355611" y="177530"/>
                        <a:pt x="1343791" y="194912"/>
                      </a:cubicBezTo>
                      <a:lnTo>
                        <a:pt x="1335855" y="206555"/>
                      </a:lnTo>
                      <a:lnTo>
                        <a:pt x="1340414" y="221574"/>
                      </a:lnTo>
                      <a:cubicBezTo>
                        <a:pt x="1342947" y="230012"/>
                        <a:pt x="1345480" y="242837"/>
                        <a:pt x="1345986" y="250093"/>
                      </a:cubicBezTo>
                      <a:lnTo>
                        <a:pt x="1346999" y="263424"/>
                      </a:lnTo>
                      <a:lnTo>
                        <a:pt x="1357299" y="265955"/>
                      </a:lnTo>
                      <a:cubicBezTo>
                        <a:pt x="1371820" y="269668"/>
                        <a:pt x="1372327" y="269668"/>
                        <a:pt x="1375872" y="263424"/>
                      </a:cubicBezTo>
                      <a:close/>
                      <a:moveTo>
                        <a:pt x="660291" y="256674"/>
                      </a:moveTo>
                      <a:cubicBezTo>
                        <a:pt x="660460" y="256505"/>
                        <a:pt x="660966" y="254818"/>
                        <a:pt x="661642" y="252962"/>
                      </a:cubicBezTo>
                      <a:cubicBezTo>
                        <a:pt x="662486" y="250093"/>
                        <a:pt x="660797" y="248237"/>
                        <a:pt x="651848" y="242330"/>
                      </a:cubicBezTo>
                      <a:cubicBezTo>
                        <a:pt x="645939" y="238449"/>
                        <a:pt x="635470" y="230012"/>
                        <a:pt x="628378" y="223430"/>
                      </a:cubicBezTo>
                      <a:lnTo>
                        <a:pt x="615715" y="211618"/>
                      </a:lnTo>
                      <a:lnTo>
                        <a:pt x="613182" y="215668"/>
                      </a:lnTo>
                      <a:cubicBezTo>
                        <a:pt x="610649" y="219549"/>
                        <a:pt x="610649" y="219887"/>
                        <a:pt x="616728" y="224105"/>
                      </a:cubicBezTo>
                      <a:cubicBezTo>
                        <a:pt x="623988" y="229168"/>
                        <a:pt x="622469" y="230012"/>
                        <a:pt x="614533" y="225118"/>
                      </a:cubicBezTo>
                      <a:lnTo>
                        <a:pt x="609130" y="221743"/>
                      </a:lnTo>
                      <a:lnTo>
                        <a:pt x="605415" y="226805"/>
                      </a:lnTo>
                      <a:cubicBezTo>
                        <a:pt x="601194" y="232543"/>
                        <a:pt x="600856" y="231362"/>
                        <a:pt x="613857" y="253299"/>
                      </a:cubicBezTo>
                      <a:lnTo>
                        <a:pt x="622131" y="266968"/>
                      </a:lnTo>
                      <a:lnTo>
                        <a:pt x="641042" y="262074"/>
                      </a:lnTo>
                      <a:cubicBezTo>
                        <a:pt x="651342" y="259374"/>
                        <a:pt x="659953" y="257012"/>
                        <a:pt x="660291" y="256674"/>
                      </a:cubicBezTo>
                      <a:close/>
                      <a:moveTo>
                        <a:pt x="1565152" y="256337"/>
                      </a:moveTo>
                      <a:cubicBezTo>
                        <a:pt x="1579167" y="252287"/>
                        <a:pt x="1599766" y="244018"/>
                        <a:pt x="1599766" y="242499"/>
                      </a:cubicBezTo>
                      <a:cubicBezTo>
                        <a:pt x="1599766" y="242162"/>
                        <a:pt x="1596896" y="236087"/>
                        <a:pt x="1593350" y="228830"/>
                      </a:cubicBezTo>
                      <a:cubicBezTo>
                        <a:pt x="1589635" y="221743"/>
                        <a:pt x="1585076" y="211449"/>
                        <a:pt x="1582881" y="206218"/>
                      </a:cubicBezTo>
                      <a:cubicBezTo>
                        <a:pt x="1580686" y="200818"/>
                        <a:pt x="1578322" y="196430"/>
                        <a:pt x="1577816" y="196430"/>
                      </a:cubicBezTo>
                      <a:cubicBezTo>
                        <a:pt x="1577140" y="196430"/>
                        <a:pt x="1575283" y="199974"/>
                        <a:pt x="1573595" y="204530"/>
                      </a:cubicBezTo>
                      <a:cubicBezTo>
                        <a:pt x="1571906" y="208918"/>
                        <a:pt x="1565152" y="223093"/>
                        <a:pt x="1558567" y="236087"/>
                      </a:cubicBezTo>
                      <a:cubicBezTo>
                        <a:pt x="1551982" y="249080"/>
                        <a:pt x="1546410" y="260218"/>
                        <a:pt x="1546072" y="261062"/>
                      </a:cubicBezTo>
                      <a:cubicBezTo>
                        <a:pt x="1545734" y="261737"/>
                        <a:pt x="1546410" y="261905"/>
                        <a:pt x="1547761" y="261399"/>
                      </a:cubicBezTo>
                      <a:cubicBezTo>
                        <a:pt x="1548943" y="260893"/>
                        <a:pt x="1556878" y="258699"/>
                        <a:pt x="1565152" y="256337"/>
                      </a:cubicBezTo>
                      <a:close/>
                      <a:moveTo>
                        <a:pt x="1983391" y="242330"/>
                      </a:moveTo>
                      <a:cubicBezTo>
                        <a:pt x="1994366" y="223093"/>
                        <a:pt x="2008380" y="195755"/>
                        <a:pt x="2008380" y="193899"/>
                      </a:cubicBezTo>
                      <a:cubicBezTo>
                        <a:pt x="2008380" y="193224"/>
                        <a:pt x="2006354" y="194237"/>
                        <a:pt x="2003822" y="196093"/>
                      </a:cubicBezTo>
                      <a:cubicBezTo>
                        <a:pt x="2001120" y="197780"/>
                        <a:pt x="1991327" y="203687"/>
                        <a:pt x="1981702" y="208918"/>
                      </a:cubicBezTo>
                      <a:lnTo>
                        <a:pt x="1964311" y="218537"/>
                      </a:lnTo>
                      <a:lnTo>
                        <a:pt x="1955193" y="236762"/>
                      </a:lnTo>
                      <a:lnTo>
                        <a:pt x="1946075" y="254987"/>
                      </a:lnTo>
                      <a:lnTo>
                        <a:pt x="1958232" y="258530"/>
                      </a:lnTo>
                      <a:cubicBezTo>
                        <a:pt x="1964986" y="260387"/>
                        <a:pt x="1970727" y="262074"/>
                        <a:pt x="1971234" y="262074"/>
                      </a:cubicBezTo>
                      <a:cubicBezTo>
                        <a:pt x="1971740" y="262243"/>
                        <a:pt x="1977143" y="253299"/>
                        <a:pt x="1983391" y="242330"/>
                      </a:cubicBezTo>
                      <a:close/>
                      <a:moveTo>
                        <a:pt x="731714" y="251949"/>
                      </a:moveTo>
                      <a:cubicBezTo>
                        <a:pt x="734584" y="247224"/>
                        <a:pt x="736948" y="243174"/>
                        <a:pt x="736948" y="242668"/>
                      </a:cubicBezTo>
                      <a:cubicBezTo>
                        <a:pt x="736948" y="242330"/>
                        <a:pt x="731714" y="244693"/>
                        <a:pt x="725129" y="247899"/>
                      </a:cubicBezTo>
                      <a:cubicBezTo>
                        <a:pt x="718712" y="251105"/>
                        <a:pt x="712296" y="253805"/>
                        <a:pt x="710777" y="253805"/>
                      </a:cubicBezTo>
                      <a:cubicBezTo>
                        <a:pt x="703010" y="253805"/>
                        <a:pt x="713478" y="258868"/>
                        <a:pt x="724453" y="260387"/>
                      </a:cubicBezTo>
                      <a:cubicBezTo>
                        <a:pt x="725466" y="260387"/>
                        <a:pt x="728675" y="256674"/>
                        <a:pt x="731714" y="251949"/>
                      </a:cubicBezTo>
                      <a:close/>
                      <a:moveTo>
                        <a:pt x="1325893" y="251274"/>
                      </a:moveTo>
                      <a:cubicBezTo>
                        <a:pt x="1319815" y="243005"/>
                        <a:pt x="1317788" y="241993"/>
                        <a:pt x="1317788" y="246887"/>
                      </a:cubicBezTo>
                      <a:cubicBezTo>
                        <a:pt x="1317788" y="248743"/>
                        <a:pt x="1317282" y="251274"/>
                        <a:pt x="1316775" y="252793"/>
                      </a:cubicBezTo>
                      <a:cubicBezTo>
                        <a:pt x="1316100" y="254649"/>
                        <a:pt x="1317451" y="255830"/>
                        <a:pt x="1321503" y="257012"/>
                      </a:cubicBezTo>
                      <a:cubicBezTo>
                        <a:pt x="1331127" y="259712"/>
                        <a:pt x="1331634" y="259037"/>
                        <a:pt x="1325893" y="251274"/>
                      </a:cubicBezTo>
                      <a:close/>
                      <a:moveTo>
                        <a:pt x="1540838" y="229168"/>
                      </a:moveTo>
                      <a:cubicBezTo>
                        <a:pt x="1547592" y="209930"/>
                        <a:pt x="1557554" y="173143"/>
                        <a:pt x="1557554" y="167912"/>
                      </a:cubicBezTo>
                      <a:cubicBezTo>
                        <a:pt x="1557554" y="166224"/>
                        <a:pt x="1554177" y="161837"/>
                        <a:pt x="1550125" y="157955"/>
                      </a:cubicBezTo>
                      <a:lnTo>
                        <a:pt x="1542695" y="150868"/>
                      </a:lnTo>
                      <a:lnTo>
                        <a:pt x="1535772" y="163524"/>
                      </a:lnTo>
                      <a:cubicBezTo>
                        <a:pt x="1531889" y="170443"/>
                        <a:pt x="1523109" y="184618"/>
                        <a:pt x="1516186" y="194912"/>
                      </a:cubicBezTo>
                      <a:cubicBezTo>
                        <a:pt x="1509263" y="205374"/>
                        <a:pt x="1503522" y="214318"/>
                        <a:pt x="1503522" y="214993"/>
                      </a:cubicBezTo>
                      <a:cubicBezTo>
                        <a:pt x="1503522" y="215668"/>
                        <a:pt x="1509432" y="225962"/>
                        <a:pt x="1516524" y="237943"/>
                      </a:cubicBezTo>
                      <a:lnTo>
                        <a:pt x="1529525" y="259712"/>
                      </a:lnTo>
                      <a:lnTo>
                        <a:pt x="1531889" y="253805"/>
                      </a:lnTo>
                      <a:cubicBezTo>
                        <a:pt x="1533240" y="250599"/>
                        <a:pt x="1537292" y="239462"/>
                        <a:pt x="1540838" y="229168"/>
                      </a:cubicBezTo>
                      <a:close/>
                      <a:moveTo>
                        <a:pt x="1305800" y="238787"/>
                      </a:moveTo>
                      <a:lnTo>
                        <a:pt x="1307826" y="227143"/>
                      </a:lnTo>
                      <a:lnTo>
                        <a:pt x="1298202" y="212630"/>
                      </a:lnTo>
                      <a:cubicBezTo>
                        <a:pt x="1292123" y="203518"/>
                        <a:pt x="1287902" y="198624"/>
                        <a:pt x="1286720" y="199468"/>
                      </a:cubicBezTo>
                      <a:cubicBezTo>
                        <a:pt x="1275407" y="206555"/>
                        <a:pt x="1258691" y="218705"/>
                        <a:pt x="1258691" y="220055"/>
                      </a:cubicBezTo>
                      <a:cubicBezTo>
                        <a:pt x="1258691" y="224780"/>
                        <a:pt x="1294825" y="250262"/>
                        <a:pt x="1301917" y="250430"/>
                      </a:cubicBezTo>
                      <a:cubicBezTo>
                        <a:pt x="1302930" y="250430"/>
                        <a:pt x="1304618" y="245199"/>
                        <a:pt x="1305800" y="238787"/>
                      </a:cubicBezTo>
                      <a:close/>
                      <a:moveTo>
                        <a:pt x="1690100" y="235243"/>
                      </a:moveTo>
                      <a:cubicBezTo>
                        <a:pt x="1693477" y="229168"/>
                        <a:pt x="1699556" y="217355"/>
                        <a:pt x="1703608" y="208749"/>
                      </a:cubicBezTo>
                      <a:lnTo>
                        <a:pt x="1711206" y="193224"/>
                      </a:lnTo>
                      <a:lnTo>
                        <a:pt x="1707323" y="186474"/>
                      </a:lnTo>
                      <a:cubicBezTo>
                        <a:pt x="1704115" y="180905"/>
                        <a:pt x="1691451" y="169430"/>
                        <a:pt x="1688581" y="169430"/>
                      </a:cubicBezTo>
                      <a:cubicBezTo>
                        <a:pt x="1688243" y="169430"/>
                        <a:pt x="1685879" y="172974"/>
                        <a:pt x="1683346" y="177530"/>
                      </a:cubicBezTo>
                      <a:cubicBezTo>
                        <a:pt x="1680814" y="181918"/>
                        <a:pt x="1674566" y="191030"/>
                        <a:pt x="1669501" y="197949"/>
                      </a:cubicBezTo>
                      <a:lnTo>
                        <a:pt x="1660214" y="210268"/>
                      </a:lnTo>
                      <a:lnTo>
                        <a:pt x="1664098" y="218705"/>
                      </a:lnTo>
                      <a:cubicBezTo>
                        <a:pt x="1667306" y="225624"/>
                        <a:pt x="1669670" y="227987"/>
                        <a:pt x="1677437" y="231868"/>
                      </a:cubicBezTo>
                      <a:cubicBezTo>
                        <a:pt x="1687568" y="237268"/>
                        <a:pt x="1688074" y="238449"/>
                        <a:pt x="1678619" y="234399"/>
                      </a:cubicBezTo>
                      <a:cubicBezTo>
                        <a:pt x="1675242" y="233049"/>
                        <a:pt x="1672033" y="231868"/>
                        <a:pt x="1671527" y="231868"/>
                      </a:cubicBezTo>
                      <a:cubicBezTo>
                        <a:pt x="1671189" y="231868"/>
                        <a:pt x="1673047" y="235749"/>
                        <a:pt x="1675917" y="240474"/>
                      </a:cubicBezTo>
                      <a:cubicBezTo>
                        <a:pt x="1678956" y="245199"/>
                        <a:pt x="1681827" y="248405"/>
                        <a:pt x="1682671" y="247562"/>
                      </a:cubicBezTo>
                      <a:cubicBezTo>
                        <a:pt x="1683346" y="246887"/>
                        <a:pt x="1686723" y="241318"/>
                        <a:pt x="1690100" y="235243"/>
                      </a:cubicBezTo>
                      <a:close/>
                      <a:moveTo>
                        <a:pt x="1933749" y="240474"/>
                      </a:moveTo>
                      <a:cubicBezTo>
                        <a:pt x="1935100" y="236593"/>
                        <a:pt x="1935775" y="232880"/>
                        <a:pt x="1935269" y="232543"/>
                      </a:cubicBezTo>
                      <a:cubicBezTo>
                        <a:pt x="1934762" y="232037"/>
                        <a:pt x="1930710" y="233218"/>
                        <a:pt x="1926320" y="235074"/>
                      </a:cubicBezTo>
                      <a:cubicBezTo>
                        <a:pt x="1914669" y="240305"/>
                        <a:pt x="1915514" y="238280"/>
                        <a:pt x="1927502" y="232543"/>
                      </a:cubicBezTo>
                      <a:cubicBezTo>
                        <a:pt x="1934425" y="229337"/>
                        <a:pt x="1938477" y="226299"/>
                        <a:pt x="1939490" y="223430"/>
                      </a:cubicBezTo>
                      <a:cubicBezTo>
                        <a:pt x="1946075" y="206893"/>
                        <a:pt x="1958063" y="156099"/>
                        <a:pt x="1960427" y="134499"/>
                      </a:cubicBezTo>
                      <a:lnTo>
                        <a:pt x="1961440" y="124037"/>
                      </a:lnTo>
                      <a:lnTo>
                        <a:pt x="1954349" y="115937"/>
                      </a:lnTo>
                      <a:cubicBezTo>
                        <a:pt x="1950465" y="111549"/>
                        <a:pt x="1942192" y="99230"/>
                        <a:pt x="1936113" y="88937"/>
                      </a:cubicBezTo>
                      <a:cubicBezTo>
                        <a:pt x="1929866" y="78474"/>
                        <a:pt x="1924463" y="69868"/>
                        <a:pt x="1923956" y="69868"/>
                      </a:cubicBezTo>
                      <a:cubicBezTo>
                        <a:pt x="1921592" y="69868"/>
                        <a:pt x="1918722" y="82862"/>
                        <a:pt x="1913994" y="114755"/>
                      </a:cubicBezTo>
                      <a:cubicBezTo>
                        <a:pt x="1911123" y="133487"/>
                        <a:pt x="1908760" y="150699"/>
                        <a:pt x="1908760" y="153230"/>
                      </a:cubicBezTo>
                      <a:cubicBezTo>
                        <a:pt x="1908760" y="155593"/>
                        <a:pt x="1908084" y="157618"/>
                        <a:pt x="1907240" y="157618"/>
                      </a:cubicBezTo>
                      <a:cubicBezTo>
                        <a:pt x="1905551" y="157618"/>
                        <a:pt x="1904032" y="147324"/>
                        <a:pt x="1902512" y="125387"/>
                      </a:cubicBezTo>
                      <a:lnTo>
                        <a:pt x="1901499" y="108849"/>
                      </a:lnTo>
                      <a:lnTo>
                        <a:pt x="1891706" y="121843"/>
                      </a:lnTo>
                      <a:cubicBezTo>
                        <a:pt x="1884783" y="130618"/>
                        <a:pt x="1881744" y="136187"/>
                        <a:pt x="1881744" y="139562"/>
                      </a:cubicBezTo>
                      <a:cubicBezTo>
                        <a:pt x="1881744" y="153230"/>
                        <a:pt x="1899473" y="223599"/>
                        <a:pt x="1905383" y="233218"/>
                      </a:cubicBezTo>
                      <a:cubicBezTo>
                        <a:pt x="1908422" y="238280"/>
                        <a:pt x="1926320" y="249080"/>
                        <a:pt x="1929697" y="248068"/>
                      </a:cubicBezTo>
                      <a:cubicBezTo>
                        <a:pt x="1930710" y="247899"/>
                        <a:pt x="1932398" y="244524"/>
                        <a:pt x="1933749" y="240474"/>
                      </a:cubicBezTo>
                      <a:close/>
                      <a:moveTo>
                        <a:pt x="701321" y="240474"/>
                      </a:moveTo>
                      <a:cubicBezTo>
                        <a:pt x="705542" y="237605"/>
                        <a:pt x="712127" y="232374"/>
                        <a:pt x="715673" y="228662"/>
                      </a:cubicBezTo>
                      <a:cubicBezTo>
                        <a:pt x="722089" y="222080"/>
                        <a:pt x="722258" y="221574"/>
                        <a:pt x="719219" y="219380"/>
                      </a:cubicBezTo>
                      <a:cubicBezTo>
                        <a:pt x="717362" y="218030"/>
                        <a:pt x="715167" y="217355"/>
                        <a:pt x="713985" y="217862"/>
                      </a:cubicBezTo>
                      <a:cubicBezTo>
                        <a:pt x="711621" y="218705"/>
                        <a:pt x="690684" y="245368"/>
                        <a:pt x="692372" y="245368"/>
                      </a:cubicBezTo>
                      <a:cubicBezTo>
                        <a:pt x="693047" y="245368"/>
                        <a:pt x="697100" y="243174"/>
                        <a:pt x="701321" y="240474"/>
                      </a:cubicBezTo>
                      <a:close/>
                      <a:moveTo>
                        <a:pt x="690515" y="235918"/>
                      </a:moveTo>
                      <a:cubicBezTo>
                        <a:pt x="693047" y="231699"/>
                        <a:pt x="694567" y="227818"/>
                        <a:pt x="694229" y="227312"/>
                      </a:cubicBezTo>
                      <a:cubicBezTo>
                        <a:pt x="693723" y="226805"/>
                        <a:pt x="691359" y="230349"/>
                        <a:pt x="688995" y="235074"/>
                      </a:cubicBezTo>
                      <a:cubicBezTo>
                        <a:pt x="683423" y="245705"/>
                        <a:pt x="684436" y="246380"/>
                        <a:pt x="690515" y="235918"/>
                      </a:cubicBezTo>
                      <a:close/>
                      <a:moveTo>
                        <a:pt x="250326" y="236255"/>
                      </a:moveTo>
                      <a:cubicBezTo>
                        <a:pt x="251845" y="232712"/>
                        <a:pt x="251001" y="229337"/>
                        <a:pt x="244078" y="213305"/>
                      </a:cubicBezTo>
                      <a:lnTo>
                        <a:pt x="235973" y="194574"/>
                      </a:lnTo>
                      <a:lnTo>
                        <a:pt x="231752" y="200987"/>
                      </a:lnTo>
                      <a:cubicBezTo>
                        <a:pt x="222972" y="214318"/>
                        <a:pt x="221790" y="217524"/>
                        <a:pt x="224661" y="221405"/>
                      </a:cubicBezTo>
                      <a:cubicBezTo>
                        <a:pt x="227531" y="225455"/>
                        <a:pt x="245260" y="240305"/>
                        <a:pt x="247117" y="240305"/>
                      </a:cubicBezTo>
                      <a:cubicBezTo>
                        <a:pt x="247793" y="240305"/>
                        <a:pt x="249312" y="238449"/>
                        <a:pt x="250326" y="236255"/>
                      </a:cubicBezTo>
                      <a:close/>
                      <a:moveTo>
                        <a:pt x="675318" y="214318"/>
                      </a:moveTo>
                      <a:cubicBezTo>
                        <a:pt x="679877" y="199299"/>
                        <a:pt x="680890" y="193730"/>
                        <a:pt x="679371" y="192043"/>
                      </a:cubicBezTo>
                      <a:cubicBezTo>
                        <a:pt x="675318" y="186980"/>
                        <a:pt x="643406" y="163862"/>
                        <a:pt x="642899" y="165380"/>
                      </a:cubicBezTo>
                      <a:cubicBezTo>
                        <a:pt x="642562" y="166393"/>
                        <a:pt x="639016" y="172974"/>
                        <a:pt x="634963" y="180062"/>
                      </a:cubicBezTo>
                      <a:lnTo>
                        <a:pt x="627534" y="193224"/>
                      </a:lnTo>
                      <a:lnTo>
                        <a:pt x="637327" y="206218"/>
                      </a:lnTo>
                      <a:cubicBezTo>
                        <a:pt x="648978" y="221574"/>
                        <a:pt x="665694" y="237943"/>
                        <a:pt x="667720" y="235918"/>
                      </a:cubicBezTo>
                      <a:cubicBezTo>
                        <a:pt x="668564" y="235074"/>
                        <a:pt x="671941" y="225455"/>
                        <a:pt x="675318" y="214318"/>
                      </a:cubicBezTo>
                      <a:close/>
                      <a:moveTo>
                        <a:pt x="1480390" y="199637"/>
                      </a:moveTo>
                      <a:cubicBezTo>
                        <a:pt x="1474987" y="191537"/>
                        <a:pt x="1469921" y="184787"/>
                        <a:pt x="1469246" y="184787"/>
                      </a:cubicBezTo>
                      <a:cubicBezTo>
                        <a:pt x="1468570" y="184618"/>
                        <a:pt x="1465362" y="186643"/>
                        <a:pt x="1462154" y="189174"/>
                      </a:cubicBezTo>
                      <a:lnTo>
                        <a:pt x="1456582" y="193730"/>
                      </a:lnTo>
                      <a:lnTo>
                        <a:pt x="1461648" y="203855"/>
                      </a:lnTo>
                      <a:cubicBezTo>
                        <a:pt x="1464518" y="209593"/>
                        <a:pt x="1469415" y="218874"/>
                        <a:pt x="1472623" y="224780"/>
                      </a:cubicBezTo>
                      <a:lnTo>
                        <a:pt x="1478701" y="235412"/>
                      </a:lnTo>
                      <a:lnTo>
                        <a:pt x="1484442" y="224949"/>
                      </a:lnTo>
                      <a:lnTo>
                        <a:pt x="1490183" y="214487"/>
                      </a:lnTo>
                      <a:lnTo>
                        <a:pt x="1480390" y="199637"/>
                      </a:lnTo>
                      <a:close/>
                      <a:moveTo>
                        <a:pt x="1624925" y="222249"/>
                      </a:moveTo>
                      <a:cubicBezTo>
                        <a:pt x="1628808" y="217693"/>
                        <a:pt x="1631847" y="213812"/>
                        <a:pt x="1631847" y="213305"/>
                      </a:cubicBezTo>
                      <a:cubicBezTo>
                        <a:pt x="1631847" y="212630"/>
                        <a:pt x="1611248" y="200649"/>
                        <a:pt x="1606182" y="198455"/>
                      </a:cubicBezTo>
                      <a:cubicBezTo>
                        <a:pt x="1604832" y="197780"/>
                        <a:pt x="1608377" y="211449"/>
                        <a:pt x="1612599" y="223093"/>
                      </a:cubicBezTo>
                      <a:cubicBezTo>
                        <a:pt x="1614118" y="226974"/>
                        <a:pt x="1615807" y="230180"/>
                        <a:pt x="1616651" y="230180"/>
                      </a:cubicBezTo>
                      <a:cubicBezTo>
                        <a:pt x="1617495" y="230180"/>
                        <a:pt x="1621210" y="226637"/>
                        <a:pt x="1624925" y="222249"/>
                      </a:cubicBezTo>
                      <a:close/>
                      <a:moveTo>
                        <a:pt x="702334" y="214993"/>
                      </a:moveTo>
                      <a:cubicBezTo>
                        <a:pt x="703854" y="211955"/>
                        <a:pt x="704191" y="209762"/>
                        <a:pt x="703178" y="209087"/>
                      </a:cubicBezTo>
                      <a:cubicBezTo>
                        <a:pt x="701996" y="208243"/>
                        <a:pt x="696424" y="218030"/>
                        <a:pt x="696424" y="221237"/>
                      </a:cubicBezTo>
                      <a:cubicBezTo>
                        <a:pt x="696424" y="223093"/>
                        <a:pt x="700139" y="219380"/>
                        <a:pt x="702334" y="214993"/>
                      </a:cubicBezTo>
                      <a:close/>
                      <a:moveTo>
                        <a:pt x="725973" y="216512"/>
                      </a:moveTo>
                      <a:cubicBezTo>
                        <a:pt x="725298" y="215668"/>
                        <a:pt x="723778" y="214993"/>
                        <a:pt x="722258" y="214993"/>
                      </a:cubicBezTo>
                      <a:cubicBezTo>
                        <a:pt x="720063" y="214993"/>
                        <a:pt x="720063" y="215499"/>
                        <a:pt x="721752" y="217524"/>
                      </a:cubicBezTo>
                      <a:cubicBezTo>
                        <a:pt x="723947" y="220055"/>
                        <a:pt x="727661" y="219380"/>
                        <a:pt x="725973" y="216512"/>
                      </a:cubicBezTo>
                      <a:close/>
                      <a:moveTo>
                        <a:pt x="1760173" y="213980"/>
                      </a:moveTo>
                      <a:cubicBezTo>
                        <a:pt x="1760173" y="211787"/>
                        <a:pt x="1754938" y="213980"/>
                        <a:pt x="1753419" y="216849"/>
                      </a:cubicBezTo>
                      <a:cubicBezTo>
                        <a:pt x="1751561" y="220224"/>
                        <a:pt x="1751561" y="220224"/>
                        <a:pt x="1755782" y="217524"/>
                      </a:cubicBezTo>
                      <a:cubicBezTo>
                        <a:pt x="1758146" y="215837"/>
                        <a:pt x="1760173" y="214318"/>
                        <a:pt x="1760173" y="213980"/>
                      </a:cubicBezTo>
                      <a:close/>
                      <a:moveTo>
                        <a:pt x="594271" y="211449"/>
                      </a:moveTo>
                      <a:cubicBezTo>
                        <a:pt x="592582" y="208918"/>
                        <a:pt x="590050" y="209762"/>
                        <a:pt x="591063" y="212462"/>
                      </a:cubicBezTo>
                      <a:cubicBezTo>
                        <a:pt x="591738" y="213812"/>
                        <a:pt x="592751" y="214487"/>
                        <a:pt x="593595" y="213980"/>
                      </a:cubicBezTo>
                      <a:cubicBezTo>
                        <a:pt x="594440" y="213474"/>
                        <a:pt x="594777" y="212293"/>
                        <a:pt x="594271" y="211449"/>
                      </a:cubicBezTo>
                      <a:close/>
                      <a:moveTo>
                        <a:pt x="733740" y="208749"/>
                      </a:moveTo>
                      <a:cubicBezTo>
                        <a:pt x="735935" y="206218"/>
                        <a:pt x="735766" y="206218"/>
                        <a:pt x="732389" y="208074"/>
                      </a:cubicBezTo>
                      <a:cubicBezTo>
                        <a:pt x="728337" y="210099"/>
                        <a:pt x="727493" y="211618"/>
                        <a:pt x="730025" y="211618"/>
                      </a:cubicBezTo>
                      <a:cubicBezTo>
                        <a:pt x="730870" y="211618"/>
                        <a:pt x="732558" y="210437"/>
                        <a:pt x="733740" y="208749"/>
                      </a:cubicBezTo>
                      <a:close/>
                      <a:moveTo>
                        <a:pt x="1284019" y="191537"/>
                      </a:moveTo>
                      <a:cubicBezTo>
                        <a:pt x="1284019" y="191030"/>
                        <a:pt x="1283343" y="189680"/>
                        <a:pt x="1282668" y="188499"/>
                      </a:cubicBezTo>
                      <a:cubicBezTo>
                        <a:pt x="1281824" y="187149"/>
                        <a:pt x="1277940" y="190862"/>
                        <a:pt x="1271524" y="199299"/>
                      </a:cubicBezTo>
                      <a:lnTo>
                        <a:pt x="1261731" y="212124"/>
                      </a:lnTo>
                      <a:lnTo>
                        <a:pt x="1272875" y="202337"/>
                      </a:lnTo>
                      <a:cubicBezTo>
                        <a:pt x="1278953" y="197105"/>
                        <a:pt x="1284019" y="192212"/>
                        <a:pt x="1284019" y="191537"/>
                      </a:cubicBezTo>
                      <a:close/>
                      <a:moveTo>
                        <a:pt x="511535" y="156437"/>
                      </a:moveTo>
                      <a:cubicBezTo>
                        <a:pt x="510859" y="145974"/>
                        <a:pt x="509846" y="137368"/>
                        <a:pt x="509340" y="137368"/>
                      </a:cubicBezTo>
                      <a:cubicBezTo>
                        <a:pt x="508327" y="137368"/>
                        <a:pt x="500560" y="160824"/>
                        <a:pt x="497689" y="172468"/>
                      </a:cubicBezTo>
                      <a:cubicBezTo>
                        <a:pt x="497014" y="174999"/>
                        <a:pt x="499378" y="182255"/>
                        <a:pt x="504105" y="193562"/>
                      </a:cubicBezTo>
                      <a:lnTo>
                        <a:pt x="511535" y="210605"/>
                      </a:lnTo>
                      <a:lnTo>
                        <a:pt x="512041" y="193055"/>
                      </a:lnTo>
                      <a:cubicBezTo>
                        <a:pt x="512379" y="183268"/>
                        <a:pt x="512041" y="166730"/>
                        <a:pt x="511535" y="156437"/>
                      </a:cubicBezTo>
                      <a:close/>
                      <a:moveTo>
                        <a:pt x="1216817" y="199468"/>
                      </a:moveTo>
                      <a:cubicBezTo>
                        <a:pt x="1212427" y="193562"/>
                        <a:pt x="1206348" y="184955"/>
                        <a:pt x="1203309" y="180399"/>
                      </a:cubicBezTo>
                      <a:cubicBezTo>
                        <a:pt x="1197399" y="170949"/>
                        <a:pt x="1184398" y="143780"/>
                        <a:pt x="1184398" y="140912"/>
                      </a:cubicBezTo>
                      <a:cubicBezTo>
                        <a:pt x="1184398" y="139899"/>
                        <a:pt x="1183722" y="139055"/>
                        <a:pt x="1182709" y="139055"/>
                      </a:cubicBezTo>
                      <a:cubicBezTo>
                        <a:pt x="1181865" y="139055"/>
                        <a:pt x="1181021" y="142262"/>
                        <a:pt x="1181021" y="146312"/>
                      </a:cubicBezTo>
                      <a:cubicBezTo>
                        <a:pt x="1181021" y="150193"/>
                        <a:pt x="1180514" y="156268"/>
                        <a:pt x="1180008" y="159643"/>
                      </a:cubicBezTo>
                      <a:cubicBezTo>
                        <a:pt x="1178995" y="165887"/>
                        <a:pt x="1179163" y="166224"/>
                        <a:pt x="1200776" y="187993"/>
                      </a:cubicBezTo>
                      <a:cubicBezTo>
                        <a:pt x="1212933" y="199974"/>
                        <a:pt x="1223233" y="209930"/>
                        <a:pt x="1223908" y="209930"/>
                      </a:cubicBezTo>
                      <a:cubicBezTo>
                        <a:pt x="1224415" y="209930"/>
                        <a:pt x="1221376" y="205205"/>
                        <a:pt x="1216817" y="199468"/>
                      </a:cubicBezTo>
                      <a:close/>
                      <a:moveTo>
                        <a:pt x="1766589" y="206555"/>
                      </a:moveTo>
                      <a:cubicBezTo>
                        <a:pt x="1764394" y="203180"/>
                        <a:pt x="1761861" y="201999"/>
                        <a:pt x="1761861" y="204530"/>
                      </a:cubicBezTo>
                      <a:cubicBezTo>
                        <a:pt x="1761861" y="206218"/>
                        <a:pt x="1765576" y="209930"/>
                        <a:pt x="1767264" y="209930"/>
                      </a:cubicBezTo>
                      <a:cubicBezTo>
                        <a:pt x="1768108" y="209930"/>
                        <a:pt x="1767771" y="208412"/>
                        <a:pt x="1766589" y="206555"/>
                      </a:cubicBezTo>
                      <a:close/>
                      <a:moveTo>
                        <a:pt x="600012" y="201830"/>
                      </a:moveTo>
                      <a:lnTo>
                        <a:pt x="603389" y="195249"/>
                      </a:lnTo>
                      <a:lnTo>
                        <a:pt x="597648" y="186643"/>
                      </a:lnTo>
                      <a:cubicBezTo>
                        <a:pt x="591569" y="177868"/>
                        <a:pt x="576204" y="147830"/>
                        <a:pt x="574009" y="141080"/>
                      </a:cubicBezTo>
                      <a:cubicBezTo>
                        <a:pt x="573165" y="137874"/>
                        <a:pt x="572489" y="137537"/>
                        <a:pt x="570463" y="139224"/>
                      </a:cubicBezTo>
                      <a:cubicBezTo>
                        <a:pt x="566917" y="142093"/>
                        <a:pt x="565735" y="139899"/>
                        <a:pt x="568606" y="135343"/>
                      </a:cubicBezTo>
                      <a:cubicBezTo>
                        <a:pt x="570632" y="131968"/>
                        <a:pt x="570463" y="130449"/>
                        <a:pt x="567930" y="123024"/>
                      </a:cubicBezTo>
                      <a:lnTo>
                        <a:pt x="564891" y="114587"/>
                      </a:lnTo>
                      <a:lnTo>
                        <a:pt x="565060" y="131968"/>
                      </a:lnTo>
                      <a:cubicBezTo>
                        <a:pt x="565060" y="148337"/>
                        <a:pt x="565567" y="150530"/>
                        <a:pt x="572320" y="168418"/>
                      </a:cubicBezTo>
                      <a:cubicBezTo>
                        <a:pt x="576204" y="178880"/>
                        <a:pt x="580425" y="189343"/>
                        <a:pt x="581607" y="191537"/>
                      </a:cubicBezTo>
                      <a:cubicBezTo>
                        <a:pt x="583464" y="195080"/>
                        <a:pt x="594946" y="208243"/>
                        <a:pt x="596297" y="208243"/>
                      </a:cubicBezTo>
                      <a:cubicBezTo>
                        <a:pt x="596466" y="208243"/>
                        <a:pt x="598154" y="205374"/>
                        <a:pt x="600012" y="201830"/>
                      </a:cubicBezTo>
                      <a:close/>
                      <a:moveTo>
                        <a:pt x="1403057" y="203687"/>
                      </a:moveTo>
                      <a:cubicBezTo>
                        <a:pt x="1402551" y="200987"/>
                        <a:pt x="1400693" y="182593"/>
                        <a:pt x="1398667" y="162680"/>
                      </a:cubicBezTo>
                      <a:cubicBezTo>
                        <a:pt x="1396810" y="142768"/>
                        <a:pt x="1394952" y="126230"/>
                        <a:pt x="1394784" y="125893"/>
                      </a:cubicBezTo>
                      <a:cubicBezTo>
                        <a:pt x="1394446" y="125724"/>
                        <a:pt x="1392082" y="128762"/>
                        <a:pt x="1389549" y="132643"/>
                      </a:cubicBezTo>
                      <a:cubicBezTo>
                        <a:pt x="1387016" y="136693"/>
                        <a:pt x="1379925" y="146649"/>
                        <a:pt x="1373846" y="154749"/>
                      </a:cubicBezTo>
                      <a:lnTo>
                        <a:pt x="1362871" y="169768"/>
                      </a:lnTo>
                      <a:lnTo>
                        <a:pt x="1382120" y="189005"/>
                      </a:lnTo>
                      <a:cubicBezTo>
                        <a:pt x="1392757" y="199468"/>
                        <a:pt x="1401875" y="208243"/>
                        <a:pt x="1402551" y="208243"/>
                      </a:cubicBezTo>
                      <a:cubicBezTo>
                        <a:pt x="1403226" y="208243"/>
                        <a:pt x="1403395" y="206218"/>
                        <a:pt x="1403057" y="203687"/>
                      </a:cubicBezTo>
                      <a:close/>
                      <a:moveTo>
                        <a:pt x="1441048" y="196768"/>
                      </a:moveTo>
                      <a:cubicBezTo>
                        <a:pt x="1441048" y="196093"/>
                        <a:pt x="1440373" y="194574"/>
                        <a:pt x="1439528" y="193393"/>
                      </a:cubicBezTo>
                      <a:cubicBezTo>
                        <a:pt x="1438515" y="191705"/>
                        <a:pt x="1436658" y="193562"/>
                        <a:pt x="1432775" y="199974"/>
                      </a:cubicBezTo>
                      <a:lnTo>
                        <a:pt x="1427203" y="208749"/>
                      </a:lnTo>
                      <a:lnTo>
                        <a:pt x="1434125" y="203349"/>
                      </a:lnTo>
                      <a:cubicBezTo>
                        <a:pt x="1438009" y="200312"/>
                        <a:pt x="1441048" y="197274"/>
                        <a:pt x="1441048" y="196768"/>
                      </a:cubicBezTo>
                      <a:close/>
                      <a:moveTo>
                        <a:pt x="156783" y="194068"/>
                      </a:moveTo>
                      <a:cubicBezTo>
                        <a:pt x="165563" y="174830"/>
                        <a:pt x="165563" y="175674"/>
                        <a:pt x="158641" y="161837"/>
                      </a:cubicBezTo>
                      <a:lnTo>
                        <a:pt x="152393" y="149180"/>
                      </a:lnTo>
                      <a:lnTo>
                        <a:pt x="136690" y="162343"/>
                      </a:lnTo>
                      <a:cubicBezTo>
                        <a:pt x="128079" y="169430"/>
                        <a:pt x="120818" y="175843"/>
                        <a:pt x="120818" y="176518"/>
                      </a:cubicBezTo>
                      <a:cubicBezTo>
                        <a:pt x="120650" y="177699"/>
                        <a:pt x="149354" y="206555"/>
                        <a:pt x="150536" y="206555"/>
                      </a:cubicBezTo>
                      <a:cubicBezTo>
                        <a:pt x="150874" y="206555"/>
                        <a:pt x="153744" y="200987"/>
                        <a:pt x="156783" y="194068"/>
                      </a:cubicBezTo>
                      <a:close/>
                      <a:moveTo>
                        <a:pt x="1628133" y="192718"/>
                      </a:moveTo>
                      <a:cubicBezTo>
                        <a:pt x="1623405" y="184955"/>
                        <a:pt x="1614794" y="169093"/>
                        <a:pt x="1609053" y="157112"/>
                      </a:cubicBezTo>
                      <a:cubicBezTo>
                        <a:pt x="1603143" y="145299"/>
                        <a:pt x="1597909" y="136187"/>
                        <a:pt x="1597571" y="137030"/>
                      </a:cubicBezTo>
                      <a:cubicBezTo>
                        <a:pt x="1594701" y="141587"/>
                        <a:pt x="1594532" y="152387"/>
                        <a:pt x="1597402" y="165380"/>
                      </a:cubicBezTo>
                      <a:cubicBezTo>
                        <a:pt x="1600104" y="179049"/>
                        <a:pt x="1600779" y="180230"/>
                        <a:pt x="1608040" y="186305"/>
                      </a:cubicBezTo>
                      <a:cubicBezTo>
                        <a:pt x="1616989" y="193899"/>
                        <a:pt x="1633874" y="206218"/>
                        <a:pt x="1635562" y="206387"/>
                      </a:cubicBezTo>
                      <a:cubicBezTo>
                        <a:pt x="1636069" y="206555"/>
                        <a:pt x="1632860" y="200312"/>
                        <a:pt x="1628133" y="192718"/>
                      </a:cubicBezTo>
                      <a:close/>
                      <a:moveTo>
                        <a:pt x="1981027" y="199637"/>
                      </a:moveTo>
                      <a:cubicBezTo>
                        <a:pt x="1986261" y="195924"/>
                        <a:pt x="1996899" y="187824"/>
                        <a:pt x="2004497" y="181580"/>
                      </a:cubicBezTo>
                      <a:lnTo>
                        <a:pt x="2018511" y="170274"/>
                      </a:lnTo>
                      <a:lnTo>
                        <a:pt x="2024252" y="152555"/>
                      </a:lnTo>
                      <a:cubicBezTo>
                        <a:pt x="2027460" y="142768"/>
                        <a:pt x="2029824" y="134499"/>
                        <a:pt x="2029487" y="134162"/>
                      </a:cubicBezTo>
                      <a:cubicBezTo>
                        <a:pt x="2028980" y="133824"/>
                        <a:pt x="2026110" y="135849"/>
                        <a:pt x="2022733" y="138887"/>
                      </a:cubicBezTo>
                      <a:cubicBezTo>
                        <a:pt x="2014966" y="145637"/>
                        <a:pt x="2013952" y="145468"/>
                        <a:pt x="2019356" y="138380"/>
                      </a:cubicBezTo>
                      <a:cubicBezTo>
                        <a:pt x="2025941" y="129774"/>
                        <a:pt x="2029149" y="118299"/>
                        <a:pt x="2028136" y="107162"/>
                      </a:cubicBezTo>
                      <a:cubicBezTo>
                        <a:pt x="2027292" y="98049"/>
                        <a:pt x="2024083" y="88430"/>
                        <a:pt x="2021888" y="88430"/>
                      </a:cubicBezTo>
                      <a:cubicBezTo>
                        <a:pt x="2021382" y="88430"/>
                        <a:pt x="2019187" y="91805"/>
                        <a:pt x="2017329" y="95855"/>
                      </a:cubicBezTo>
                      <a:cubicBezTo>
                        <a:pt x="2015303" y="99905"/>
                        <a:pt x="2010238" y="107330"/>
                        <a:pt x="2006185" y="112393"/>
                      </a:cubicBezTo>
                      <a:cubicBezTo>
                        <a:pt x="1999938" y="120155"/>
                        <a:pt x="1997743" y="124880"/>
                        <a:pt x="1993353" y="140068"/>
                      </a:cubicBezTo>
                      <a:cubicBezTo>
                        <a:pt x="1988456" y="157449"/>
                        <a:pt x="1978325" y="186305"/>
                        <a:pt x="1972247" y="200312"/>
                      </a:cubicBezTo>
                      <a:cubicBezTo>
                        <a:pt x="1970727" y="203687"/>
                        <a:pt x="1969883" y="206555"/>
                        <a:pt x="1970558" y="206555"/>
                      </a:cubicBezTo>
                      <a:cubicBezTo>
                        <a:pt x="1971065" y="206555"/>
                        <a:pt x="1975793" y="203518"/>
                        <a:pt x="1981027" y="199637"/>
                      </a:cubicBezTo>
                      <a:close/>
                      <a:moveTo>
                        <a:pt x="272445" y="191537"/>
                      </a:moveTo>
                      <a:cubicBezTo>
                        <a:pt x="278017" y="178205"/>
                        <a:pt x="278017" y="178037"/>
                        <a:pt x="276835" y="160149"/>
                      </a:cubicBezTo>
                      <a:cubicBezTo>
                        <a:pt x="276159" y="150362"/>
                        <a:pt x="275484" y="142430"/>
                        <a:pt x="275146" y="142768"/>
                      </a:cubicBezTo>
                      <a:cubicBezTo>
                        <a:pt x="268730" y="149855"/>
                        <a:pt x="255898" y="169262"/>
                        <a:pt x="256404" y="171118"/>
                      </a:cubicBezTo>
                      <a:cubicBezTo>
                        <a:pt x="256742" y="172468"/>
                        <a:pt x="258768" y="180737"/>
                        <a:pt x="260963" y="189343"/>
                      </a:cubicBezTo>
                      <a:cubicBezTo>
                        <a:pt x="262989" y="197780"/>
                        <a:pt x="265184" y="204868"/>
                        <a:pt x="265691" y="204868"/>
                      </a:cubicBezTo>
                      <a:cubicBezTo>
                        <a:pt x="266197" y="204868"/>
                        <a:pt x="269237" y="198793"/>
                        <a:pt x="272445" y="191537"/>
                      </a:cubicBezTo>
                      <a:close/>
                      <a:moveTo>
                        <a:pt x="736948" y="195080"/>
                      </a:moveTo>
                      <a:cubicBezTo>
                        <a:pt x="746741" y="187655"/>
                        <a:pt x="750794" y="183099"/>
                        <a:pt x="755015" y="175337"/>
                      </a:cubicBezTo>
                      <a:cubicBezTo>
                        <a:pt x="758054" y="169768"/>
                        <a:pt x="760587" y="164368"/>
                        <a:pt x="760587" y="163355"/>
                      </a:cubicBezTo>
                      <a:cubicBezTo>
                        <a:pt x="760587" y="160149"/>
                        <a:pt x="753664" y="153062"/>
                        <a:pt x="752820" y="155424"/>
                      </a:cubicBezTo>
                      <a:cubicBezTo>
                        <a:pt x="751131" y="159305"/>
                        <a:pt x="729857" y="193899"/>
                        <a:pt x="725804" y="199468"/>
                      </a:cubicBezTo>
                      <a:cubicBezTo>
                        <a:pt x="723440" y="202337"/>
                        <a:pt x="722258" y="204868"/>
                        <a:pt x="722934" y="204868"/>
                      </a:cubicBezTo>
                      <a:cubicBezTo>
                        <a:pt x="723609" y="204699"/>
                        <a:pt x="730025" y="200312"/>
                        <a:pt x="736948" y="195080"/>
                      </a:cubicBezTo>
                      <a:close/>
                      <a:moveTo>
                        <a:pt x="842816" y="194574"/>
                      </a:moveTo>
                      <a:cubicBezTo>
                        <a:pt x="839777" y="189512"/>
                        <a:pt x="834543" y="180737"/>
                        <a:pt x="831335" y="174999"/>
                      </a:cubicBezTo>
                      <a:cubicBezTo>
                        <a:pt x="828295" y="169093"/>
                        <a:pt x="825256" y="164368"/>
                        <a:pt x="824750" y="164368"/>
                      </a:cubicBezTo>
                      <a:cubicBezTo>
                        <a:pt x="824243" y="164368"/>
                        <a:pt x="820866" y="167237"/>
                        <a:pt x="817489" y="170780"/>
                      </a:cubicBezTo>
                      <a:lnTo>
                        <a:pt x="811073" y="177362"/>
                      </a:lnTo>
                      <a:lnTo>
                        <a:pt x="821710" y="185630"/>
                      </a:lnTo>
                      <a:cubicBezTo>
                        <a:pt x="834036" y="195418"/>
                        <a:pt x="847375" y="204699"/>
                        <a:pt x="848051" y="204024"/>
                      </a:cubicBezTo>
                      <a:cubicBezTo>
                        <a:pt x="848388" y="203687"/>
                        <a:pt x="846025" y="199468"/>
                        <a:pt x="842816" y="194574"/>
                      </a:cubicBezTo>
                      <a:close/>
                      <a:moveTo>
                        <a:pt x="215374" y="191030"/>
                      </a:moveTo>
                      <a:cubicBezTo>
                        <a:pt x="218244" y="185124"/>
                        <a:pt x="222128" y="178374"/>
                        <a:pt x="223816" y="176012"/>
                      </a:cubicBezTo>
                      <a:cubicBezTo>
                        <a:pt x="227193" y="171118"/>
                        <a:pt x="227362" y="171793"/>
                        <a:pt x="214361" y="131462"/>
                      </a:cubicBezTo>
                      <a:lnTo>
                        <a:pt x="212166" y="124712"/>
                      </a:lnTo>
                      <a:lnTo>
                        <a:pt x="207945" y="133993"/>
                      </a:lnTo>
                      <a:cubicBezTo>
                        <a:pt x="205581" y="139055"/>
                        <a:pt x="200515" y="149012"/>
                        <a:pt x="196632" y="155930"/>
                      </a:cubicBezTo>
                      <a:lnTo>
                        <a:pt x="189709" y="168587"/>
                      </a:lnTo>
                      <a:lnTo>
                        <a:pt x="193255" y="176012"/>
                      </a:lnTo>
                      <a:cubicBezTo>
                        <a:pt x="197307" y="184449"/>
                        <a:pt x="207945" y="201493"/>
                        <a:pt x="209295" y="201493"/>
                      </a:cubicBezTo>
                      <a:cubicBezTo>
                        <a:pt x="209633" y="201493"/>
                        <a:pt x="212503" y="196768"/>
                        <a:pt x="215374" y="191030"/>
                      </a:cubicBezTo>
                      <a:close/>
                      <a:moveTo>
                        <a:pt x="464595" y="186812"/>
                      </a:moveTo>
                      <a:lnTo>
                        <a:pt x="467972" y="171962"/>
                      </a:lnTo>
                      <a:lnTo>
                        <a:pt x="461218" y="158462"/>
                      </a:lnTo>
                      <a:cubicBezTo>
                        <a:pt x="457503" y="151037"/>
                        <a:pt x="452100" y="139393"/>
                        <a:pt x="449061" y="132812"/>
                      </a:cubicBezTo>
                      <a:lnTo>
                        <a:pt x="443658" y="120493"/>
                      </a:lnTo>
                      <a:lnTo>
                        <a:pt x="438423" y="127074"/>
                      </a:lnTo>
                      <a:lnTo>
                        <a:pt x="433020" y="133824"/>
                      </a:lnTo>
                      <a:lnTo>
                        <a:pt x="438254" y="149518"/>
                      </a:lnTo>
                      <a:cubicBezTo>
                        <a:pt x="441294" y="158124"/>
                        <a:pt x="446528" y="172130"/>
                        <a:pt x="450243" y="180399"/>
                      </a:cubicBezTo>
                      <a:cubicBezTo>
                        <a:pt x="453957" y="188837"/>
                        <a:pt x="457334" y="196937"/>
                        <a:pt x="457841" y="198624"/>
                      </a:cubicBezTo>
                      <a:cubicBezTo>
                        <a:pt x="459529" y="204193"/>
                        <a:pt x="461218" y="201324"/>
                        <a:pt x="464595" y="186812"/>
                      </a:cubicBezTo>
                      <a:close/>
                      <a:moveTo>
                        <a:pt x="1417072" y="184449"/>
                      </a:moveTo>
                      <a:lnTo>
                        <a:pt x="1423826" y="168080"/>
                      </a:lnTo>
                      <a:lnTo>
                        <a:pt x="1417072" y="155762"/>
                      </a:lnTo>
                      <a:cubicBezTo>
                        <a:pt x="1413357" y="148843"/>
                        <a:pt x="1409980" y="142937"/>
                        <a:pt x="1409642" y="142599"/>
                      </a:cubicBezTo>
                      <a:cubicBezTo>
                        <a:pt x="1409305" y="142262"/>
                        <a:pt x="1408967" y="155424"/>
                        <a:pt x="1408967" y="171962"/>
                      </a:cubicBezTo>
                      <a:cubicBezTo>
                        <a:pt x="1408967" y="188499"/>
                        <a:pt x="1409305" y="201662"/>
                        <a:pt x="1409642" y="201324"/>
                      </a:cubicBezTo>
                      <a:cubicBezTo>
                        <a:pt x="1409980" y="200987"/>
                        <a:pt x="1413357" y="193393"/>
                        <a:pt x="1417072" y="184449"/>
                      </a:cubicBezTo>
                      <a:close/>
                      <a:moveTo>
                        <a:pt x="1506562" y="179218"/>
                      </a:moveTo>
                      <a:cubicBezTo>
                        <a:pt x="1516861" y="153905"/>
                        <a:pt x="1524291" y="132305"/>
                        <a:pt x="1523109" y="131124"/>
                      </a:cubicBezTo>
                      <a:cubicBezTo>
                        <a:pt x="1522602" y="130618"/>
                        <a:pt x="1520069" y="132812"/>
                        <a:pt x="1517537" y="135849"/>
                      </a:cubicBezTo>
                      <a:cubicBezTo>
                        <a:pt x="1515004" y="139055"/>
                        <a:pt x="1506393" y="148505"/>
                        <a:pt x="1498288" y="156774"/>
                      </a:cubicBezTo>
                      <a:lnTo>
                        <a:pt x="1483429" y="171962"/>
                      </a:lnTo>
                      <a:lnTo>
                        <a:pt x="1489508" y="185968"/>
                      </a:lnTo>
                      <a:cubicBezTo>
                        <a:pt x="1492716" y="193562"/>
                        <a:pt x="1496093" y="199805"/>
                        <a:pt x="1496768" y="199805"/>
                      </a:cubicBezTo>
                      <a:cubicBezTo>
                        <a:pt x="1497444" y="199805"/>
                        <a:pt x="1501834" y="190524"/>
                        <a:pt x="1506562" y="179218"/>
                      </a:cubicBezTo>
                      <a:close/>
                      <a:moveTo>
                        <a:pt x="725973" y="161837"/>
                      </a:moveTo>
                      <a:cubicBezTo>
                        <a:pt x="735935" y="134837"/>
                        <a:pt x="737117" y="129943"/>
                        <a:pt x="734078" y="125555"/>
                      </a:cubicBezTo>
                      <a:cubicBezTo>
                        <a:pt x="731545" y="121843"/>
                        <a:pt x="731038" y="122518"/>
                        <a:pt x="724960" y="143443"/>
                      </a:cubicBezTo>
                      <a:cubicBezTo>
                        <a:pt x="721414" y="155424"/>
                        <a:pt x="716011" y="172130"/>
                        <a:pt x="712803" y="180737"/>
                      </a:cubicBezTo>
                      <a:cubicBezTo>
                        <a:pt x="708919" y="191030"/>
                        <a:pt x="707568" y="196430"/>
                        <a:pt x="708919" y="196937"/>
                      </a:cubicBezTo>
                      <a:cubicBezTo>
                        <a:pt x="710945" y="197612"/>
                        <a:pt x="717531" y="184280"/>
                        <a:pt x="725973" y="161837"/>
                      </a:cubicBezTo>
                      <a:close/>
                      <a:moveTo>
                        <a:pt x="1795631" y="190018"/>
                      </a:moveTo>
                      <a:cubicBezTo>
                        <a:pt x="1799852" y="186643"/>
                        <a:pt x="1803567" y="183774"/>
                        <a:pt x="1803736" y="183605"/>
                      </a:cubicBezTo>
                      <a:cubicBezTo>
                        <a:pt x="1804580" y="182930"/>
                        <a:pt x="1790397" y="164368"/>
                        <a:pt x="1789046" y="164368"/>
                      </a:cubicBezTo>
                      <a:cubicBezTo>
                        <a:pt x="1788539" y="164368"/>
                        <a:pt x="1785500" y="168418"/>
                        <a:pt x="1782461" y="173480"/>
                      </a:cubicBezTo>
                      <a:lnTo>
                        <a:pt x="1777057" y="182593"/>
                      </a:lnTo>
                      <a:lnTo>
                        <a:pt x="1780434" y="190524"/>
                      </a:lnTo>
                      <a:cubicBezTo>
                        <a:pt x="1784149" y="199130"/>
                        <a:pt x="1783811" y="199130"/>
                        <a:pt x="1795631" y="190018"/>
                      </a:cubicBezTo>
                      <a:close/>
                      <a:moveTo>
                        <a:pt x="1254301" y="158799"/>
                      </a:moveTo>
                      <a:lnTo>
                        <a:pt x="1259198" y="144455"/>
                      </a:lnTo>
                      <a:lnTo>
                        <a:pt x="1251600" y="125893"/>
                      </a:lnTo>
                      <a:cubicBezTo>
                        <a:pt x="1245352" y="111043"/>
                        <a:pt x="1215297" y="58730"/>
                        <a:pt x="1213777" y="60249"/>
                      </a:cubicBezTo>
                      <a:cubicBezTo>
                        <a:pt x="1213609" y="60418"/>
                        <a:pt x="1214791" y="67505"/>
                        <a:pt x="1216648" y="75774"/>
                      </a:cubicBezTo>
                      <a:cubicBezTo>
                        <a:pt x="1220531" y="94168"/>
                        <a:pt x="1226779" y="112899"/>
                        <a:pt x="1233364" y="126399"/>
                      </a:cubicBezTo>
                      <a:cubicBezTo>
                        <a:pt x="1236066" y="131968"/>
                        <a:pt x="1237923" y="136693"/>
                        <a:pt x="1237585" y="137030"/>
                      </a:cubicBezTo>
                      <a:cubicBezTo>
                        <a:pt x="1236741" y="137874"/>
                        <a:pt x="1220869" y="118468"/>
                        <a:pt x="1213102" y="106993"/>
                      </a:cubicBezTo>
                      <a:cubicBezTo>
                        <a:pt x="1203140" y="92312"/>
                        <a:pt x="1200776" y="93324"/>
                        <a:pt x="1204660" y="111043"/>
                      </a:cubicBezTo>
                      <a:cubicBezTo>
                        <a:pt x="1210569" y="138043"/>
                        <a:pt x="1222558" y="168249"/>
                        <a:pt x="1235559" y="189680"/>
                      </a:cubicBezTo>
                      <a:lnTo>
                        <a:pt x="1239105" y="195418"/>
                      </a:lnTo>
                      <a:lnTo>
                        <a:pt x="1244339" y="184280"/>
                      </a:lnTo>
                      <a:cubicBezTo>
                        <a:pt x="1247041" y="178037"/>
                        <a:pt x="1251600" y="166562"/>
                        <a:pt x="1254301" y="158799"/>
                      </a:cubicBezTo>
                      <a:close/>
                      <a:moveTo>
                        <a:pt x="1745989" y="174999"/>
                      </a:moveTo>
                      <a:cubicBezTo>
                        <a:pt x="1745145" y="174155"/>
                        <a:pt x="1738222" y="185968"/>
                        <a:pt x="1738222" y="188499"/>
                      </a:cubicBezTo>
                      <a:cubicBezTo>
                        <a:pt x="1738222" y="189680"/>
                        <a:pt x="1740248" y="187149"/>
                        <a:pt x="1742443" y="183099"/>
                      </a:cubicBezTo>
                      <a:cubicBezTo>
                        <a:pt x="1744807" y="179049"/>
                        <a:pt x="1746496" y="175337"/>
                        <a:pt x="1745989" y="174999"/>
                      </a:cubicBezTo>
                      <a:close/>
                      <a:moveTo>
                        <a:pt x="1660552" y="168924"/>
                      </a:moveTo>
                      <a:lnTo>
                        <a:pt x="1668656" y="152049"/>
                      </a:lnTo>
                      <a:lnTo>
                        <a:pt x="1657344" y="139224"/>
                      </a:lnTo>
                      <a:cubicBezTo>
                        <a:pt x="1643329" y="123193"/>
                        <a:pt x="1633874" y="110874"/>
                        <a:pt x="1625938" y="97712"/>
                      </a:cubicBezTo>
                      <a:lnTo>
                        <a:pt x="1619859" y="87587"/>
                      </a:lnTo>
                      <a:lnTo>
                        <a:pt x="1620872" y="94337"/>
                      </a:lnTo>
                      <a:cubicBezTo>
                        <a:pt x="1623743" y="110537"/>
                        <a:pt x="1634042" y="147155"/>
                        <a:pt x="1640459" y="163862"/>
                      </a:cubicBezTo>
                      <a:cubicBezTo>
                        <a:pt x="1644173" y="173818"/>
                        <a:pt x="1647719" y="183437"/>
                        <a:pt x="1648226" y="184955"/>
                      </a:cubicBezTo>
                      <a:cubicBezTo>
                        <a:pt x="1649745" y="189849"/>
                        <a:pt x="1652109" y="186643"/>
                        <a:pt x="1660552" y="168924"/>
                      </a:cubicBezTo>
                      <a:close/>
                      <a:moveTo>
                        <a:pt x="1337713" y="161330"/>
                      </a:moveTo>
                      <a:cubicBezTo>
                        <a:pt x="1335349" y="158630"/>
                        <a:pt x="1334842" y="158799"/>
                        <a:pt x="1325555" y="167237"/>
                      </a:cubicBezTo>
                      <a:lnTo>
                        <a:pt x="1317957" y="174493"/>
                      </a:lnTo>
                      <a:lnTo>
                        <a:pt x="1321503" y="180568"/>
                      </a:lnTo>
                      <a:lnTo>
                        <a:pt x="1325049" y="186474"/>
                      </a:lnTo>
                      <a:lnTo>
                        <a:pt x="1332309" y="174999"/>
                      </a:lnTo>
                      <a:cubicBezTo>
                        <a:pt x="1337713" y="166393"/>
                        <a:pt x="1339063" y="163018"/>
                        <a:pt x="1337713" y="161330"/>
                      </a:cubicBezTo>
                      <a:close/>
                      <a:moveTo>
                        <a:pt x="1460297" y="168587"/>
                      </a:moveTo>
                      <a:cubicBezTo>
                        <a:pt x="1458608" y="165212"/>
                        <a:pt x="1456582" y="162005"/>
                        <a:pt x="1455907" y="161668"/>
                      </a:cubicBezTo>
                      <a:cubicBezTo>
                        <a:pt x="1455231" y="161162"/>
                        <a:pt x="1453205" y="163693"/>
                        <a:pt x="1451348" y="167237"/>
                      </a:cubicBezTo>
                      <a:cubicBezTo>
                        <a:pt x="1448477" y="173143"/>
                        <a:pt x="1448309" y="174324"/>
                        <a:pt x="1450504" y="179555"/>
                      </a:cubicBezTo>
                      <a:lnTo>
                        <a:pt x="1453036" y="185293"/>
                      </a:lnTo>
                      <a:lnTo>
                        <a:pt x="1458271" y="179893"/>
                      </a:lnTo>
                      <a:lnTo>
                        <a:pt x="1463674" y="174662"/>
                      </a:lnTo>
                      <a:lnTo>
                        <a:pt x="1460297" y="168587"/>
                      </a:lnTo>
                      <a:close/>
                      <a:moveTo>
                        <a:pt x="687813" y="166562"/>
                      </a:moveTo>
                      <a:cubicBezTo>
                        <a:pt x="692541" y="141080"/>
                        <a:pt x="694736" y="123362"/>
                        <a:pt x="696424" y="97037"/>
                      </a:cubicBezTo>
                      <a:lnTo>
                        <a:pt x="698113" y="69362"/>
                      </a:lnTo>
                      <a:lnTo>
                        <a:pt x="692710" y="57718"/>
                      </a:lnTo>
                      <a:lnTo>
                        <a:pt x="687475" y="46074"/>
                      </a:lnTo>
                      <a:lnTo>
                        <a:pt x="681903" y="65987"/>
                      </a:lnTo>
                      <a:cubicBezTo>
                        <a:pt x="675149" y="90624"/>
                        <a:pt x="666200" y="116105"/>
                        <a:pt x="658602" y="132812"/>
                      </a:cubicBezTo>
                      <a:lnTo>
                        <a:pt x="652861" y="145637"/>
                      </a:lnTo>
                      <a:lnTo>
                        <a:pt x="656407" y="150362"/>
                      </a:lnTo>
                      <a:cubicBezTo>
                        <a:pt x="660460" y="155762"/>
                        <a:pt x="683085" y="177699"/>
                        <a:pt x="684774" y="177868"/>
                      </a:cubicBezTo>
                      <a:cubicBezTo>
                        <a:pt x="685280" y="177868"/>
                        <a:pt x="686631" y="172805"/>
                        <a:pt x="687813" y="166562"/>
                      </a:cubicBezTo>
                      <a:close/>
                      <a:moveTo>
                        <a:pt x="1856416" y="166899"/>
                      </a:moveTo>
                      <a:cubicBezTo>
                        <a:pt x="1855403" y="164368"/>
                        <a:pt x="1854221" y="162680"/>
                        <a:pt x="1853715" y="163018"/>
                      </a:cubicBezTo>
                      <a:cubicBezTo>
                        <a:pt x="1853377" y="163524"/>
                        <a:pt x="1853884" y="165887"/>
                        <a:pt x="1854897" y="168418"/>
                      </a:cubicBezTo>
                      <a:cubicBezTo>
                        <a:pt x="1857598" y="174155"/>
                        <a:pt x="1858780" y="172974"/>
                        <a:pt x="1856416" y="166899"/>
                      </a:cubicBezTo>
                      <a:close/>
                      <a:moveTo>
                        <a:pt x="614026" y="134330"/>
                      </a:moveTo>
                      <a:cubicBezTo>
                        <a:pt x="609467" y="129099"/>
                        <a:pt x="603389" y="121337"/>
                        <a:pt x="600518" y="117287"/>
                      </a:cubicBezTo>
                      <a:cubicBezTo>
                        <a:pt x="597479" y="113237"/>
                        <a:pt x="595115" y="110705"/>
                        <a:pt x="595115" y="111718"/>
                      </a:cubicBezTo>
                      <a:cubicBezTo>
                        <a:pt x="595115" y="117624"/>
                        <a:pt x="609130" y="159980"/>
                        <a:pt x="613182" y="166562"/>
                      </a:cubicBezTo>
                      <a:cubicBezTo>
                        <a:pt x="613857" y="167574"/>
                        <a:pt x="616052" y="163018"/>
                        <a:pt x="618416" y="156268"/>
                      </a:cubicBezTo>
                      <a:lnTo>
                        <a:pt x="622469" y="144118"/>
                      </a:lnTo>
                      <a:lnTo>
                        <a:pt x="614026" y="134330"/>
                      </a:lnTo>
                      <a:close/>
                      <a:moveTo>
                        <a:pt x="813099" y="153399"/>
                      </a:moveTo>
                      <a:cubicBezTo>
                        <a:pt x="815125" y="150530"/>
                        <a:pt x="813268" y="151712"/>
                        <a:pt x="808878" y="156437"/>
                      </a:cubicBezTo>
                      <a:cubicBezTo>
                        <a:pt x="804657" y="160993"/>
                        <a:pt x="801111" y="165549"/>
                        <a:pt x="801111" y="166562"/>
                      </a:cubicBezTo>
                      <a:cubicBezTo>
                        <a:pt x="801280" y="168755"/>
                        <a:pt x="807358" y="161837"/>
                        <a:pt x="813099" y="153399"/>
                      </a:cubicBezTo>
                      <a:close/>
                      <a:moveTo>
                        <a:pt x="1823829" y="165887"/>
                      </a:moveTo>
                      <a:cubicBezTo>
                        <a:pt x="1825348" y="164368"/>
                        <a:pt x="1824842" y="162005"/>
                        <a:pt x="1821971" y="156099"/>
                      </a:cubicBezTo>
                      <a:cubicBezTo>
                        <a:pt x="1819776" y="151880"/>
                        <a:pt x="1816230" y="143612"/>
                        <a:pt x="1814204" y="137874"/>
                      </a:cubicBezTo>
                      <a:cubicBezTo>
                        <a:pt x="1812178" y="131968"/>
                        <a:pt x="1809645" y="127749"/>
                        <a:pt x="1808801" y="128255"/>
                      </a:cubicBezTo>
                      <a:cubicBezTo>
                        <a:pt x="1807957" y="128930"/>
                        <a:pt x="1805762" y="131630"/>
                        <a:pt x="1804073" y="134330"/>
                      </a:cubicBezTo>
                      <a:lnTo>
                        <a:pt x="1801034" y="139562"/>
                      </a:lnTo>
                      <a:lnTo>
                        <a:pt x="1810321" y="153568"/>
                      </a:lnTo>
                      <a:cubicBezTo>
                        <a:pt x="1815555" y="161330"/>
                        <a:pt x="1820283" y="167743"/>
                        <a:pt x="1820958" y="167743"/>
                      </a:cubicBezTo>
                      <a:cubicBezTo>
                        <a:pt x="1821465" y="167743"/>
                        <a:pt x="1822816" y="166899"/>
                        <a:pt x="1823829" y="165887"/>
                      </a:cubicBezTo>
                      <a:close/>
                      <a:moveTo>
                        <a:pt x="1321165" y="149180"/>
                      </a:moveTo>
                      <a:cubicBezTo>
                        <a:pt x="1322178" y="147324"/>
                        <a:pt x="1320490" y="144287"/>
                        <a:pt x="1315425" y="138380"/>
                      </a:cubicBezTo>
                      <a:lnTo>
                        <a:pt x="1308333" y="130112"/>
                      </a:lnTo>
                      <a:lnTo>
                        <a:pt x="1304787" y="139562"/>
                      </a:lnTo>
                      <a:lnTo>
                        <a:pt x="1301410" y="148843"/>
                      </a:lnTo>
                      <a:lnTo>
                        <a:pt x="1305800" y="155930"/>
                      </a:lnTo>
                      <a:lnTo>
                        <a:pt x="1310190" y="162849"/>
                      </a:lnTo>
                      <a:lnTo>
                        <a:pt x="1314918" y="157280"/>
                      </a:lnTo>
                      <a:cubicBezTo>
                        <a:pt x="1317620" y="154243"/>
                        <a:pt x="1320321" y="150530"/>
                        <a:pt x="1321165" y="149180"/>
                      </a:cubicBezTo>
                      <a:close/>
                      <a:moveTo>
                        <a:pt x="1726909" y="152893"/>
                      </a:moveTo>
                      <a:cubicBezTo>
                        <a:pt x="1728429" y="147662"/>
                        <a:pt x="1729780" y="142599"/>
                        <a:pt x="1729780" y="141587"/>
                      </a:cubicBezTo>
                      <a:cubicBezTo>
                        <a:pt x="1729611" y="139562"/>
                        <a:pt x="1715259" y="103787"/>
                        <a:pt x="1714077" y="102605"/>
                      </a:cubicBezTo>
                      <a:cubicBezTo>
                        <a:pt x="1712557" y="100918"/>
                        <a:pt x="1709180" y="118974"/>
                        <a:pt x="1710193" y="123530"/>
                      </a:cubicBezTo>
                      <a:cubicBezTo>
                        <a:pt x="1712895" y="134499"/>
                        <a:pt x="1722013" y="162680"/>
                        <a:pt x="1722857" y="162680"/>
                      </a:cubicBezTo>
                      <a:cubicBezTo>
                        <a:pt x="1723363" y="162680"/>
                        <a:pt x="1725221" y="158293"/>
                        <a:pt x="1726909" y="152893"/>
                      </a:cubicBezTo>
                      <a:close/>
                      <a:moveTo>
                        <a:pt x="126559" y="147662"/>
                      </a:moveTo>
                      <a:cubicBezTo>
                        <a:pt x="145470" y="127580"/>
                        <a:pt x="144626" y="129437"/>
                        <a:pt x="141080" y="116949"/>
                      </a:cubicBezTo>
                      <a:cubicBezTo>
                        <a:pt x="137535" y="104968"/>
                        <a:pt x="138548" y="104293"/>
                        <a:pt x="131118" y="123024"/>
                      </a:cubicBezTo>
                      <a:cubicBezTo>
                        <a:pt x="129261" y="127749"/>
                        <a:pt x="124871" y="137705"/>
                        <a:pt x="121156" y="145468"/>
                      </a:cubicBezTo>
                      <a:cubicBezTo>
                        <a:pt x="117441" y="153062"/>
                        <a:pt x="114740" y="159305"/>
                        <a:pt x="115078" y="159305"/>
                      </a:cubicBezTo>
                      <a:cubicBezTo>
                        <a:pt x="115415" y="159305"/>
                        <a:pt x="120650" y="154074"/>
                        <a:pt x="126559" y="147662"/>
                      </a:cubicBezTo>
                      <a:close/>
                      <a:moveTo>
                        <a:pt x="857506" y="147155"/>
                      </a:moveTo>
                      <a:cubicBezTo>
                        <a:pt x="856831" y="142262"/>
                        <a:pt x="855818" y="136693"/>
                        <a:pt x="855142" y="134837"/>
                      </a:cubicBezTo>
                      <a:cubicBezTo>
                        <a:pt x="853960" y="131968"/>
                        <a:pt x="853623" y="131799"/>
                        <a:pt x="852610" y="134162"/>
                      </a:cubicBezTo>
                      <a:cubicBezTo>
                        <a:pt x="851597" y="136862"/>
                        <a:pt x="856155" y="155930"/>
                        <a:pt x="857844" y="155930"/>
                      </a:cubicBezTo>
                      <a:cubicBezTo>
                        <a:pt x="858351" y="155930"/>
                        <a:pt x="858182" y="151880"/>
                        <a:pt x="857506" y="147155"/>
                      </a:cubicBezTo>
                      <a:close/>
                      <a:moveTo>
                        <a:pt x="1493898" y="133824"/>
                      </a:moveTo>
                      <a:lnTo>
                        <a:pt x="1508757" y="111718"/>
                      </a:lnTo>
                      <a:lnTo>
                        <a:pt x="1505717" y="107162"/>
                      </a:lnTo>
                      <a:cubicBezTo>
                        <a:pt x="1504198" y="104799"/>
                        <a:pt x="1499639" y="97205"/>
                        <a:pt x="1495586" y="90287"/>
                      </a:cubicBezTo>
                      <a:cubicBezTo>
                        <a:pt x="1491534" y="83030"/>
                        <a:pt x="1488157" y="78812"/>
                        <a:pt x="1487650" y="80162"/>
                      </a:cubicBezTo>
                      <a:cubicBezTo>
                        <a:pt x="1487313" y="81512"/>
                        <a:pt x="1485962" y="85562"/>
                        <a:pt x="1484949" y="89274"/>
                      </a:cubicBezTo>
                      <a:cubicBezTo>
                        <a:pt x="1483767" y="92987"/>
                        <a:pt x="1479883" y="103955"/>
                        <a:pt x="1476169" y="113574"/>
                      </a:cubicBezTo>
                      <a:lnTo>
                        <a:pt x="1469246" y="131124"/>
                      </a:lnTo>
                      <a:lnTo>
                        <a:pt x="1473129" y="143443"/>
                      </a:lnTo>
                      <a:cubicBezTo>
                        <a:pt x="1475324" y="150362"/>
                        <a:pt x="1477519" y="155930"/>
                        <a:pt x="1478026" y="155930"/>
                      </a:cubicBezTo>
                      <a:cubicBezTo>
                        <a:pt x="1478533" y="155930"/>
                        <a:pt x="1485793" y="145974"/>
                        <a:pt x="1493898" y="133824"/>
                      </a:cubicBezTo>
                      <a:close/>
                      <a:moveTo>
                        <a:pt x="1167682" y="104630"/>
                      </a:moveTo>
                      <a:lnTo>
                        <a:pt x="1166162" y="68349"/>
                      </a:lnTo>
                      <a:lnTo>
                        <a:pt x="1160590" y="58562"/>
                      </a:lnTo>
                      <a:lnTo>
                        <a:pt x="1154849" y="48774"/>
                      </a:lnTo>
                      <a:lnTo>
                        <a:pt x="1151303" y="84212"/>
                      </a:lnTo>
                      <a:lnTo>
                        <a:pt x="1147758" y="119649"/>
                      </a:lnTo>
                      <a:lnTo>
                        <a:pt x="1158057" y="135512"/>
                      </a:lnTo>
                      <a:cubicBezTo>
                        <a:pt x="1170552" y="154918"/>
                        <a:pt x="1170046" y="156437"/>
                        <a:pt x="1167682" y="104630"/>
                      </a:cubicBezTo>
                      <a:close/>
                      <a:moveTo>
                        <a:pt x="1351052" y="146312"/>
                      </a:moveTo>
                      <a:cubicBezTo>
                        <a:pt x="1352065" y="144624"/>
                        <a:pt x="1356793" y="137537"/>
                        <a:pt x="1361689" y="130618"/>
                      </a:cubicBezTo>
                      <a:cubicBezTo>
                        <a:pt x="1370132" y="118299"/>
                        <a:pt x="1369456" y="118805"/>
                        <a:pt x="1353922" y="136862"/>
                      </a:cubicBezTo>
                      <a:cubicBezTo>
                        <a:pt x="1346999" y="145130"/>
                        <a:pt x="1344804" y="149180"/>
                        <a:pt x="1347844" y="149180"/>
                      </a:cubicBezTo>
                      <a:cubicBezTo>
                        <a:pt x="1348519" y="149180"/>
                        <a:pt x="1349870" y="147830"/>
                        <a:pt x="1351052" y="146312"/>
                      </a:cubicBezTo>
                      <a:close/>
                      <a:moveTo>
                        <a:pt x="1770303" y="138212"/>
                      </a:moveTo>
                      <a:cubicBezTo>
                        <a:pt x="1770303" y="137030"/>
                        <a:pt x="1769290" y="135174"/>
                        <a:pt x="1767940" y="134162"/>
                      </a:cubicBezTo>
                      <a:cubicBezTo>
                        <a:pt x="1766082" y="132643"/>
                        <a:pt x="1765238" y="133149"/>
                        <a:pt x="1764056" y="136862"/>
                      </a:cubicBezTo>
                      <a:cubicBezTo>
                        <a:pt x="1763212" y="139393"/>
                        <a:pt x="1762874" y="143105"/>
                        <a:pt x="1763212" y="144962"/>
                      </a:cubicBezTo>
                      <a:cubicBezTo>
                        <a:pt x="1763887" y="147999"/>
                        <a:pt x="1764056" y="147999"/>
                        <a:pt x="1767095" y="144287"/>
                      </a:cubicBezTo>
                      <a:cubicBezTo>
                        <a:pt x="1768953" y="142093"/>
                        <a:pt x="1770303" y="139393"/>
                        <a:pt x="1770303" y="138212"/>
                      </a:cubicBezTo>
                      <a:close/>
                      <a:moveTo>
                        <a:pt x="295915" y="124374"/>
                      </a:moveTo>
                      <a:cubicBezTo>
                        <a:pt x="298785" y="113912"/>
                        <a:pt x="300811" y="105305"/>
                        <a:pt x="300643" y="105305"/>
                      </a:cubicBezTo>
                      <a:cubicBezTo>
                        <a:pt x="300305" y="105305"/>
                        <a:pt x="298279" y="108174"/>
                        <a:pt x="295915" y="111718"/>
                      </a:cubicBezTo>
                      <a:cubicBezTo>
                        <a:pt x="292707" y="116443"/>
                        <a:pt x="291356" y="121337"/>
                        <a:pt x="290512" y="131462"/>
                      </a:cubicBezTo>
                      <a:cubicBezTo>
                        <a:pt x="289836" y="138887"/>
                        <a:pt x="289667" y="144455"/>
                        <a:pt x="290174" y="144118"/>
                      </a:cubicBezTo>
                      <a:cubicBezTo>
                        <a:pt x="290512" y="143612"/>
                        <a:pt x="293213" y="134668"/>
                        <a:pt x="295915" y="124374"/>
                      </a:cubicBezTo>
                      <a:close/>
                      <a:moveTo>
                        <a:pt x="1844766" y="128762"/>
                      </a:moveTo>
                      <a:cubicBezTo>
                        <a:pt x="1842909" y="121843"/>
                        <a:pt x="1840207" y="110199"/>
                        <a:pt x="1838518" y="102943"/>
                      </a:cubicBezTo>
                      <a:cubicBezTo>
                        <a:pt x="1836492" y="93324"/>
                        <a:pt x="1835310" y="90455"/>
                        <a:pt x="1834128" y="92312"/>
                      </a:cubicBezTo>
                      <a:cubicBezTo>
                        <a:pt x="1832609" y="95349"/>
                        <a:pt x="1835648" y="112224"/>
                        <a:pt x="1841558" y="131968"/>
                      </a:cubicBezTo>
                      <a:cubicBezTo>
                        <a:pt x="1846286" y="148168"/>
                        <a:pt x="1849156" y="145299"/>
                        <a:pt x="1844766" y="128762"/>
                      </a:cubicBezTo>
                      <a:close/>
                      <a:moveTo>
                        <a:pt x="1556878" y="132980"/>
                      </a:moveTo>
                      <a:cubicBezTo>
                        <a:pt x="1555190" y="127918"/>
                        <a:pt x="1554177" y="127074"/>
                        <a:pt x="1553333" y="129268"/>
                      </a:cubicBezTo>
                      <a:cubicBezTo>
                        <a:pt x="1552657" y="130787"/>
                        <a:pt x="1553501" y="133993"/>
                        <a:pt x="1555190" y="136524"/>
                      </a:cubicBezTo>
                      <a:cubicBezTo>
                        <a:pt x="1559074" y="142430"/>
                        <a:pt x="1559749" y="141080"/>
                        <a:pt x="1556878" y="132980"/>
                      </a:cubicBezTo>
                      <a:close/>
                      <a:moveTo>
                        <a:pt x="178058" y="129437"/>
                      </a:moveTo>
                      <a:cubicBezTo>
                        <a:pt x="178058" y="120999"/>
                        <a:pt x="177721" y="120155"/>
                        <a:pt x="175694" y="122180"/>
                      </a:cubicBezTo>
                      <a:cubicBezTo>
                        <a:pt x="173668" y="124205"/>
                        <a:pt x="173499" y="126062"/>
                        <a:pt x="175188" y="131968"/>
                      </a:cubicBezTo>
                      <a:cubicBezTo>
                        <a:pt x="176201" y="135849"/>
                        <a:pt x="177214" y="139055"/>
                        <a:pt x="177552" y="139055"/>
                      </a:cubicBezTo>
                      <a:cubicBezTo>
                        <a:pt x="177889" y="139055"/>
                        <a:pt x="178058" y="134668"/>
                        <a:pt x="178058" y="129437"/>
                      </a:cubicBezTo>
                      <a:close/>
                      <a:moveTo>
                        <a:pt x="769198" y="127074"/>
                      </a:moveTo>
                      <a:cubicBezTo>
                        <a:pt x="767679" y="123362"/>
                        <a:pt x="767510" y="123362"/>
                        <a:pt x="767510" y="126568"/>
                      </a:cubicBezTo>
                      <a:cubicBezTo>
                        <a:pt x="767341" y="128424"/>
                        <a:pt x="767848" y="130618"/>
                        <a:pt x="768523" y="131124"/>
                      </a:cubicBezTo>
                      <a:cubicBezTo>
                        <a:pt x="770549" y="133149"/>
                        <a:pt x="770887" y="131124"/>
                        <a:pt x="769198" y="127074"/>
                      </a:cubicBezTo>
                      <a:close/>
                      <a:moveTo>
                        <a:pt x="1429229" y="110199"/>
                      </a:moveTo>
                      <a:cubicBezTo>
                        <a:pt x="1427371" y="103280"/>
                        <a:pt x="1426358" y="100749"/>
                        <a:pt x="1426865" y="104462"/>
                      </a:cubicBezTo>
                      <a:cubicBezTo>
                        <a:pt x="1428047" y="113574"/>
                        <a:pt x="1430917" y="124374"/>
                        <a:pt x="1431930" y="123530"/>
                      </a:cubicBezTo>
                      <a:cubicBezTo>
                        <a:pt x="1432268" y="123024"/>
                        <a:pt x="1431086" y="117118"/>
                        <a:pt x="1429229" y="110199"/>
                      </a:cubicBezTo>
                      <a:close/>
                      <a:moveTo>
                        <a:pt x="1952829" y="78474"/>
                      </a:moveTo>
                      <a:cubicBezTo>
                        <a:pt x="1946244" y="72230"/>
                        <a:pt x="1940841" y="67505"/>
                        <a:pt x="1940841" y="68180"/>
                      </a:cubicBezTo>
                      <a:cubicBezTo>
                        <a:pt x="1940841" y="71218"/>
                        <a:pt x="1949621" y="94168"/>
                        <a:pt x="1955193" y="106149"/>
                      </a:cubicBezTo>
                      <a:lnTo>
                        <a:pt x="1961609" y="119649"/>
                      </a:lnTo>
                      <a:lnTo>
                        <a:pt x="1963298" y="104968"/>
                      </a:lnTo>
                      <a:lnTo>
                        <a:pt x="1964817" y="90118"/>
                      </a:lnTo>
                      <a:lnTo>
                        <a:pt x="1952829" y="78474"/>
                      </a:lnTo>
                      <a:close/>
                      <a:moveTo>
                        <a:pt x="623819" y="78812"/>
                      </a:moveTo>
                      <a:cubicBezTo>
                        <a:pt x="617234" y="72737"/>
                        <a:pt x="609805" y="64299"/>
                        <a:pt x="607441" y="60249"/>
                      </a:cubicBezTo>
                      <a:cubicBezTo>
                        <a:pt x="605077" y="56199"/>
                        <a:pt x="602882" y="53162"/>
                        <a:pt x="602544" y="53499"/>
                      </a:cubicBezTo>
                      <a:cubicBezTo>
                        <a:pt x="600687" y="55187"/>
                        <a:pt x="623144" y="102437"/>
                        <a:pt x="629560" y="110199"/>
                      </a:cubicBezTo>
                      <a:cubicBezTo>
                        <a:pt x="630911" y="112055"/>
                        <a:pt x="631924" y="110030"/>
                        <a:pt x="633613" y="101424"/>
                      </a:cubicBezTo>
                      <a:lnTo>
                        <a:pt x="635808" y="90287"/>
                      </a:lnTo>
                      <a:lnTo>
                        <a:pt x="623819" y="78812"/>
                      </a:lnTo>
                      <a:close/>
                      <a:moveTo>
                        <a:pt x="477765" y="94337"/>
                      </a:moveTo>
                      <a:cubicBezTo>
                        <a:pt x="477259" y="92480"/>
                        <a:pt x="475570" y="89105"/>
                        <a:pt x="473713" y="86912"/>
                      </a:cubicBezTo>
                      <a:cubicBezTo>
                        <a:pt x="470673" y="83030"/>
                        <a:pt x="470673" y="83199"/>
                        <a:pt x="473375" y="96868"/>
                      </a:cubicBezTo>
                      <a:cubicBezTo>
                        <a:pt x="475908" y="110705"/>
                        <a:pt x="476077" y="110874"/>
                        <a:pt x="477427" y="104293"/>
                      </a:cubicBezTo>
                      <a:cubicBezTo>
                        <a:pt x="478103" y="100749"/>
                        <a:pt x="478272" y="96193"/>
                        <a:pt x="477765" y="94337"/>
                      </a:cubicBezTo>
                      <a:close/>
                      <a:moveTo>
                        <a:pt x="2008212" y="93493"/>
                      </a:moveTo>
                      <a:cubicBezTo>
                        <a:pt x="2011757" y="84380"/>
                        <a:pt x="2012771" y="80330"/>
                        <a:pt x="2011420" y="78812"/>
                      </a:cubicBezTo>
                      <a:cubicBezTo>
                        <a:pt x="2008212" y="74930"/>
                        <a:pt x="2007199" y="76449"/>
                        <a:pt x="2005172" y="88093"/>
                      </a:cubicBezTo>
                      <a:cubicBezTo>
                        <a:pt x="2004159" y="94337"/>
                        <a:pt x="2002808" y="101255"/>
                        <a:pt x="2002302" y="103618"/>
                      </a:cubicBezTo>
                      <a:cubicBezTo>
                        <a:pt x="2000276" y="111043"/>
                        <a:pt x="2002977" y="106487"/>
                        <a:pt x="2008212" y="93493"/>
                      </a:cubicBezTo>
                      <a:close/>
                      <a:moveTo>
                        <a:pt x="101570" y="101593"/>
                      </a:moveTo>
                      <a:cubicBezTo>
                        <a:pt x="101063" y="100243"/>
                        <a:pt x="100557" y="100749"/>
                        <a:pt x="100557" y="102605"/>
                      </a:cubicBezTo>
                      <a:cubicBezTo>
                        <a:pt x="100388" y="104462"/>
                        <a:pt x="100894" y="105474"/>
                        <a:pt x="101401" y="104799"/>
                      </a:cubicBezTo>
                      <a:cubicBezTo>
                        <a:pt x="101907" y="104293"/>
                        <a:pt x="102076" y="102774"/>
                        <a:pt x="101570" y="101593"/>
                      </a:cubicBezTo>
                      <a:close/>
                      <a:moveTo>
                        <a:pt x="780342" y="98218"/>
                      </a:moveTo>
                      <a:cubicBezTo>
                        <a:pt x="779836" y="96868"/>
                        <a:pt x="779329" y="97374"/>
                        <a:pt x="779329" y="99230"/>
                      </a:cubicBezTo>
                      <a:cubicBezTo>
                        <a:pt x="779160" y="101087"/>
                        <a:pt x="779667" y="102099"/>
                        <a:pt x="780173" y="101424"/>
                      </a:cubicBezTo>
                      <a:cubicBezTo>
                        <a:pt x="780680" y="100918"/>
                        <a:pt x="780849" y="99399"/>
                        <a:pt x="780342" y="98218"/>
                      </a:cubicBezTo>
                      <a:close/>
                      <a:moveTo>
                        <a:pt x="1788201" y="75605"/>
                      </a:moveTo>
                      <a:lnTo>
                        <a:pt x="1788877" y="69024"/>
                      </a:lnTo>
                      <a:lnTo>
                        <a:pt x="1786344" y="76618"/>
                      </a:lnTo>
                      <a:cubicBezTo>
                        <a:pt x="1783305" y="85730"/>
                        <a:pt x="1783305" y="86237"/>
                        <a:pt x="1785500" y="84043"/>
                      </a:cubicBezTo>
                      <a:cubicBezTo>
                        <a:pt x="1786513" y="83030"/>
                        <a:pt x="1787695" y="79318"/>
                        <a:pt x="1788201" y="75605"/>
                      </a:cubicBezTo>
                      <a:close/>
                      <a:moveTo>
                        <a:pt x="845011" y="64468"/>
                      </a:moveTo>
                      <a:cubicBezTo>
                        <a:pt x="845011" y="56537"/>
                        <a:pt x="842310" y="57887"/>
                        <a:pt x="840284" y="66662"/>
                      </a:cubicBezTo>
                      <a:cubicBezTo>
                        <a:pt x="839102" y="71387"/>
                        <a:pt x="838257" y="76449"/>
                        <a:pt x="838257" y="77968"/>
                      </a:cubicBezTo>
                      <a:cubicBezTo>
                        <a:pt x="838426" y="82693"/>
                        <a:pt x="844843" y="69530"/>
                        <a:pt x="845011" y="64468"/>
                      </a:cubicBezTo>
                      <a:close/>
                      <a:moveTo>
                        <a:pt x="422045" y="50462"/>
                      </a:moveTo>
                      <a:cubicBezTo>
                        <a:pt x="416473" y="26330"/>
                        <a:pt x="416304" y="25993"/>
                        <a:pt x="417317" y="41180"/>
                      </a:cubicBezTo>
                      <a:cubicBezTo>
                        <a:pt x="417824" y="50462"/>
                        <a:pt x="419174" y="56537"/>
                        <a:pt x="420863" y="58562"/>
                      </a:cubicBezTo>
                      <a:cubicBezTo>
                        <a:pt x="422214" y="60080"/>
                        <a:pt x="423565" y="61262"/>
                        <a:pt x="423902" y="60924"/>
                      </a:cubicBezTo>
                      <a:cubicBezTo>
                        <a:pt x="424240" y="60755"/>
                        <a:pt x="423396" y="56030"/>
                        <a:pt x="422045" y="50462"/>
                      </a:cubicBezTo>
                      <a:close/>
                    </a:path>
                  </a:pathLst>
                </a:custGeom>
                <a:grpFill/>
                <a:ln w="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13"/>
                </a:p>
              </p:txBody>
            </p:sp>
            <p:sp>
              <p:nvSpPr>
                <p:cNvPr id="11" name="grass">
                  <a:extLst>
                    <a:ext uri="{FF2B5EF4-FFF2-40B4-BE49-F238E27FC236}">
                      <a16:creationId xmlns:a16="http://schemas.microsoft.com/office/drawing/2014/main" id="{D9E4438F-E904-3C9F-04B7-431D41B053DA}"/>
                    </a:ext>
                  </a:extLst>
                </p:cNvPr>
                <p:cNvSpPr/>
                <p:nvPr/>
              </p:nvSpPr>
              <p:spPr>
                <a:xfrm flipV="1">
                  <a:off x="4001431" y="5699953"/>
                  <a:ext cx="1210848" cy="208052"/>
                </a:xfrm>
                <a:custGeom>
                  <a:avLst/>
                  <a:gdLst>
                    <a:gd name="connsiteX0" fmla="*/ 327996 w 2152619"/>
                    <a:gd name="connsiteY0" fmla="*/ 350330 h 369871"/>
                    <a:gd name="connsiteX1" fmla="*/ 278186 w 2152619"/>
                    <a:gd name="connsiteY1" fmla="*/ 278105 h 369871"/>
                    <a:gd name="connsiteX2" fmla="*/ 260794 w 2152619"/>
                    <a:gd name="connsiteY2" fmla="*/ 257180 h 369871"/>
                    <a:gd name="connsiteX3" fmla="*/ 253871 w 2152619"/>
                    <a:gd name="connsiteY3" fmla="*/ 255493 h 369871"/>
                    <a:gd name="connsiteX4" fmla="*/ 240532 w 2152619"/>
                    <a:gd name="connsiteY4" fmla="*/ 270343 h 369871"/>
                    <a:gd name="connsiteX5" fmla="*/ 220608 w 2152619"/>
                    <a:gd name="connsiteY5" fmla="*/ 292787 h 369871"/>
                    <a:gd name="connsiteX6" fmla="*/ 221284 w 2152619"/>
                    <a:gd name="connsiteY6" fmla="*/ 317087 h 369871"/>
                    <a:gd name="connsiteX7" fmla="*/ 215036 w 2152619"/>
                    <a:gd name="connsiteY7" fmla="*/ 312699 h 369871"/>
                    <a:gd name="connsiteX8" fmla="*/ 207776 w 2152619"/>
                    <a:gd name="connsiteY8" fmla="*/ 304430 h 369871"/>
                    <a:gd name="connsiteX9" fmla="*/ 192579 w 2152619"/>
                    <a:gd name="connsiteY9" fmla="*/ 309493 h 369871"/>
                    <a:gd name="connsiteX10" fmla="*/ 178565 w 2152619"/>
                    <a:gd name="connsiteY10" fmla="*/ 313880 h 369871"/>
                    <a:gd name="connsiteX11" fmla="*/ 191904 w 2152619"/>
                    <a:gd name="connsiteY11" fmla="*/ 307468 h 369871"/>
                    <a:gd name="connsiteX12" fmla="*/ 205581 w 2152619"/>
                    <a:gd name="connsiteY12" fmla="*/ 299199 h 369871"/>
                    <a:gd name="connsiteX13" fmla="*/ 201528 w 2152619"/>
                    <a:gd name="connsiteY13" fmla="*/ 286712 h 369871"/>
                    <a:gd name="connsiteX14" fmla="*/ 197476 w 2152619"/>
                    <a:gd name="connsiteY14" fmla="*/ 257180 h 369871"/>
                    <a:gd name="connsiteX15" fmla="*/ 199840 w 2152619"/>
                    <a:gd name="connsiteY15" fmla="*/ 229843 h 369871"/>
                    <a:gd name="connsiteX16" fmla="*/ 202035 w 2152619"/>
                    <a:gd name="connsiteY16" fmla="*/ 221912 h 369871"/>
                    <a:gd name="connsiteX17" fmla="*/ 195787 w 2152619"/>
                    <a:gd name="connsiteY17" fmla="*/ 215499 h 369871"/>
                    <a:gd name="connsiteX18" fmla="*/ 182786 w 2152619"/>
                    <a:gd name="connsiteY18" fmla="*/ 200312 h 369871"/>
                    <a:gd name="connsiteX19" fmla="*/ 175526 w 2152619"/>
                    <a:gd name="connsiteY19" fmla="*/ 191368 h 369871"/>
                    <a:gd name="connsiteX20" fmla="*/ 167421 w 2152619"/>
                    <a:gd name="connsiteY20" fmla="*/ 203012 h 369871"/>
                    <a:gd name="connsiteX21" fmla="*/ 159654 w 2152619"/>
                    <a:gd name="connsiteY21" fmla="*/ 214824 h 369871"/>
                    <a:gd name="connsiteX22" fmla="*/ 167927 w 2152619"/>
                    <a:gd name="connsiteY22" fmla="*/ 220899 h 369871"/>
                    <a:gd name="connsiteX23" fmla="*/ 176370 w 2152619"/>
                    <a:gd name="connsiteY23" fmla="*/ 227818 h 369871"/>
                    <a:gd name="connsiteX24" fmla="*/ 165057 w 2152619"/>
                    <a:gd name="connsiteY24" fmla="*/ 221405 h 369871"/>
                    <a:gd name="connsiteX25" fmla="*/ 158134 w 2152619"/>
                    <a:gd name="connsiteY25" fmla="*/ 216680 h 369871"/>
                    <a:gd name="connsiteX26" fmla="*/ 152562 w 2152619"/>
                    <a:gd name="connsiteY26" fmla="*/ 223937 h 369871"/>
                    <a:gd name="connsiteX27" fmla="*/ 134158 w 2152619"/>
                    <a:gd name="connsiteY27" fmla="*/ 246043 h 369871"/>
                    <a:gd name="connsiteX28" fmla="*/ 124195 w 2152619"/>
                    <a:gd name="connsiteY28" fmla="*/ 252962 h 369871"/>
                    <a:gd name="connsiteX29" fmla="*/ 147328 w 2152619"/>
                    <a:gd name="connsiteY29" fmla="*/ 211449 h 369871"/>
                    <a:gd name="connsiteX30" fmla="*/ 128586 w 2152619"/>
                    <a:gd name="connsiteY30" fmla="*/ 196599 h 369871"/>
                    <a:gd name="connsiteX31" fmla="*/ 110350 w 2152619"/>
                    <a:gd name="connsiteY31" fmla="*/ 182930 h 369871"/>
                    <a:gd name="connsiteX32" fmla="*/ 103765 w 2152619"/>
                    <a:gd name="connsiteY32" fmla="*/ 187149 h 369871"/>
                    <a:gd name="connsiteX33" fmla="*/ 84347 w 2152619"/>
                    <a:gd name="connsiteY33" fmla="*/ 211112 h 369871"/>
                    <a:gd name="connsiteX34" fmla="*/ 22211 w 2152619"/>
                    <a:gd name="connsiteY34" fmla="*/ 291774 h 369871"/>
                    <a:gd name="connsiteX35" fmla="*/ 1105 w 2152619"/>
                    <a:gd name="connsiteY35" fmla="*/ 311180 h 369871"/>
                    <a:gd name="connsiteX36" fmla="*/ 45850 w 2152619"/>
                    <a:gd name="connsiteY36" fmla="*/ 244524 h 369871"/>
                    <a:gd name="connsiteX37" fmla="*/ 62059 w 2152619"/>
                    <a:gd name="connsiteY37" fmla="*/ 211955 h 369871"/>
                    <a:gd name="connsiteX38" fmla="*/ 2793 w 2152619"/>
                    <a:gd name="connsiteY38" fmla="*/ 238618 h 369871"/>
                    <a:gd name="connsiteX39" fmla="*/ 16808 w 2152619"/>
                    <a:gd name="connsiteY39" fmla="*/ 230518 h 369871"/>
                    <a:gd name="connsiteX40" fmla="*/ 58682 w 2152619"/>
                    <a:gd name="connsiteY40" fmla="*/ 205037 h 369871"/>
                    <a:gd name="connsiteX41" fmla="*/ 80464 w 2152619"/>
                    <a:gd name="connsiteY41" fmla="*/ 173143 h 369871"/>
                    <a:gd name="connsiteX42" fmla="*/ 85360 w 2152619"/>
                    <a:gd name="connsiteY42" fmla="*/ 160655 h 369871"/>
                    <a:gd name="connsiteX43" fmla="*/ 73710 w 2152619"/>
                    <a:gd name="connsiteY43" fmla="*/ 147830 h 369871"/>
                    <a:gd name="connsiteX44" fmla="*/ 14613 w 2152619"/>
                    <a:gd name="connsiteY44" fmla="*/ 52655 h 369871"/>
                    <a:gd name="connsiteX45" fmla="*/ 4144 w 2152619"/>
                    <a:gd name="connsiteY45" fmla="*/ 3887 h 369871"/>
                    <a:gd name="connsiteX46" fmla="*/ 4144 w 2152619"/>
                    <a:gd name="connsiteY46" fmla="*/ -2863 h 369871"/>
                    <a:gd name="connsiteX47" fmla="*/ 21366 w 2152619"/>
                    <a:gd name="connsiteY47" fmla="*/ -2357 h 369871"/>
                    <a:gd name="connsiteX48" fmla="*/ 38420 w 2152619"/>
                    <a:gd name="connsiteY48" fmla="*/ -1851 h 369871"/>
                    <a:gd name="connsiteX49" fmla="*/ 38083 w 2152619"/>
                    <a:gd name="connsiteY49" fmla="*/ 10805 h 369871"/>
                    <a:gd name="connsiteX50" fmla="*/ 50408 w 2152619"/>
                    <a:gd name="connsiteY50" fmla="*/ 68349 h 369871"/>
                    <a:gd name="connsiteX51" fmla="*/ 87893 w 2152619"/>
                    <a:gd name="connsiteY51" fmla="*/ 135343 h 369871"/>
                    <a:gd name="connsiteX52" fmla="*/ 91608 w 2152619"/>
                    <a:gd name="connsiteY52" fmla="*/ 139899 h 369871"/>
                    <a:gd name="connsiteX53" fmla="*/ 93634 w 2152619"/>
                    <a:gd name="connsiteY53" fmla="*/ 134837 h 369871"/>
                    <a:gd name="connsiteX54" fmla="*/ 93127 w 2152619"/>
                    <a:gd name="connsiteY54" fmla="*/ 125555 h 369871"/>
                    <a:gd name="connsiteX55" fmla="*/ 85867 w 2152619"/>
                    <a:gd name="connsiteY55" fmla="*/ 91299 h 369871"/>
                    <a:gd name="connsiteX56" fmla="*/ 86880 w 2152619"/>
                    <a:gd name="connsiteY56" fmla="*/ 81343 h 369871"/>
                    <a:gd name="connsiteX57" fmla="*/ 77931 w 2152619"/>
                    <a:gd name="connsiteY57" fmla="*/ 71387 h 369871"/>
                    <a:gd name="connsiteX58" fmla="*/ 49564 w 2152619"/>
                    <a:gd name="connsiteY58" fmla="*/ 6418 h 369871"/>
                    <a:gd name="connsiteX59" fmla="*/ 49058 w 2152619"/>
                    <a:gd name="connsiteY59" fmla="*/ -1851 h 369871"/>
                    <a:gd name="connsiteX60" fmla="*/ 63748 w 2152619"/>
                    <a:gd name="connsiteY60" fmla="*/ -2357 h 369871"/>
                    <a:gd name="connsiteX61" fmla="*/ 78437 w 2152619"/>
                    <a:gd name="connsiteY61" fmla="*/ -2357 h 369871"/>
                    <a:gd name="connsiteX62" fmla="*/ 76749 w 2152619"/>
                    <a:gd name="connsiteY62" fmla="*/ 3887 h 369871"/>
                    <a:gd name="connsiteX63" fmla="*/ 89413 w 2152619"/>
                    <a:gd name="connsiteY63" fmla="*/ 62612 h 369871"/>
                    <a:gd name="connsiteX64" fmla="*/ 100725 w 2152619"/>
                    <a:gd name="connsiteY64" fmla="*/ 57887 h 369871"/>
                    <a:gd name="connsiteX65" fmla="*/ 109506 w 2152619"/>
                    <a:gd name="connsiteY65" fmla="*/ 49449 h 369871"/>
                    <a:gd name="connsiteX66" fmla="*/ 109843 w 2152619"/>
                    <a:gd name="connsiteY66" fmla="*/ 23799 h 369871"/>
                    <a:gd name="connsiteX67" fmla="*/ 110350 w 2152619"/>
                    <a:gd name="connsiteY67" fmla="*/ -1851 h 369871"/>
                    <a:gd name="connsiteX68" fmla="*/ 138379 w 2152619"/>
                    <a:gd name="connsiteY68" fmla="*/ -2357 h 369871"/>
                    <a:gd name="connsiteX69" fmla="*/ 166408 w 2152619"/>
                    <a:gd name="connsiteY69" fmla="*/ -2695 h 369871"/>
                    <a:gd name="connsiteX70" fmla="*/ 165057 w 2152619"/>
                    <a:gd name="connsiteY70" fmla="*/ 10299 h 369871"/>
                    <a:gd name="connsiteX71" fmla="*/ 165732 w 2152619"/>
                    <a:gd name="connsiteY71" fmla="*/ 86743 h 369871"/>
                    <a:gd name="connsiteX72" fmla="*/ 167252 w 2152619"/>
                    <a:gd name="connsiteY72" fmla="*/ 94337 h 369871"/>
                    <a:gd name="connsiteX73" fmla="*/ 172655 w 2152619"/>
                    <a:gd name="connsiteY73" fmla="*/ 85055 h 369871"/>
                    <a:gd name="connsiteX74" fmla="*/ 178734 w 2152619"/>
                    <a:gd name="connsiteY74" fmla="*/ 70712 h 369871"/>
                    <a:gd name="connsiteX75" fmla="*/ 183461 w 2152619"/>
                    <a:gd name="connsiteY75" fmla="*/ 9624 h 369871"/>
                    <a:gd name="connsiteX76" fmla="*/ 183124 w 2152619"/>
                    <a:gd name="connsiteY76" fmla="*/ -2695 h 369871"/>
                    <a:gd name="connsiteX77" fmla="*/ 217062 w 2152619"/>
                    <a:gd name="connsiteY77" fmla="*/ -2695 h 369871"/>
                    <a:gd name="connsiteX78" fmla="*/ 251001 w 2152619"/>
                    <a:gd name="connsiteY78" fmla="*/ -2695 h 369871"/>
                    <a:gd name="connsiteX79" fmla="*/ 250157 w 2152619"/>
                    <a:gd name="connsiteY79" fmla="*/ 5405 h 369871"/>
                    <a:gd name="connsiteX80" fmla="*/ 246949 w 2152619"/>
                    <a:gd name="connsiteY80" fmla="*/ 101424 h 369871"/>
                    <a:gd name="connsiteX81" fmla="*/ 250326 w 2152619"/>
                    <a:gd name="connsiteY81" fmla="*/ 131799 h 369871"/>
                    <a:gd name="connsiteX82" fmla="*/ 264002 w 2152619"/>
                    <a:gd name="connsiteY82" fmla="*/ 115768 h 369871"/>
                    <a:gd name="connsiteX83" fmla="*/ 276159 w 2152619"/>
                    <a:gd name="connsiteY83" fmla="*/ 97205 h 369871"/>
                    <a:gd name="connsiteX84" fmla="*/ 275146 w 2152619"/>
                    <a:gd name="connsiteY84" fmla="*/ 71387 h 369871"/>
                    <a:gd name="connsiteX85" fmla="*/ 264171 w 2152619"/>
                    <a:gd name="connsiteY85" fmla="*/ 3212 h 369871"/>
                    <a:gd name="connsiteX86" fmla="*/ 262483 w 2152619"/>
                    <a:gd name="connsiteY86" fmla="*/ -2020 h 369871"/>
                    <a:gd name="connsiteX87" fmla="*/ 282745 w 2152619"/>
                    <a:gd name="connsiteY87" fmla="*/ -2695 h 369871"/>
                    <a:gd name="connsiteX88" fmla="*/ 303006 w 2152619"/>
                    <a:gd name="connsiteY88" fmla="*/ -2695 h 369871"/>
                    <a:gd name="connsiteX89" fmla="*/ 303006 w 2152619"/>
                    <a:gd name="connsiteY89" fmla="*/ 2030 h 369871"/>
                    <a:gd name="connsiteX90" fmla="*/ 301149 w 2152619"/>
                    <a:gd name="connsiteY90" fmla="*/ 24980 h 369871"/>
                    <a:gd name="connsiteX91" fmla="*/ 300136 w 2152619"/>
                    <a:gd name="connsiteY91" fmla="*/ 44049 h 369871"/>
                    <a:gd name="connsiteX92" fmla="*/ 307228 w 2152619"/>
                    <a:gd name="connsiteY92" fmla="*/ 8612 h 369871"/>
                    <a:gd name="connsiteX93" fmla="*/ 308410 w 2152619"/>
                    <a:gd name="connsiteY93" fmla="*/ -2695 h 369871"/>
                    <a:gd name="connsiteX94" fmla="*/ 462906 w 2152619"/>
                    <a:gd name="connsiteY94" fmla="*/ -2695 h 369871"/>
                    <a:gd name="connsiteX95" fmla="*/ 616390 w 2152619"/>
                    <a:gd name="connsiteY95" fmla="*/ 5 h 369871"/>
                    <a:gd name="connsiteX96" fmla="*/ 616221 w 2152619"/>
                    <a:gd name="connsiteY96" fmla="*/ 28018 h 369871"/>
                    <a:gd name="connsiteX97" fmla="*/ 623988 w 2152619"/>
                    <a:gd name="connsiteY97" fmla="*/ 55524 h 369871"/>
                    <a:gd name="connsiteX98" fmla="*/ 637834 w 2152619"/>
                    <a:gd name="connsiteY98" fmla="*/ 74930 h 369871"/>
                    <a:gd name="connsiteX99" fmla="*/ 642055 w 2152619"/>
                    <a:gd name="connsiteY99" fmla="*/ 10130 h 369871"/>
                    <a:gd name="connsiteX100" fmla="*/ 641549 w 2152619"/>
                    <a:gd name="connsiteY100" fmla="*/ -1851 h 369871"/>
                    <a:gd name="connsiteX101" fmla="*/ 693723 w 2152619"/>
                    <a:gd name="connsiteY101" fmla="*/ -2357 h 369871"/>
                    <a:gd name="connsiteX102" fmla="*/ 745897 w 2152619"/>
                    <a:gd name="connsiteY102" fmla="*/ -2695 h 369871"/>
                    <a:gd name="connsiteX103" fmla="*/ 744884 w 2152619"/>
                    <a:gd name="connsiteY103" fmla="*/ 21605 h 369871"/>
                    <a:gd name="connsiteX104" fmla="*/ 741169 w 2152619"/>
                    <a:gd name="connsiteY104" fmla="*/ 65818 h 369871"/>
                    <a:gd name="connsiteX105" fmla="*/ 741676 w 2152619"/>
                    <a:gd name="connsiteY105" fmla="*/ 90455 h 369871"/>
                    <a:gd name="connsiteX106" fmla="*/ 744884 w 2152619"/>
                    <a:gd name="connsiteY106" fmla="*/ 95518 h 369871"/>
                    <a:gd name="connsiteX107" fmla="*/ 746910 w 2152619"/>
                    <a:gd name="connsiteY107" fmla="*/ 83030 h 369871"/>
                    <a:gd name="connsiteX108" fmla="*/ 751976 w 2152619"/>
                    <a:gd name="connsiteY108" fmla="*/ 16712 h 369871"/>
                    <a:gd name="connsiteX109" fmla="*/ 751469 w 2152619"/>
                    <a:gd name="connsiteY109" fmla="*/ -1851 h 369871"/>
                    <a:gd name="connsiteX110" fmla="*/ 805332 w 2152619"/>
                    <a:gd name="connsiteY110" fmla="*/ -1851 h 369871"/>
                    <a:gd name="connsiteX111" fmla="*/ 859026 w 2152619"/>
                    <a:gd name="connsiteY111" fmla="*/ -1851 h 369871"/>
                    <a:gd name="connsiteX112" fmla="*/ 859026 w 2152619"/>
                    <a:gd name="connsiteY112" fmla="*/ 10805 h 369871"/>
                    <a:gd name="connsiteX113" fmla="*/ 858857 w 2152619"/>
                    <a:gd name="connsiteY113" fmla="*/ 23462 h 369871"/>
                    <a:gd name="connsiteX114" fmla="*/ 860714 w 2152619"/>
                    <a:gd name="connsiteY114" fmla="*/ 10468 h 369871"/>
                    <a:gd name="connsiteX115" fmla="*/ 862403 w 2152619"/>
                    <a:gd name="connsiteY115" fmla="*/ -2695 h 369871"/>
                    <a:gd name="connsiteX116" fmla="*/ 916266 w 2152619"/>
                    <a:gd name="connsiteY116" fmla="*/ -2695 h 369871"/>
                    <a:gd name="connsiteX117" fmla="*/ 969960 w 2152619"/>
                    <a:gd name="connsiteY117" fmla="*/ -2695 h 369871"/>
                    <a:gd name="connsiteX118" fmla="*/ 969960 w 2152619"/>
                    <a:gd name="connsiteY118" fmla="*/ 3718 h 369871"/>
                    <a:gd name="connsiteX119" fmla="*/ 966583 w 2152619"/>
                    <a:gd name="connsiteY119" fmla="*/ 23799 h 369871"/>
                    <a:gd name="connsiteX120" fmla="*/ 974856 w 2152619"/>
                    <a:gd name="connsiteY120" fmla="*/ 75605 h 369871"/>
                    <a:gd name="connsiteX121" fmla="*/ 1040370 w 2152619"/>
                    <a:gd name="connsiteY121" fmla="*/ 177868 h 369871"/>
                    <a:gd name="connsiteX122" fmla="*/ 1037837 w 2152619"/>
                    <a:gd name="connsiteY122" fmla="*/ 170105 h 369871"/>
                    <a:gd name="connsiteX123" fmla="*/ 1014705 w 2152619"/>
                    <a:gd name="connsiteY123" fmla="*/ 78305 h 369871"/>
                    <a:gd name="connsiteX124" fmla="*/ 1008795 w 2152619"/>
                    <a:gd name="connsiteY124" fmla="*/ 4562 h 369871"/>
                    <a:gd name="connsiteX125" fmla="*/ 1008795 w 2152619"/>
                    <a:gd name="connsiteY125" fmla="*/ -2695 h 369871"/>
                    <a:gd name="connsiteX126" fmla="*/ 1037162 w 2152619"/>
                    <a:gd name="connsiteY126" fmla="*/ -2695 h 369871"/>
                    <a:gd name="connsiteX127" fmla="*/ 1065697 w 2152619"/>
                    <a:gd name="connsiteY127" fmla="*/ -2695 h 369871"/>
                    <a:gd name="connsiteX128" fmla="*/ 1066710 w 2152619"/>
                    <a:gd name="connsiteY128" fmla="*/ 17218 h 369871"/>
                    <a:gd name="connsiteX129" fmla="*/ 1091869 w 2152619"/>
                    <a:gd name="connsiteY129" fmla="*/ 110874 h 369871"/>
                    <a:gd name="connsiteX130" fmla="*/ 1094064 w 2152619"/>
                    <a:gd name="connsiteY130" fmla="*/ 121168 h 369871"/>
                    <a:gd name="connsiteX131" fmla="*/ 1067217 w 2152619"/>
                    <a:gd name="connsiteY131" fmla="*/ 83874 h 369871"/>
                    <a:gd name="connsiteX132" fmla="*/ 1058099 w 2152619"/>
                    <a:gd name="connsiteY132" fmla="*/ 69193 h 369871"/>
                    <a:gd name="connsiteX133" fmla="*/ 1057423 w 2152619"/>
                    <a:gd name="connsiteY133" fmla="*/ 85562 h 369871"/>
                    <a:gd name="connsiteX134" fmla="*/ 1063840 w 2152619"/>
                    <a:gd name="connsiteY134" fmla="*/ 113405 h 369871"/>
                    <a:gd name="connsiteX135" fmla="*/ 1063333 w 2152619"/>
                    <a:gd name="connsiteY135" fmla="*/ 120155 h 369871"/>
                    <a:gd name="connsiteX136" fmla="*/ 1061982 w 2152619"/>
                    <a:gd name="connsiteY136" fmla="*/ 139562 h 369871"/>
                    <a:gd name="connsiteX137" fmla="*/ 1087310 w 2152619"/>
                    <a:gd name="connsiteY137" fmla="*/ 238280 h 369871"/>
                    <a:gd name="connsiteX138" fmla="*/ 1102506 w 2152619"/>
                    <a:gd name="connsiteY138" fmla="*/ 272368 h 369871"/>
                    <a:gd name="connsiteX139" fmla="*/ 1177644 w 2152619"/>
                    <a:gd name="connsiteY139" fmla="*/ 253468 h 369871"/>
                    <a:gd name="connsiteX140" fmla="*/ 1225259 w 2152619"/>
                    <a:gd name="connsiteY140" fmla="*/ 223768 h 369871"/>
                    <a:gd name="connsiteX141" fmla="*/ 1228130 w 2152619"/>
                    <a:gd name="connsiteY141" fmla="*/ 217693 h 369871"/>
                    <a:gd name="connsiteX142" fmla="*/ 1217323 w 2152619"/>
                    <a:gd name="connsiteY142" fmla="*/ 210437 h 369871"/>
                    <a:gd name="connsiteX143" fmla="*/ 1192840 w 2152619"/>
                    <a:gd name="connsiteY143" fmla="*/ 192549 h 369871"/>
                    <a:gd name="connsiteX144" fmla="*/ 1177982 w 2152619"/>
                    <a:gd name="connsiteY144" fmla="*/ 182762 h 369871"/>
                    <a:gd name="connsiteX145" fmla="*/ 1174436 w 2152619"/>
                    <a:gd name="connsiteY145" fmla="*/ 214318 h 369871"/>
                    <a:gd name="connsiteX146" fmla="*/ 1171565 w 2152619"/>
                    <a:gd name="connsiteY146" fmla="*/ 244524 h 369871"/>
                    <a:gd name="connsiteX147" fmla="*/ 1170214 w 2152619"/>
                    <a:gd name="connsiteY147" fmla="*/ 209087 h 369871"/>
                    <a:gd name="connsiteX148" fmla="*/ 1168864 w 2152619"/>
                    <a:gd name="connsiteY148" fmla="*/ 173649 h 369871"/>
                    <a:gd name="connsiteX149" fmla="*/ 1157720 w 2152619"/>
                    <a:gd name="connsiteY149" fmla="*/ 162343 h 369871"/>
                    <a:gd name="connsiteX150" fmla="*/ 1145394 w 2152619"/>
                    <a:gd name="connsiteY150" fmla="*/ 150868 h 369871"/>
                    <a:gd name="connsiteX151" fmla="*/ 1138133 w 2152619"/>
                    <a:gd name="connsiteY151" fmla="*/ 221743 h 369871"/>
                    <a:gd name="connsiteX152" fmla="*/ 1134925 w 2152619"/>
                    <a:gd name="connsiteY152" fmla="*/ 235243 h 369871"/>
                    <a:gd name="connsiteX153" fmla="*/ 1129353 w 2152619"/>
                    <a:gd name="connsiteY153" fmla="*/ 175337 h 369871"/>
                    <a:gd name="connsiteX154" fmla="*/ 1124625 w 2152619"/>
                    <a:gd name="connsiteY154" fmla="*/ 126399 h 369871"/>
                    <a:gd name="connsiteX155" fmla="*/ 1114157 w 2152619"/>
                    <a:gd name="connsiteY155" fmla="*/ 111212 h 369871"/>
                    <a:gd name="connsiteX156" fmla="*/ 1073802 w 2152619"/>
                    <a:gd name="connsiteY156" fmla="*/ 6249 h 369871"/>
                    <a:gd name="connsiteX157" fmla="*/ 1072789 w 2152619"/>
                    <a:gd name="connsiteY157" fmla="*/ -2695 h 369871"/>
                    <a:gd name="connsiteX158" fmla="*/ 1090687 w 2152619"/>
                    <a:gd name="connsiteY158" fmla="*/ -2695 h 369871"/>
                    <a:gd name="connsiteX159" fmla="*/ 1108416 w 2152619"/>
                    <a:gd name="connsiteY159" fmla="*/ -2695 h 369871"/>
                    <a:gd name="connsiteX160" fmla="*/ 1108416 w 2152619"/>
                    <a:gd name="connsiteY160" fmla="*/ 13843 h 369871"/>
                    <a:gd name="connsiteX161" fmla="*/ 1111793 w 2152619"/>
                    <a:gd name="connsiteY161" fmla="*/ 44387 h 369871"/>
                    <a:gd name="connsiteX162" fmla="*/ 1117702 w 2152619"/>
                    <a:gd name="connsiteY162" fmla="*/ 56368 h 369871"/>
                    <a:gd name="connsiteX163" fmla="*/ 1111793 w 2152619"/>
                    <a:gd name="connsiteY163" fmla="*/ -1345 h 369871"/>
                    <a:gd name="connsiteX164" fmla="*/ 1224077 w 2152619"/>
                    <a:gd name="connsiteY164" fmla="*/ -2695 h 369871"/>
                    <a:gd name="connsiteX165" fmla="*/ 1336362 w 2152619"/>
                    <a:gd name="connsiteY165" fmla="*/ -1345 h 369871"/>
                    <a:gd name="connsiteX166" fmla="*/ 1332141 w 2152619"/>
                    <a:gd name="connsiteY166" fmla="*/ 16712 h 369871"/>
                    <a:gd name="connsiteX167" fmla="*/ 1324542 w 2152619"/>
                    <a:gd name="connsiteY167" fmla="*/ 58055 h 369871"/>
                    <a:gd name="connsiteX168" fmla="*/ 1318802 w 2152619"/>
                    <a:gd name="connsiteY168" fmla="*/ 92312 h 369871"/>
                    <a:gd name="connsiteX169" fmla="*/ 1316606 w 2152619"/>
                    <a:gd name="connsiteY169" fmla="*/ 101930 h 369871"/>
                    <a:gd name="connsiteX170" fmla="*/ 1324880 w 2152619"/>
                    <a:gd name="connsiteY170" fmla="*/ 115093 h 369871"/>
                    <a:gd name="connsiteX171" fmla="*/ 1334336 w 2152619"/>
                    <a:gd name="connsiteY171" fmla="*/ 128424 h 369871"/>
                    <a:gd name="connsiteX172" fmla="*/ 1370807 w 2152619"/>
                    <a:gd name="connsiteY172" fmla="*/ 62780 h 369871"/>
                    <a:gd name="connsiteX173" fmla="*/ 1375028 w 2152619"/>
                    <a:gd name="connsiteY173" fmla="*/ 51305 h 369871"/>
                    <a:gd name="connsiteX174" fmla="*/ 1370976 w 2152619"/>
                    <a:gd name="connsiteY174" fmla="*/ 31562 h 369871"/>
                    <a:gd name="connsiteX175" fmla="*/ 1365910 w 2152619"/>
                    <a:gd name="connsiteY175" fmla="*/ 4562 h 369871"/>
                    <a:gd name="connsiteX176" fmla="*/ 1364728 w 2152619"/>
                    <a:gd name="connsiteY176" fmla="*/ -2695 h 369871"/>
                    <a:gd name="connsiteX177" fmla="*/ 1442230 w 2152619"/>
                    <a:gd name="connsiteY177" fmla="*/ -2695 h 369871"/>
                    <a:gd name="connsiteX178" fmla="*/ 1519901 w 2152619"/>
                    <a:gd name="connsiteY178" fmla="*/ -2695 h 369871"/>
                    <a:gd name="connsiteX179" fmla="*/ 1519732 w 2152619"/>
                    <a:gd name="connsiteY179" fmla="*/ 26499 h 369871"/>
                    <a:gd name="connsiteX180" fmla="*/ 1521927 w 2152619"/>
                    <a:gd name="connsiteY180" fmla="*/ 68855 h 369871"/>
                    <a:gd name="connsiteX181" fmla="*/ 1526823 w 2152619"/>
                    <a:gd name="connsiteY181" fmla="*/ 77293 h 369871"/>
                    <a:gd name="connsiteX182" fmla="*/ 1534253 w 2152619"/>
                    <a:gd name="connsiteY182" fmla="*/ 59237 h 369871"/>
                    <a:gd name="connsiteX183" fmla="*/ 1538980 w 2152619"/>
                    <a:gd name="connsiteY183" fmla="*/ 21774 h 369871"/>
                    <a:gd name="connsiteX184" fmla="*/ 1538980 w 2152619"/>
                    <a:gd name="connsiteY184" fmla="*/ -2695 h 369871"/>
                    <a:gd name="connsiteX185" fmla="*/ 1581868 w 2152619"/>
                    <a:gd name="connsiteY185" fmla="*/ -2695 h 369871"/>
                    <a:gd name="connsiteX186" fmla="*/ 1624925 w 2152619"/>
                    <a:gd name="connsiteY186" fmla="*/ -2695 h 369871"/>
                    <a:gd name="connsiteX187" fmla="*/ 1624587 w 2152619"/>
                    <a:gd name="connsiteY187" fmla="*/ 14687 h 369871"/>
                    <a:gd name="connsiteX188" fmla="*/ 1629821 w 2152619"/>
                    <a:gd name="connsiteY188" fmla="*/ 47930 h 369871"/>
                    <a:gd name="connsiteX189" fmla="*/ 1672371 w 2152619"/>
                    <a:gd name="connsiteY189" fmla="*/ 125555 h 369871"/>
                    <a:gd name="connsiteX190" fmla="*/ 1675917 w 2152619"/>
                    <a:gd name="connsiteY190" fmla="*/ 129774 h 369871"/>
                    <a:gd name="connsiteX191" fmla="*/ 1675242 w 2152619"/>
                    <a:gd name="connsiteY191" fmla="*/ 124712 h 369871"/>
                    <a:gd name="connsiteX192" fmla="*/ 1667306 w 2152619"/>
                    <a:gd name="connsiteY192" fmla="*/ 100243 h 369871"/>
                    <a:gd name="connsiteX193" fmla="*/ 1644849 w 2152619"/>
                    <a:gd name="connsiteY193" fmla="*/ 4393 h 369871"/>
                    <a:gd name="connsiteX194" fmla="*/ 1644005 w 2152619"/>
                    <a:gd name="connsiteY194" fmla="*/ -2695 h 369871"/>
                    <a:gd name="connsiteX195" fmla="*/ 1693815 w 2152619"/>
                    <a:gd name="connsiteY195" fmla="*/ -2357 h 369871"/>
                    <a:gd name="connsiteX196" fmla="*/ 1743794 w 2152619"/>
                    <a:gd name="connsiteY196" fmla="*/ -1851 h 369871"/>
                    <a:gd name="connsiteX197" fmla="*/ 1743457 w 2152619"/>
                    <a:gd name="connsiteY197" fmla="*/ 12493 h 369871"/>
                    <a:gd name="connsiteX198" fmla="*/ 1745652 w 2152619"/>
                    <a:gd name="connsiteY198" fmla="*/ 35274 h 369871"/>
                    <a:gd name="connsiteX199" fmla="*/ 1748184 w 2152619"/>
                    <a:gd name="connsiteY199" fmla="*/ 20593 h 369871"/>
                    <a:gd name="connsiteX200" fmla="*/ 1748353 w 2152619"/>
                    <a:gd name="connsiteY200" fmla="*/ -2695 h 369871"/>
                    <a:gd name="connsiteX201" fmla="*/ 1815217 w 2152619"/>
                    <a:gd name="connsiteY201" fmla="*/ -2695 h 369871"/>
                    <a:gd name="connsiteX202" fmla="*/ 1882250 w 2152619"/>
                    <a:gd name="connsiteY202" fmla="*/ -2695 h 369871"/>
                    <a:gd name="connsiteX203" fmla="*/ 1880900 w 2152619"/>
                    <a:gd name="connsiteY203" fmla="*/ 6080 h 369871"/>
                    <a:gd name="connsiteX204" fmla="*/ 1878029 w 2152619"/>
                    <a:gd name="connsiteY204" fmla="*/ 101930 h 369871"/>
                    <a:gd name="connsiteX205" fmla="*/ 1900993 w 2152619"/>
                    <a:gd name="connsiteY205" fmla="*/ 57887 h 369871"/>
                    <a:gd name="connsiteX206" fmla="*/ 1906227 w 2152619"/>
                    <a:gd name="connsiteY206" fmla="*/ 10805 h 369871"/>
                    <a:gd name="connsiteX207" fmla="*/ 1903694 w 2152619"/>
                    <a:gd name="connsiteY207" fmla="*/ -501 h 369871"/>
                    <a:gd name="connsiteX208" fmla="*/ 1925644 w 2152619"/>
                    <a:gd name="connsiteY208" fmla="*/ -2695 h 369871"/>
                    <a:gd name="connsiteX209" fmla="*/ 1945738 w 2152619"/>
                    <a:gd name="connsiteY209" fmla="*/ 8105 h 369871"/>
                    <a:gd name="connsiteX210" fmla="*/ 1961778 w 2152619"/>
                    <a:gd name="connsiteY210" fmla="*/ 69024 h 369871"/>
                    <a:gd name="connsiteX211" fmla="*/ 1964311 w 2152619"/>
                    <a:gd name="connsiteY211" fmla="*/ 59743 h 369871"/>
                    <a:gd name="connsiteX212" fmla="*/ 1960090 w 2152619"/>
                    <a:gd name="connsiteY212" fmla="*/ 5405 h 369871"/>
                    <a:gd name="connsiteX213" fmla="*/ 1958908 w 2152619"/>
                    <a:gd name="connsiteY213" fmla="*/ -2695 h 369871"/>
                    <a:gd name="connsiteX214" fmla="*/ 2029318 w 2152619"/>
                    <a:gd name="connsiteY214" fmla="*/ -2695 h 369871"/>
                    <a:gd name="connsiteX215" fmla="*/ 2099559 w 2152619"/>
                    <a:gd name="connsiteY215" fmla="*/ -2695 h 369871"/>
                    <a:gd name="connsiteX216" fmla="*/ 2098546 w 2152619"/>
                    <a:gd name="connsiteY216" fmla="*/ 4562 h 369871"/>
                    <a:gd name="connsiteX217" fmla="*/ 2080985 w 2152619"/>
                    <a:gd name="connsiteY217" fmla="*/ 85730 h 369871"/>
                    <a:gd name="connsiteX218" fmla="*/ 2076258 w 2152619"/>
                    <a:gd name="connsiteY218" fmla="*/ 102943 h 369871"/>
                    <a:gd name="connsiteX219" fmla="*/ 2086726 w 2152619"/>
                    <a:gd name="connsiteY219" fmla="*/ 85055 h 369871"/>
                    <a:gd name="connsiteX220" fmla="*/ 2109521 w 2152619"/>
                    <a:gd name="connsiteY220" fmla="*/ 20930 h 369871"/>
                    <a:gd name="connsiteX221" fmla="*/ 2112391 w 2152619"/>
                    <a:gd name="connsiteY221" fmla="*/ 2874 h 369871"/>
                    <a:gd name="connsiteX222" fmla="*/ 2113236 w 2152619"/>
                    <a:gd name="connsiteY222" fmla="*/ -2695 h 369871"/>
                    <a:gd name="connsiteX223" fmla="*/ 2130121 w 2152619"/>
                    <a:gd name="connsiteY223" fmla="*/ -2695 h 369871"/>
                    <a:gd name="connsiteX224" fmla="*/ 2146837 w 2152619"/>
                    <a:gd name="connsiteY224" fmla="*/ -2695 h 369871"/>
                    <a:gd name="connsiteX225" fmla="*/ 2145824 w 2152619"/>
                    <a:gd name="connsiteY225" fmla="*/ 2030 h 369871"/>
                    <a:gd name="connsiteX226" fmla="*/ 2119145 w 2152619"/>
                    <a:gd name="connsiteY226" fmla="*/ 74930 h 369871"/>
                    <a:gd name="connsiteX227" fmla="*/ 2081492 w 2152619"/>
                    <a:gd name="connsiteY227" fmla="*/ 132305 h 369871"/>
                    <a:gd name="connsiteX228" fmla="*/ 2074232 w 2152619"/>
                    <a:gd name="connsiteY228" fmla="*/ 140405 h 369871"/>
                    <a:gd name="connsiteX229" fmla="*/ 2079466 w 2152619"/>
                    <a:gd name="connsiteY229" fmla="*/ 155424 h 369871"/>
                    <a:gd name="connsiteX230" fmla="*/ 2132653 w 2152619"/>
                    <a:gd name="connsiteY230" fmla="*/ 260049 h 369871"/>
                    <a:gd name="connsiteX231" fmla="*/ 2123198 w 2152619"/>
                    <a:gd name="connsiteY231" fmla="*/ 252624 h 369871"/>
                    <a:gd name="connsiteX232" fmla="*/ 2068322 w 2152619"/>
                    <a:gd name="connsiteY232" fmla="*/ 177868 h 369871"/>
                    <a:gd name="connsiteX233" fmla="*/ 2055827 w 2152619"/>
                    <a:gd name="connsiteY233" fmla="*/ 159305 h 369871"/>
                    <a:gd name="connsiteX234" fmla="*/ 2038098 w 2152619"/>
                    <a:gd name="connsiteY234" fmla="*/ 182930 h 369871"/>
                    <a:gd name="connsiteX235" fmla="*/ 1997068 w 2152619"/>
                    <a:gd name="connsiteY235" fmla="*/ 245030 h 369871"/>
                    <a:gd name="connsiteX236" fmla="*/ 1983391 w 2152619"/>
                    <a:gd name="connsiteY236" fmla="*/ 264605 h 369871"/>
                    <a:gd name="connsiteX237" fmla="*/ 2006692 w 2152619"/>
                    <a:gd name="connsiteY237" fmla="*/ 270512 h 369871"/>
                    <a:gd name="connsiteX238" fmla="*/ 2034552 w 2152619"/>
                    <a:gd name="connsiteY238" fmla="*/ 278443 h 369871"/>
                    <a:gd name="connsiteX239" fmla="*/ 2036241 w 2152619"/>
                    <a:gd name="connsiteY239" fmla="*/ 279793 h 369871"/>
                    <a:gd name="connsiteX240" fmla="*/ 1987105 w 2152619"/>
                    <a:gd name="connsiteY240" fmla="*/ 270005 h 369871"/>
                    <a:gd name="connsiteX241" fmla="*/ 1972584 w 2152619"/>
                    <a:gd name="connsiteY241" fmla="*/ 276080 h 369871"/>
                    <a:gd name="connsiteX242" fmla="*/ 1953673 w 2152619"/>
                    <a:gd name="connsiteY242" fmla="*/ 297680 h 369871"/>
                    <a:gd name="connsiteX243" fmla="*/ 1940841 w 2152619"/>
                    <a:gd name="connsiteY243" fmla="*/ 313374 h 369871"/>
                    <a:gd name="connsiteX244" fmla="*/ 1964817 w 2152619"/>
                    <a:gd name="connsiteY244" fmla="*/ 355055 h 369871"/>
                    <a:gd name="connsiteX245" fmla="*/ 1948946 w 2152619"/>
                    <a:gd name="connsiteY245" fmla="*/ 337843 h 369871"/>
                    <a:gd name="connsiteX246" fmla="*/ 1934425 w 2152619"/>
                    <a:gd name="connsiteY246" fmla="*/ 319618 h 369871"/>
                    <a:gd name="connsiteX247" fmla="*/ 1929359 w 2152619"/>
                    <a:gd name="connsiteY247" fmla="*/ 323499 h 369871"/>
                    <a:gd name="connsiteX248" fmla="*/ 1925138 w 2152619"/>
                    <a:gd name="connsiteY248" fmla="*/ 327212 h 369871"/>
                    <a:gd name="connsiteX249" fmla="*/ 1929021 w 2152619"/>
                    <a:gd name="connsiteY249" fmla="*/ 321812 h 369871"/>
                    <a:gd name="connsiteX250" fmla="*/ 1932905 w 2152619"/>
                    <a:gd name="connsiteY250" fmla="*/ 316412 h 369871"/>
                    <a:gd name="connsiteX251" fmla="*/ 1926658 w 2152619"/>
                    <a:gd name="connsiteY251" fmla="*/ 306962 h 369871"/>
                    <a:gd name="connsiteX252" fmla="*/ 1920579 w 2152619"/>
                    <a:gd name="connsiteY252" fmla="*/ 297680 h 369871"/>
                    <a:gd name="connsiteX253" fmla="*/ 1911630 w 2152619"/>
                    <a:gd name="connsiteY253" fmla="*/ 310674 h 369871"/>
                    <a:gd name="connsiteX254" fmla="*/ 1868911 w 2152619"/>
                    <a:gd name="connsiteY254" fmla="*/ 366868 h 369871"/>
                    <a:gd name="connsiteX255" fmla="*/ 1874652 w 2152619"/>
                    <a:gd name="connsiteY255" fmla="*/ 357249 h 369871"/>
                    <a:gd name="connsiteX256" fmla="*/ 1907747 w 2152619"/>
                    <a:gd name="connsiteY256" fmla="*/ 299705 h 369871"/>
                    <a:gd name="connsiteX257" fmla="*/ 1913825 w 2152619"/>
                    <a:gd name="connsiteY257" fmla="*/ 287555 h 369871"/>
                    <a:gd name="connsiteX258" fmla="*/ 1905383 w 2152619"/>
                    <a:gd name="connsiteY258" fmla="*/ 273212 h 369871"/>
                    <a:gd name="connsiteX259" fmla="*/ 1892550 w 2152619"/>
                    <a:gd name="connsiteY259" fmla="*/ 250093 h 369871"/>
                    <a:gd name="connsiteX260" fmla="*/ 1869249 w 2152619"/>
                    <a:gd name="connsiteY260" fmla="*/ 222587 h 369871"/>
                    <a:gd name="connsiteX261" fmla="*/ 1841895 w 2152619"/>
                    <a:gd name="connsiteY261" fmla="*/ 191199 h 369871"/>
                    <a:gd name="connsiteX262" fmla="*/ 1830920 w 2152619"/>
                    <a:gd name="connsiteY262" fmla="*/ 179555 h 369871"/>
                    <a:gd name="connsiteX263" fmla="*/ 1836492 w 2152619"/>
                    <a:gd name="connsiteY263" fmla="*/ 197612 h 369871"/>
                    <a:gd name="connsiteX264" fmla="*/ 1847467 w 2152619"/>
                    <a:gd name="connsiteY264" fmla="*/ 285699 h 369871"/>
                    <a:gd name="connsiteX265" fmla="*/ 1860300 w 2152619"/>
                    <a:gd name="connsiteY265" fmla="*/ 307130 h 369871"/>
                    <a:gd name="connsiteX266" fmla="*/ 1870937 w 2152619"/>
                    <a:gd name="connsiteY266" fmla="*/ 312362 h 369871"/>
                    <a:gd name="connsiteX267" fmla="*/ 1843415 w 2152619"/>
                    <a:gd name="connsiteY267" fmla="*/ 302405 h 369871"/>
                    <a:gd name="connsiteX268" fmla="*/ 1835648 w 2152619"/>
                    <a:gd name="connsiteY268" fmla="*/ 309830 h 369871"/>
                    <a:gd name="connsiteX269" fmla="*/ 1825179 w 2152619"/>
                    <a:gd name="connsiteY269" fmla="*/ 323837 h 369871"/>
                    <a:gd name="connsiteX270" fmla="*/ 1820620 w 2152619"/>
                    <a:gd name="connsiteY270" fmla="*/ 328899 h 369871"/>
                    <a:gd name="connsiteX271" fmla="*/ 1824335 w 2152619"/>
                    <a:gd name="connsiteY271" fmla="*/ 322655 h 369871"/>
                    <a:gd name="connsiteX272" fmla="*/ 1826699 w 2152619"/>
                    <a:gd name="connsiteY272" fmla="*/ 314387 h 369871"/>
                    <a:gd name="connsiteX273" fmla="*/ 1827374 w 2152619"/>
                    <a:gd name="connsiteY273" fmla="*/ 313543 h 369871"/>
                    <a:gd name="connsiteX274" fmla="*/ 1836155 w 2152619"/>
                    <a:gd name="connsiteY274" fmla="*/ 299199 h 369871"/>
                    <a:gd name="connsiteX275" fmla="*/ 1826361 w 2152619"/>
                    <a:gd name="connsiteY275" fmla="*/ 286037 h 369871"/>
                    <a:gd name="connsiteX276" fmla="*/ 1783305 w 2152619"/>
                    <a:gd name="connsiteY276" fmla="*/ 231530 h 369871"/>
                    <a:gd name="connsiteX277" fmla="*/ 1757978 w 2152619"/>
                    <a:gd name="connsiteY277" fmla="*/ 222080 h 369871"/>
                    <a:gd name="connsiteX278" fmla="*/ 1750379 w 2152619"/>
                    <a:gd name="connsiteY278" fmla="*/ 225962 h 369871"/>
                    <a:gd name="connsiteX279" fmla="*/ 1760510 w 2152619"/>
                    <a:gd name="connsiteY279" fmla="*/ 243680 h 369871"/>
                    <a:gd name="connsiteX280" fmla="*/ 1797657 w 2152619"/>
                    <a:gd name="connsiteY280" fmla="*/ 298862 h 369871"/>
                    <a:gd name="connsiteX281" fmla="*/ 1813022 w 2152619"/>
                    <a:gd name="connsiteY281" fmla="*/ 306962 h 369871"/>
                    <a:gd name="connsiteX282" fmla="*/ 1823829 w 2152619"/>
                    <a:gd name="connsiteY282" fmla="*/ 312362 h 369871"/>
                    <a:gd name="connsiteX283" fmla="*/ 1808970 w 2152619"/>
                    <a:gd name="connsiteY283" fmla="*/ 307637 h 369871"/>
                    <a:gd name="connsiteX284" fmla="*/ 1787188 w 2152619"/>
                    <a:gd name="connsiteY284" fmla="*/ 294474 h 369871"/>
                    <a:gd name="connsiteX285" fmla="*/ 1743625 w 2152619"/>
                    <a:gd name="connsiteY285" fmla="*/ 241487 h 369871"/>
                    <a:gd name="connsiteX286" fmla="*/ 1739235 w 2152619"/>
                    <a:gd name="connsiteY286" fmla="*/ 234905 h 369871"/>
                    <a:gd name="connsiteX287" fmla="*/ 1736365 w 2152619"/>
                    <a:gd name="connsiteY287" fmla="*/ 238955 h 369871"/>
                    <a:gd name="connsiteX288" fmla="*/ 1731299 w 2152619"/>
                    <a:gd name="connsiteY288" fmla="*/ 253637 h 369871"/>
                    <a:gd name="connsiteX289" fmla="*/ 1744638 w 2152619"/>
                    <a:gd name="connsiteY289" fmla="*/ 318943 h 369871"/>
                    <a:gd name="connsiteX290" fmla="*/ 1750042 w 2152619"/>
                    <a:gd name="connsiteY290" fmla="*/ 327212 h 369871"/>
                    <a:gd name="connsiteX291" fmla="*/ 1743625 w 2152619"/>
                    <a:gd name="connsiteY291" fmla="*/ 320124 h 369871"/>
                    <a:gd name="connsiteX292" fmla="*/ 1719649 w 2152619"/>
                    <a:gd name="connsiteY292" fmla="*/ 266124 h 369871"/>
                    <a:gd name="connsiteX293" fmla="*/ 1714246 w 2152619"/>
                    <a:gd name="connsiteY293" fmla="*/ 264437 h 369871"/>
                    <a:gd name="connsiteX294" fmla="*/ 1716610 w 2152619"/>
                    <a:gd name="connsiteY294" fmla="*/ 258530 h 369871"/>
                    <a:gd name="connsiteX295" fmla="*/ 1719649 w 2152619"/>
                    <a:gd name="connsiteY295" fmla="*/ 246718 h 369871"/>
                    <a:gd name="connsiteX296" fmla="*/ 1722688 w 2152619"/>
                    <a:gd name="connsiteY296" fmla="*/ 228493 h 369871"/>
                    <a:gd name="connsiteX297" fmla="*/ 1717960 w 2152619"/>
                    <a:gd name="connsiteY297" fmla="*/ 219212 h 369871"/>
                    <a:gd name="connsiteX298" fmla="*/ 1701075 w 2152619"/>
                    <a:gd name="connsiteY298" fmla="*/ 243005 h 369871"/>
                    <a:gd name="connsiteX299" fmla="*/ 1687736 w 2152619"/>
                    <a:gd name="connsiteY299" fmla="*/ 260893 h 369871"/>
                    <a:gd name="connsiteX300" fmla="*/ 1698036 w 2152619"/>
                    <a:gd name="connsiteY300" fmla="*/ 276249 h 369871"/>
                    <a:gd name="connsiteX301" fmla="*/ 1721675 w 2152619"/>
                    <a:gd name="connsiteY301" fmla="*/ 309324 h 369871"/>
                    <a:gd name="connsiteX302" fmla="*/ 1735014 w 2152619"/>
                    <a:gd name="connsiteY302" fmla="*/ 327212 h 369871"/>
                    <a:gd name="connsiteX303" fmla="*/ 1721168 w 2152619"/>
                    <a:gd name="connsiteY303" fmla="*/ 312868 h 369871"/>
                    <a:gd name="connsiteX304" fmla="*/ 1694659 w 2152619"/>
                    <a:gd name="connsiteY304" fmla="*/ 283674 h 369871"/>
                    <a:gd name="connsiteX305" fmla="*/ 1681827 w 2152619"/>
                    <a:gd name="connsiteY305" fmla="*/ 268655 h 369871"/>
                    <a:gd name="connsiteX306" fmla="*/ 1672540 w 2152619"/>
                    <a:gd name="connsiteY306" fmla="*/ 279455 h 369871"/>
                    <a:gd name="connsiteX307" fmla="*/ 1648732 w 2152619"/>
                    <a:gd name="connsiteY307" fmla="*/ 303080 h 369871"/>
                    <a:gd name="connsiteX308" fmla="*/ 1675242 w 2152619"/>
                    <a:gd name="connsiteY308" fmla="*/ 353030 h 369871"/>
                    <a:gd name="connsiteX309" fmla="*/ 1682671 w 2152619"/>
                    <a:gd name="connsiteY309" fmla="*/ 366024 h 369871"/>
                    <a:gd name="connsiteX310" fmla="*/ 1659539 w 2152619"/>
                    <a:gd name="connsiteY310" fmla="*/ 336493 h 369871"/>
                    <a:gd name="connsiteX311" fmla="*/ 1636744 w 2152619"/>
                    <a:gd name="connsiteY311" fmla="*/ 307805 h 369871"/>
                    <a:gd name="connsiteX312" fmla="*/ 1629652 w 2152619"/>
                    <a:gd name="connsiteY312" fmla="*/ 310337 h 369871"/>
                    <a:gd name="connsiteX313" fmla="*/ 1628808 w 2152619"/>
                    <a:gd name="connsiteY313" fmla="*/ 308987 h 369871"/>
                    <a:gd name="connsiteX314" fmla="*/ 1636913 w 2152619"/>
                    <a:gd name="connsiteY314" fmla="*/ 305274 h 369871"/>
                    <a:gd name="connsiteX315" fmla="*/ 1627795 w 2152619"/>
                    <a:gd name="connsiteY315" fmla="*/ 290930 h 369871"/>
                    <a:gd name="connsiteX316" fmla="*/ 1611923 w 2152619"/>
                    <a:gd name="connsiteY316" fmla="*/ 264605 h 369871"/>
                    <a:gd name="connsiteX317" fmla="*/ 1605000 w 2152619"/>
                    <a:gd name="connsiteY317" fmla="*/ 252624 h 369871"/>
                    <a:gd name="connsiteX318" fmla="*/ 1591324 w 2152619"/>
                    <a:gd name="connsiteY318" fmla="*/ 256505 h 369871"/>
                    <a:gd name="connsiteX319" fmla="*/ 1560424 w 2152619"/>
                    <a:gd name="connsiteY319" fmla="*/ 263930 h 369871"/>
                    <a:gd name="connsiteX320" fmla="*/ 1541007 w 2152619"/>
                    <a:gd name="connsiteY320" fmla="*/ 270174 h 369871"/>
                    <a:gd name="connsiteX321" fmla="*/ 1525979 w 2152619"/>
                    <a:gd name="connsiteY321" fmla="*/ 293462 h 369871"/>
                    <a:gd name="connsiteX322" fmla="*/ 1493898 w 2152619"/>
                    <a:gd name="connsiteY322" fmla="*/ 339362 h 369871"/>
                    <a:gd name="connsiteX323" fmla="*/ 1477688 w 2152619"/>
                    <a:gd name="connsiteY323" fmla="*/ 357418 h 369871"/>
                    <a:gd name="connsiteX324" fmla="*/ 1523446 w 2152619"/>
                    <a:gd name="connsiteY324" fmla="*/ 271524 h 369871"/>
                    <a:gd name="connsiteX325" fmla="*/ 1480728 w 2152619"/>
                    <a:gd name="connsiteY325" fmla="*/ 279793 h 369871"/>
                    <a:gd name="connsiteX326" fmla="*/ 1483092 w 2152619"/>
                    <a:gd name="connsiteY326" fmla="*/ 278274 h 369871"/>
                    <a:gd name="connsiteX327" fmla="*/ 1506730 w 2152619"/>
                    <a:gd name="connsiteY327" fmla="*/ 271187 h 369871"/>
                    <a:gd name="connsiteX328" fmla="*/ 1526655 w 2152619"/>
                    <a:gd name="connsiteY328" fmla="*/ 264268 h 369871"/>
                    <a:gd name="connsiteX329" fmla="*/ 1515342 w 2152619"/>
                    <a:gd name="connsiteY329" fmla="*/ 246043 h 369871"/>
                    <a:gd name="connsiteX330" fmla="*/ 1499470 w 2152619"/>
                    <a:gd name="connsiteY330" fmla="*/ 226468 h 369871"/>
                    <a:gd name="connsiteX331" fmla="*/ 1495417 w 2152619"/>
                    <a:gd name="connsiteY331" fmla="*/ 224274 h 369871"/>
                    <a:gd name="connsiteX332" fmla="*/ 1483260 w 2152619"/>
                    <a:gd name="connsiteY332" fmla="*/ 241655 h 369871"/>
                    <a:gd name="connsiteX333" fmla="*/ 1490859 w 2152619"/>
                    <a:gd name="connsiteY333" fmla="*/ 254818 h 369871"/>
                    <a:gd name="connsiteX334" fmla="*/ 1497950 w 2152619"/>
                    <a:gd name="connsiteY334" fmla="*/ 266630 h 369871"/>
                    <a:gd name="connsiteX335" fmla="*/ 1488157 w 2152619"/>
                    <a:gd name="connsiteY335" fmla="*/ 256337 h 369871"/>
                    <a:gd name="connsiteX336" fmla="*/ 1479039 w 2152619"/>
                    <a:gd name="connsiteY336" fmla="*/ 245368 h 369871"/>
                    <a:gd name="connsiteX337" fmla="*/ 1468402 w 2152619"/>
                    <a:gd name="connsiteY337" fmla="*/ 256674 h 369871"/>
                    <a:gd name="connsiteX338" fmla="*/ 1457764 w 2152619"/>
                    <a:gd name="connsiteY338" fmla="*/ 268149 h 369871"/>
                    <a:gd name="connsiteX339" fmla="*/ 1466375 w 2152619"/>
                    <a:gd name="connsiteY339" fmla="*/ 254987 h 369871"/>
                    <a:gd name="connsiteX340" fmla="*/ 1472792 w 2152619"/>
                    <a:gd name="connsiteY340" fmla="*/ 238618 h 369871"/>
                    <a:gd name="connsiteX341" fmla="*/ 1458102 w 2152619"/>
                    <a:gd name="connsiteY341" fmla="*/ 218705 h 369871"/>
                    <a:gd name="connsiteX342" fmla="*/ 1445438 w 2152619"/>
                    <a:gd name="connsiteY342" fmla="*/ 201830 h 369871"/>
                    <a:gd name="connsiteX343" fmla="*/ 1433112 w 2152619"/>
                    <a:gd name="connsiteY343" fmla="*/ 210268 h 369871"/>
                    <a:gd name="connsiteX344" fmla="*/ 1419942 w 2152619"/>
                    <a:gd name="connsiteY344" fmla="*/ 220055 h 369871"/>
                    <a:gd name="connsiteX345" fmla="*/ 1423488 w 2152619"/>
                    <a:gd name="connsiteY345" fmla="*/ 224949 h 369871"/>
                    <a:gd name="connsiteX346" fmla="*/ 1421799 w 2152619"/>
                    <a:gd name="connsiteY346" fmla="*/ 225962 h 369871"/>
                    <a:gd name="connsiteX347" fmla="*/ 1404408 w 2152619"/>
                    <a:gd name="connsiteY347" fmla="*/ 241824 h 369871"/>
                    <a:gd name="connsiteX348" fmla="*/ 1391575 w 2152619"/>
                    <a:gd name="connsiteY348" fmla="*/ 258530 h 369871"/>
                    <a:gd name="connsiteX349" fmla="*/ 1382289 w 2152619"/>
                    <a:gd name="connsiteY349" fmla="*/ 271355 h 369871"/>
                    <a:gd name="connsiteX350" fmla="*/ 1395290 w 2152619"/>
                    <a:gd name="connsiteY350" fmla="*/ 275574 h 369871"/>
                    <a:gd name="connsiteX351" fmla="*/ 1407109 w 2152619"/>
                    <a:gd name="connsiteY351" fmla="*/ 279962 h 369871"/>
                    <a:gd name="connsiteX352" fmla="*/ 1393770 w 2152619"/>
                    <a:gd name="connsiteY352" fmla="*/ 277262 h 369871"/>
                    <a:gd name="connsiteX353" fmla="*/ 1380094 w 2152619"/>
                    <a:gd name="connsiteY353" fmla="*/ 274055 h 369871"/>
                    <a:gd name="connsiteX354" fmla="*/ 1371989 w 2152619"/>
                    <a:gd name="connsiteY354" fmla="*/ 282493 h 369871"/>
                    <a:gd name="connsiteX355" fmla="*/ 1365066 w 2152619"/>
                    <a:gd name="connsiteY355" fmla="*/ 290762 h 369871"/>
                    <a:gd name="connsiteX356" fmla="*/ 1378574 w 2152619"/>
                    <a:gd name="connsiteY356" fmla="*/ 308987 h 369871"/>
                    <a:gd name="connsiteX357" fmla="*/ 1392251 w 2152619"/>
                    <a:gd name="connsiteY357" fmla="*/ 327212 h 369871"/>
                    <a:gd name="connsiteX358" fmla="*/ 1376886 w 2152619"/>
                    <a:gd name="connsiteY358" fmla="*/ 311180 h 369871"/>
                    <a:gd name="connsiteX359" fmla="*/ 1361520 w 2152619"/>
                    <a:gd name="connsiteY359" fmla="*/ 295149 h 369871"/>
                    <a:gd name="connsiteX360" fmla="*/ 1348012 w 2152619"/>
                    <a:gd name="connsiteY360" fmla="*/ 309324 h 369871"/>
                    <a:gd name="connsiteX361" fmla="*/ 1335349 w 2152619"/>
                    <a:gd name="connsiteY361" fmla="*/ 325693 h 369871"/>
                    <a:gd name="connsiteX362" fmla="*/ 1328932 w 2152619"/>
                    <a:gd name="connsiteY362" fmla="*/ 321137 h 369871"/>
                    <a:gd name="connsiteX363" fmla="*/ 1325893 w 2152619"/>
                    <a:gd name="connsiteY363" fmla="*/ 316074 h 369871"/>
                    <a:gd name="connsiteX364" fmla="*/ 1320152 w 2152619"/>
                    <a:gd name="connsiteY364" fmla="*/ 322487 h 369871"/>
                    <a:gd name="connsiteX365" fmla="*/ 1314243 w 2152619"/>
                    <a:gd name="connsiteY365" fmla="*/ 328899 h 369871"/>
                    <a:gd name="connsiteX366" fmla="*/ 1318802 w 2152619"/>
                    <a:gd name="connsiteY366" fmla="*/ 321643 h 369871"/>
                    <a:gd name="connsiteX367" fmla="*/ 1320490 w 2152619"/>
                    <a:gd name="connsiteY367" fmla="*/ 309830 h 369871"/>
                    <a:gd name="connsiteX368" fmla="*/ 1304281 w 2152619"/>
                    <a:gd name="connsiteY368" fmla="*/ 263762 h 369871"/>
                    <a:gd name="connsiteX369" fmla="*/ 1293474 w 2152619"/>
                    <a:gd name="connsiteY369" fmla="*/ 256505 h 369871"/>
                    <a:gd name="connsiteX370" fmla="*/ 1253119 w 2152619"/>
                    <a:gd name="connsiteY370" fmla="*/ 236255 h 369871"/>
                    <a:gd name="connsiteX371" fmla="*/ 1244001 w 2152619"/>
                    <a:gd name="connsiteY371" fmla="*/ 230180 h 369871"/>
                    <a:gd name="connsiteX372" fmla="*/ 1216141 w 2152619"/>
                    <a:gd name="connsiteY372" fmla="*/ 261399 h 369871"/>
                    <a:gd name="connsiteX373" fmla="*/ 1165149 w 2152619"/>
                    <a:gd name="connsiteY373" fmla="*/ 308312 h 369871"/>
                    <a:gd name="connsiteX374" fmla="*/ 1151135 w 2152619"/>
                    <a:gd name="connsiteY374" fmla="*/ 312362 h 369871"/>
                    <a:gd name="connsiteX375" fmla="*/ 1162447 w 2152619"/>
                    <a:gd name="connsiteY375" fmla="*/ 306962 h 369871"/>
                    <a:gd name="connsiteX376" fmla="*/ 1196386 w 2152619"/>
                    <a:gd name="connsiteY376" fmla="*/ 273212 h 369871"/>
                    <a:gd name="connsiteX377" fmla="*/ 1207024 w 2152619"/>
                    <a:gd name="connsiteY377" fmla="*/ 252793 h 369871"/>
                    <a:gd name="connsiteX378" fmla="*/ 1140497 w 2152619"/>
                    <a:gd name="connsiteY378" fmla="*/ 268149 h 369871"/>
                    <a:gd name="connsiteX379" fmla="*/ 1104701 w 2152619"/>
                    <a:gd name="connsiteY379" fmla="*/ 275068 h 369871"/>
                    <a:gd name="connsiteX380" fmla="*/ 1110273 w 2152619"/>
                    <a:gd name="connsiteY380" fmla="*/ 293124 h 369871"/>
                    <a:gd name="connsiteX381" fmla="*/ 1145900 w 2152619"/>
                    <a:gd name="connsiteY381" fmla="*/ 355899 h 369871"/>
                    <a:gd name="connsiteX382" fmla="*/ 1147251 w 2152619"/>
                    <a:gd name="connsiteY382" fmla="*/ 360118 h 369871"/>
                    <a:gd name="connsiteX383" fmla="*/ 1100649 w 2152619"/>
                    <a:gd name="connsiteY383" fmla="*/ 296668 h 369871"/>
                    <a:gd name="connsiteX384" fmla="*/ 1084946 w 2152619"/>
                    <a:gd name="connsiteY384" fmla="*/ 279793 h 369871"/>
                    <a:gd name="connsiteX385" fmla="*/ 1084270 w 2152619"/>
                    <a:gd name="connsiteY385" fmla="*/ 278612 h 369871"/>
                    <a:gd name="connsiteX386" fmla="*/ 1088154 w 2152619"/>
                    <a:gd name="connsiteY386" fmla="*/ 276587 h 369871"/>
                    <a:gd name="connsiteX387" fmla="*/ 1084439 w 2152619"/>
                    <a:gd name="connsiteY387" fmla="*/ 270680 h 369871"/>
                    <a:gd name="connsiteX388" fmla="*/ 1073126 w 2152619"/>
                    <a:gd name="connsiteY388" fmla="*/ 250262 h 369871"/>
                    <a:gd name="connsiteX389" fmla="*/ 1065359 w 2152619"/>
                    <a:gd name="connsiteY389" fmla="*/ 235749 h 369871"/>
                    <a:gd name="connsiteX390" fmla="*/ 1065190 w 2152619"/>
                    <a:gd name="connsiteY390" fmla="*/ 256168 h 369871"/>
                    <a:gd name="connsiteX391" fmla="*/ 1060632 w 2152619"/>
                    <a:gd name="connsiteY391" fmla="*/ 288230 h 369871"/>
                    <a:gd name="connsiteX392" fmla="*/ 1037330 w 2152619"/>
                    <a:gd name="connsiteY392" fmla="*/ 325524 h 369871"/>
                    <a:gd name="connsiteX393" fmla="*/ 1040707 w 2152619"/>
                    <a:gd name="connsiteY393" fmla="*/ 318099 h 369871"/>
                    <a:gd name="connsiteX394" fmla="*/ 1052864 w 2152619"/>
                    <a:gd name="connsiteY394" fmla="*/ 248743 h 369871"/>
                    <a:gd name="connsiteX395" fmla="*/ 1013860 w 2152619"/>
                    <a:gd name="connsiteY395" fmla="*/ 177868 h 369871"/>
                    <a:gd name="connsiteX396" fmla="*/ 962361 w 2152619"/>
                    <a:gd name="connsiteY396" fmla="*/ 104968 h 369871"/>
                    <a:gd name="connsiteX397" fmla="*/ 953581 w 2152619"/>
                    <a:gd name="connsiteY397" fmla="*/ 92480 h 369871"/>
                    <a:gd name="connsiteX398" fmla="*/ 967596 w 2152619"/>
                    <a:gd name="connsiteY398" fmla="*/ 147155 h 369871"/>
                    <a:gd name="connsiteX399" fmla="*/ 1018757 w 2152619"/>
                    <a:gd name="connsiteY399" fmla="*/ 252962 h 369871"/>
                    <a:gd name="connsiteX400" fmla="*/ 1023316 w 2152619"/>
                    <a:gd name="connsiteY400" fmla="*/ 263087 h 369871"/>
                    <a:gd name="connsiteX401" fmla="*/ 959829 w 2152619"/>
                    <a:gd name="connsiteY401" fmla="*/ 178880 h 369871"/>
                    <a:gd name="connsiteX402" fmla="*/ 923357 w 2152619"/>
                    <a:gd name="connsiteY402" fmla="*/ 107837 h 369871"/>
                    <a:gd name="connsiteX403" fmla="*/ 920149 w 2152619"/>
                    <a:gd name="connsiteY403" fmla="*/ 99399 h 369871"/>
                    <a:gd name="connsiteX404" fmla="*/ 919136 w 2152619"/>
                    <a:gd name="connsiteY404" fmla="*/ 117118 h 369871"/>
                    <a:gd name="connsiteX405" fmla="*/ 917785 w 2152619"/>
                    <a:gd name="connsiteY405" fmla="*/ 165380 h 369871"/>
                    <a:gd name="connsiteX406" fmla="*/ 916435 w 2152619"/>
                    <a:gd name="connsiteY406" fmla="*/ 219380 h 369871"/>
                    <a:gd name="connsiteX407" fmla="*/ 915253 w 2152619"/>
                    <a:gd name="connsiteY407" fmla="*/ 242837 h 369871"/>
                    <a:gd name="connsiteX408" fmla="*/ 907317 w 2152619"/>
                    <a:gd name="connsiteY408" fmla="*/ 164368 h 369871"/>
                    <a:gd name="connsiteX409" fmla="*/ 899212 w 2152619"/>
                    <a:gd name="connsiteY409" fmla="*/ 85224 h 369871"/>
                    <a:gd name="connsiteX410" fmla="*/ 896173 w 2152619"/>
                    <a:gd name="connsiteY410" fmla="*/ 87080 h 369871"/>
                    <a:gd name="connsiteX411" fmla="*/ 886211 w 2152619"/>
                    <a:gd name="connsiteY411" fmla="*/ 93155 h 369871"/>
                    <a:gd name="connsiteX412" fmla="*/ 870845 w 2152619"/>
                    <a:gd name="connsiteY412" fmla="*/ 117287 h 369871"/>
                    <a:gd name="connsiteX413" fmla="*/ 881652 w 2152619"/>
                    <a:gd name="connsiteY413" fmla="*/ 140237 h 369871"/>
                    <a:gd name="connsiteX414" fmla="*/ 883847 w 2152619"/>
                    <a:gd name="connsiteY414" fmla="*/ 142768 h 369871"/>
                    <a:gd name="connsiteX415" fmla="*/ 869157 w 2152619"/>
                    <a:gd name="connsiteY415" fmla="*/ 132305 h 369871"/>
                    <a:gd name="connsiteX416" fmla="*/ 864091 w 2152619"/>
                    <a:gd name="connsiteY416" fmla="*/ 127243 h 369871"/>
                    <a:gd name="connsiteX417" fmla="*/ 862065 w 2152619"/>
                    <a:gd name="connsiteY417" fmla="*/ 145468 h 369871"/>
                    <a:gd name="connsiteX418" fmla="*/ 860039 w 2152619"/>
                    <a:gd name="connsiteY418" fmla="*/ 163693 h 369871"/>
                    <a:gd name="connsiteX419" fmla="*/ 865273 w 2152619"/>
                    <a:gd name="connsiteY419" fmla="*/ 177193 h 369871"/>
                    <a:gd name="connsiteX420" fmla="*/ 880639 w 2152619"/>
                    <a:gd name="connsiteY420" fmla="*/ 210943 h 369871"/>
                    <a:gd name="connsiteX421" fmla="*/ 897355 w 2152619"/>
                    <a:gd name="connsiteY421" fmla="*/ 234399 h 369871"/>
                    <a:gd name="connsiteX422" fmla="*/ 903433 w 2152619"/>
                    <a:gd name="connsiteY422" fmla="*/ 238112 h 369871"/>
                    <a:gd name="connsiteX423" fmla="*/ 899043 w 2152619"/>
                    <a:gd name="connsiteY423" fmla="*/ 236930 h 369871"/>
                    <a:gd name="connsiteX424" fmla="*/ 894484 w 2152619"/>
                    <a:gd name="connsiteY424" fmla="*/ 235918 h 369871"/>
                    <a:gd name="connsiteX425" fmla="*/ 937034 w 2152619"/>
                    <a:gd name="connsiteY425" fmla="*/ 300043 h 369871"/>
                    <a:gd name="connsiteX426" fmla="*/ 951893 w 2152619"/>
                    <a:gd name="connsiteY426" fmla="*/ 307805 h 369871"/>
                    <a:gd name="connsiteX427" fmla="*/ 961011 w 2152619"/>
                    <a:gd name="connsiteY427" fmla="*/ 312362 h 369871"/>
                    <a:gd name="connsiteX428" fmla="*/ 931800 w 2152619"/>
                    <a:gd name="connsiteY428" fmla="*/ 300887 h 369871"/>
                    <a:gd name="connsiteX429" fmla="*/ 929098 w 2152619"/>
                    <a:gd name="connsiteY429" fmla="*/ 299368 h 369871"/>
                    <a:gd name="connsiteX430" fmla="*/ 936359 w 2152619"/>
                    <a:gd name="connsiteY430" fmla="*/ 310843 h 369871"/>
                    <a:gd name="connsiteX431" fmla="*/ 946827 w 2152619"/>
                    <a:gd name="connsiteY431" fmla="*/ 324343 h 369871"/>
                    <a:gd name="connsiteX432" fmla="*/ 947503 w 2152619"/>
                    <a:gd name="connsiteY432" fmla="*/ 326368 h 369871"/>
                    <a:gd name="connsiteX433" fmla="*/ 892965 w 2152619"/>
                    <a:gd name="connsiteY433" fmla="*/ 265618 h 369871"/>
                    <a:gd name="connsiteX434" fmla="*/ 868313 w 2152619"/>
                    <a:gd name="connsiteY434" fmla="*/ 233218 h 369871"/>
                    <a:gd name="connsiteX435" fmla="*/ 855142 w 2152619"/>
                    <a:gd name="connsiteY435" fmla="*/ 216680 h 369871"/>
                    <a:gd name="connsiteX436" fmla="*/ 815125 w 2152619"/>
                    <a:gd name="connsiteY436" fmla="*/ 194405 h 369871"/>
                    <a:gd name="connsiteX437" fmla="*/ 807189 w 2152619"/>
                    <a:gd name="connsiteY437" fmla="*/ 189680 h 369871"/>
                    <a:gd name="connsiteX438" fmla="*/ 812761 w 2152619"/>
                    <a:gd name="connsiteY438" fmla="*/ 204530 h 369871"/>
                    <a:gd name="connsiteX439" fmla="*/ 822048 w 2152619"/>
                    <a:gd name="connsiteY439" fmla="*/ 230349 h 369871"/>
                    <a:gd name="connsiteX440" fmla="*/ 822048 w 2152619"/>
                    <a:gd name="connsiteY440" fmla="*/ 280974 h 369871"/>
                    <a:gd name="connsiteX441" fmla="*/ 800773 w 2152619"/>
                    <a:gd name="connsiteY441" fmla="*/ 320124 h 369871"/>
                    <a:gd name="connsiteX442" fmla="*/ 794357 w 2152619"/>
                    <a:gd name="connsiteY442" fmla="*/ 327212 h 369871"/>
                    <a:gd name="connsiteX443" fmla="*/ 799760 w 2152619"/>
                    <a:gd name="connsiteY443" fmla="*/ 318943 h 369871"/>
                    <a:gd name="connsiteX444" fmla="*/ 804319 w 2152619"/>
                    <a:gd name="connsiteY444" fmla="*/ 226805 h 369871"/>
                    <a:gd name="connsiteX445" fmla="*/ 785914 w 2152619"/>
                    <a:gd name="connsiteY445" fmla="*/ 196430 h 369871"/>
                    <a:gd name="connsiteX446" fmla="*/ 763289 w 2152619"/>
                    <a:gd name="connsiteY446" fmla="*/ 227987 h 369871"/>
                    <a:gd name="connsiteX447" fmla="*/ 769029 w 2152619"/>
                    <a:gd name="connsiteY447" fmla="*/ 233555 h 369871"/>
                    <a:gd name="connsiteX448" fmla="*/ 775783 w 2152619"/>
                    <a:gd name="connsiteY448" fmla="*/ 237774 h 369871"/>
                    <a:gd name="connsiteX449" fmla="*/ 763964 w 2152619"/>
                    <a:gd name="connsiteY449" fmla="*/ 233555 h 369871"/>
                    <a:gd name="connsiteX450" fmla="*/ 750287 w 2152619"/>
                    <a:gd name="connsiteY450" fmla="*/ 245874 h 369871"/>
                    <a:gd name="connsiteX451" fmla="*/ 738468 w 2152619"/>
                    <a:gd name="connsiteY451" fmla="*/ 261568 h 369871"/>
                    <a:gd name="connsiteX452" fmla="*/ 756028 w 2152619"/>
                    <a:gd name="connsiteY452" fmla="*/ 267980 h 369871"/>
                    <a:gd name="connsiteX453" fmla="*/ 797396 w 2152619"/>
                    <a:gd name="connsiteY453" fmla="*/ 279962 h 369871"/>
                    <a:gd name="connsiteX454" fmla="*/ 784226 w 2152619"/>
                    <a:gd name="connsiteY454" fmla="*/ 277430 h 369871"/>
                    <a:gd name="connsiteX455" fmla="*/ 755522 w 2152619"/>
                    <a:gd name="connsiteY455" fmla="*/ 271524 h 369871"/>
                    <a:gd name="connsiteX456" fmla="*/ 736779 w 2152619"/>
                    <a:gd name="connsiteY456" fmla="*/ 267980 h 369871"/>
                    <a:gd name="connsiteX457" fmla="*/ 718712 w 2152619"/>
                    <a:gd name="connsiteY457" fmla="*/ 284518 h 369871"/>
                    <a:gd name="connsiteX458" fmla="*/ 691359 w 2152619"/>
                    <a:gd name="connsiteY458" fmla="*/ 314555 h 369871"/>
                    <a:gd name="connsiteX459" fmla="*/ 679371 w 2152619"/>
                    <a:gd name="connsiteY459" fmla="*/ 327212 h 369871"/>
                    <a:gd name="connsiteX460" fmla="*/ 690177 w 2152619"/>
                    <a:gd name="connsiteY460" fmla="*/ 312868 h 369871"/>
                    <a:gd name="connsiteX461" fmla="*/ 712296 w 2152619"/>
                    <a:gd name="connsiteY461" fmla="*/ 282155 h 369871"/>
                    <a:gd name="connsiteX462" fmla="*/ 723440 w 2152619"/>
                    <a:gd name="connsiteY462" fmla="*/ 265955 h 369871"/>
                    <a:gd name="connsiteX463" fmla="*/ 713816 w 2152619"/>
                    <a:gd name="connsiteY463" fmla="*/ 263930 h 369871"/>
                    <a:gd name="connsiteX464" fmla="*/ 698619 w 2152619"/>
                    <a:gd name="connsiteY464" fmla="*/ 260555 h 369871"/>
                    <a:gd name="connsiteX465" fmla="*/ 672279 w 2152619"/>
                    <a:gd name="connsiteY465" fmla="*/ 267643 h 369871"/>
                    <a:gd name="connsiteX466" fmla="*/ 658940 w 2152619"/>
                    <a:gd name="connsiteY466" fmla="*/ 288062 h 369871"/>
                    <a:gd name="connsiteX467" fmla="*/ 648809 w 2152619"/>
                    <a:gd name="connsiteY467" fmla="*/ 304599 h 369871"/>
                    <a:gd name="connsiteX468" fmla="*/ 653368 w 2152619"/>
                    <a:gd name="connsiteY468" fmla="*/ 311180 h 369871"/>
                    <a:gd name="connsiteX469" fmla="*/ 660291 w 2152619"/>
                    <a:gd name="connsiteY469" fmla="*/ 319787 h 369871"/>
                    <a:gd name="connsiteX470" fmla="*/ 662655 w 2152619"/>
                    <a:gd name="connsiteY470" fmla="*/ 323499 h 369871"/>
                    <a:gd name="connsiteX471" fmla="*/ 654719 w 2152619"/>
                    <a:gd name="connsiteY471" fmla="*/ 316412 h 369871"/>
                    <a:gd name="connsiteX472" fmla="*/ 646614 w 2152619"/>
                    <a:gd name="connsiteY472" fmla="*/ 307468 h 369871"/>
                    <a:gd name="connsiteX473" fmla="*/ 635639 w 2152619"/>
                    <a:gd name="connsiteY473" fmla="*/ 323162 h 369871"/>
                    <a:gd name="connsiteX474" fmla="*/ 601869 w 2152619"/>
                    <a:gd name="connsiteY474" fmla="*/ 366193 h 369871"/>
                    <a:gd name="connsiteX475" fmla="*/ 609974 w 2152619"/>
                    <a:gd name="connsiteY475" fmla="*/ 352862 h 369871"/>
                    <a:gd name="connsiteX476" fmla="*/ 628885 w 2152619"/>
                    <a:gd name="connsiteY476" fmla="*/ 321643 h 369871"/>
                    <a:gd name="connsiteX477" fmla="*/ 625846 w 2152619"/>
                    <a:gd name="connsiteY477" fmla="*/ 284687 h 369871"/>
                    <a:gd name="connsiteX478" fmla="*/ 616221 w 2152619"/>
                    <a:gd name="connsiteY478" fmla="*/ 274055 h 369871"/>
                    <a:gd name="connsiteX479" fmla="*/ 603558 w 2152619"/>
                    <a:gd name="connsiteY479" fmla="*/ 277262 h 369871"/>
                    <a:gd name="connsiteX480" fmla="*/ 596635 w 2152619"/>
                    <a:gd name="connsiteY480" fmla="*/ 277262 h 369871"/>
                    <a:gd name="connsiteX481" fmla="*/ 591738 w 2152619"/>
                    <a:gd name="connsiteY481" fmla="*/ 276587 h 369871"/>
                    <a:gd name="connsiteX482" fmla="*/ 580425 w 2152619"/>
                    <a:gd name="connsiteY482" fmla="*/ 278443 h 369871"/>
                    <a:gd name="connsiteX483" fmla="*/ 586841 w 2152619"/>
                    <a:gd name="connsiteY483" fmla="*/ 275743 h 369871"/>
                    <a:gd name="connsiteX484" fmla="*/ 603220 w 2152619"/>
                    <a:gd name="connsiteY484" fmla="*/ 271187 h 369871"/>
                    <a:gd name="connsiteX485" fmla="*/ 612000 w 2152619"/>
                    <a:gd name="connsiteY485" fmla="*/ 268655 h 369871"/>
                    <a:gd name="connsiteX486" fmla="*/ 603220 w 2152619"/>
                    <a:gd name="connsiteY486" fmla="*/ 257518 h 369871"/>
                    <a:gd name="connsiteX487" fmla="*/ 593764 w 2152619"/>
                    <a:gd name="connsiteY487" fmla="*/ 245368 h 369871"/>
                    <a:gd name="connsiteX488" fmla="*/ 588530 w 2152619"/>
                    <a:gd name="connsiteY488" fmla="*/ 250430 h 369871"/>
                    <a:gd name="connsiteX489" fmla="*/ 570970 w 2152619"/>
                    <a:gd name="connsiteY489" fmla="*/ 272030 h 369871"/>
                    <a:gd name="connsiteX490" fmla="*/ 557799 w 2152619"/>
                    <a:gd name="connsiteY490" fmla="*/ 287724 h 369871"/>
                    <a:gd name="connsiteX491" fmla="*/ 561176 w 2152619"/>
                    <a:gd name="connsiteY491" fmla="*/ 292280 h 369871"/>
                    <a:gd name="connsiteX492" fmla="*/ 582114 w 2152619"/>
                    <a:gd name="connsiteY492" fmla="*/ 306962 h 369871"/>
                    <a:gd name="connsiteX493" fmla="*/ 592920 w 2152619"/>
                    <a:gd name="connsiteY493" fmla="*/ 312193 h 369871"/>
                    <a:gd name="connsiteX494" fmla="*/ 558981 w 2152619"/>
                    <a:gd name="connsiteY494" fmla="*/ 297680 h 369871"/>
                    <a:gd name="connsiteX495" fmla="*/ 553747 w 2152619"/>
                    <a:gd name="connsiteY495" fmla="*/ 292955 h 369871"/>
                    <a:gd name="connsiteX496" fmla="*/ 548513 w 2152619"/>
                    <a:gd name="connsiteY496" fmla="*/ 297680 h 369871"/>
                    <a:gd name="connsiteX497" fmla="*/ 514743 w 2152619"/>
                    <a:gd name="connsiteY497" fmla="*/ 312362 h 369871"/>
                    <a:gd name="connsiteX498" fmla="*/ 525887 w 2152619"/>
                    <a:gd name="connsiteY498" fmla="*/ 306962 h 369871"/>
                    <a:gd name="connsiteX499" fmla="*/ 547837 w 2152619"/>
                    <a:gd name="connsiteY499" fmla="*/ 285024 h 369871"/>
                    <a:gd name="connsiteX500" fmla="*/ 501404 w 2152619"/>
                    <a:gd name="connsiteY500" fmla="*/ 225118 h 369871"/>
                    <a:gd name="connsiteX501" fmla="*/ 486883 w 2152619"/>
                    <a:gd name="connsiteY501" fmla="*/ 204193 h 369871"/>
                    <a:gd name="connsiteX502" fmla="*/ 479622 w 2152619"/>
                    <a:gd name="connsiteY502" fmla="*/ 215668 h 369871"/>
                    <a:gd name="connsiteX503" fmla="*/ 473713 w 2152619"/>
                    <a:gd name="connsiteY503" fmla="*/ 228662 h 369871"/>
                    <a:gd name="connsiteX504" fmla="*/ 480635 w 2152619"/>
                    <a:gd name="connsiteY504" fmla="*/ 239968 h 369871"/>
                    <a:gd name="connsiteX505" fmla="*/ 492455 w 2152619"/>
                    <a:gd name="connsiteY505" fmla="*/ 258530 h 369871"/>
                    <a:gd name="connsiteX506" fmla="*/ 483675 w 2152619"/>
                    <a:gd name="connsiteY506" fmla="*/ 252118 h 369871"/>
                    <a:gd name="connsiteX507" fmla="*/ 470167 w 2152619"/>
                    <a:gd name="connsiteY507" fmla="*/ 236930 h 369871"/>
                    <a:gd name="connsiteX508" fmla="*/ 463075 w 2152619"/>
                    <a:gd name="connsiteY508" fmla="*/ 249249 h 369871"/>
                    <a:gd name="connsiteX509" fmla="*/ 420863 w 2152619"/>
                    <a:gd name="connsiteY509" fmla="*/ 317930 h 369871"/>
                    <a:gd name="connsiteX510" fmla="*/ 382872 w 2152619"/>
                    <a:gd name="connsiteY510" fmla="*/ 366868 h 369871"/>
                    <a:gd name="connsiteX511" fmla="*/ 388782 w 2152619"/>
                    <a:gd name="connsiteY511" fmla="*/ 357249 h 369871"/>
                    <a:gd name="connsiteX512" fmla="*/ 438930 w 2152619"/>
                    <a:gd name="connsiteY512" fmla="*/ 263087 h 369871"/>
                    <a:gd name="connsiteX513" fmla="*/ 454970 w 2152619"/>
                    <a:gd name="connsiteY513" fmla="*/ 219043 h 369871"/>
                    <a:gd name="connsiteX514" fmla="*/ 445684 w 2152619"/>
                    <a:gd name="connsiteY514" fmla="*/ 203349 h 369871"/>
                    <a:gd name="connsiteX515" fmla="*/ 425591 w 2152619"/>
                    <a:gd name="connsiteY515" fmla="*/ 172130 h 369871"/>
                    <a:gd name="connsiteX516" fmla="*/ 414953 w 2152619"/>
                    <a:gd name="connsiteY516" fmla="*/ 154412 h 369871"/>
                    <a:gd name="connsiteX517" fmla="*/ 397055 w 2152619"/>
                    <a:gd name="connsiteY517" fmla="*/ 178374 h 369871"/>
                    <a:gd name="connsiteX518" fmla="*/ 356194 w 2152619"/>
                    <a:gd name="connsiteY518" fmla="*/ 263255 h 369871"/>
                    <a:gd name="connsiteX519" fmla="*/ 355012 w 2152619"/>
                    <a:gd name="connsiteY519" fmla="*/ 273718 h 369871"/>
                    <a:gd name="connsiteX520" fmla="*/ 363792 w 2152619"/>
                    <a:gd name="connsiteY520" fmla="*/ 276587 h 369871"/>
                    <a:gd name="connsiteX521" fmla="*/ 371728 w 2152619"/>
                    <a:gd name="connsiteY521" fmla="*/ 280130 h 369871"/>
                    <a:gd name="connsiteX522" fmla="*/ 366494 w 2152619"/>
                    <a:gd name="connsiteY522" fmla="*/ 279118 h 369871"/>
                    <a:gd name="connsiteX523" fmla="*/ 358727 w 2152619"/>
                    <a:gd name="connsiteY523" fmla="*/ 277430 h 369871"/>
                    <a:gd name="connsiteX524" fmla="*/ 358051 w 2152619"/>
                    <a:gd name="connsiteY524" fmla="*/ 288062 h 369871"/>
                    <a:gd name="connsiteX525" fmla="*/ 373416 w 2152619"/>
                    <a:gd name="connsiteY525" fmla="*/ 322487 h 369871"/>
                    <a:gd name="connsiteX526" fmla="*/ 374261 w 2152619"/>
                    <a:gd name="connsiteY526" fmla="*/ 325524 h 369871"/>
                    <a:gd name="connsiteX527" fmla="*/ 350791 w 2152619"/>
                    <a:gd name="connsiteY527" fmla="*/ 287218 h 369871"/>
                    <a:gd name="connsiteX528" fmla="*/ 346232 w 2152619"/>
                    <a:gd name="connsiteY528" fmla="*/ 274562 h 369871"/>
                    <a:gd name="connsiteX529" fmla="*/ 287472 w 2152619"/>
                    <a:gd name="connsiteY529" fmla="*/ 264268 h 369871"/>
                    <a:gd name="connsiteX530" fmla="*/ 333399 w 2152619"/>
                    <a:gd name="connsiteY530" fmla="*/ 353368 h 369871"/>
                    <a:gd name="connsiteX531" fmla="*/ 327996 w 2152619"/>
                    <a:gd name="connsiteY531" fmla="*/ 350330 h 369871"/>
                    <a:gd name="connsiteX532" fmla="*/ 1345648 w 2152619"/>
                    <a:gd name="connsiteY532" fmla="*/ 306624 h 369871"/>
                    <a:gd name="connsiteX533" fmla="*/ 1356624 w 2152619"/>
                    <a:gd name="connsiteY533" fmla="*/ 290424 h 369871"/>
                    <a:gd name="connsiteX534" fmla="*/ 1350883 w 2152619"/>
                    <a:gd name="connsiteY534" fmla="*/ 282493 h 369871"/>
                    <a:gd name="connsiteX535" fmla="*/ 1345142 w 2152619"/>
                    <a:gd name="connsiteY535" fmla="*/ 276080 h 369871"/>
                    <a:gd name="connsiteX536" fmla="*/ 1341427 w 2152619"/>
                    <a:gd name="connsiteY536" fmla="*/ 286205 h 369871"/>
                    <a:gd name="connsiteX537" fmla="*/ 1332816 w 2152619"/>
                    <a:gd name="connsiteY537" fmla="*/ 304768 h 369871"/>
                    <a:gd name="connsiteX538" fmla="*/ 1327919 w 2152619"/>
                    <a:gd name="connsiteY538" fmla="*/ 314724 h 369871"/>
                    <a:gd name="connsiteX539" fmla="*/ 1333323 w 2152619"/>
                    <a:gd name="connsiteY539" fmla="*/ 321980 h 369871"/>
                    <a:gd name="connsiteX540" fmla="*/ 1345648 w 2152619"/>
                    <a:gd name="connsiteY540" fmla="*/ 306624 h 369871"/>
                    <a:gd name="connsiteX541" fmla="*/ 1331296 w 2152619"/>
                    <a:gd name="connsiteY541" fmla="*/ 295993 h 369871"/>
                    <a:gd name="connsiteX542" fmla="*/ 1335011 w 2152619"/>
                    <a:gd name="connsiteY542" fmla="*/ 275912 h 369871"/>
                    <a:gd name="connsiteX543" fmla="*/ 1320828 w 2152619"/>
                    <a:gd name="connsiteY543" fmla="*/ 263255 h 369871"/>
                    <a:gd name="connsiteX544" fmla="*/ 1314411 w 2152619"/>
                    <a:gd name="connsiteY544" fmla="*/ 262074 h 369871"/>
                    <a:gd name="connsiteX545" fmla="*/ 1314411 w 2152619"/>
                    <a:gd name="connsiteY545" fmla="*/ 268655 h 369871"/>
                    <a:gd name="connsiteX546" fmla="*/ 1321165 w 2152619"/>
                    <a:gd name="connsiteY546" fmla="*/ 301730 h 369871"/>
                    <a:gd name="connsiteX547" fmla="*/ 1331296 w 2152619"/>
                    <a:gd name="connsiteY547" fmla="*/ 295993 h 369871"/>
                    <a:gd name="connsiteX548" fmla="*/ 1957219 w 2152619"/>
                    <a:gd name="connsiteY548" fmla="*/ 283843 h 369871"/>
                    <a:gd name="connsiteX549" fmla="*/ 1967688 w 2152619"/>
                    <a:gd name="connsiteY549" fmla="*/ 266799 h 369871"/>
                    <a:gd name="connsiteX550" fmla="*/ 1954686 w 2152619"/>
                    <a:gd name="connsiteY550" fmla="*/ 263593 h 369871"/>
                    <a:gd name="connsiteX551" fmla="*/ 1942529 w 2152619"/>
                    <a:gd name="connsiteY551" fmla="*/ 261062 h 369871"/>
                    <a:gd name="connsiteX552" fmla="*/ 1934931 w 2152619"/>
                    <a:gd name="connsiteY552" fmla="*/ 274224 h 369871"/>
                    <a:gd name="connsiteX553" fmla="*/ 1927333 w 2152619"/>
                    <a:gd name="connsiteY553" fmla="*/ 287387 h 369871"/>
                    <a:gd name="connsiteX554" fmla="*/ 1932736 w 2152619"/>
                    <a:gd name="connsiteY554" fmla="*/ 298524 h 369871"/>
                    <a:gd name="connsiteX555" fmla="*/ 1938308 w 2152619"/>
                    <a:gd name="connsiteY555" fmla="*/ 309662 h 369871"/>
                    <a:gd name="connsiteX556" fmla="*/ 1942192 w 2152619"/>
                    <a:gd name="connsiteY556" fmla="*/ 304937 h 369871"/>
                    <a:gd name="connsiteX557" fmla="*/ 1957219 w 2152619"/>
                    <a:gd name="connsiteY557" fmla="*/ 283843 h 369871"/>
                    <a:gd name="connsiteX558" fmla="*/ 1662916 w 2152619"/>
                    <a:gd name="connsiteY558" fmla="*/ 279118 h 369871"/>
                    <a:gd name="connsiteX559" fmla="*/ 1674060 w 2152619"/>
                    <a:gd name="connsiteY559" fmla="*/ 260724 h 369871"/>
                    <a:gd name="connsiteX560" fmla="*/ 1663591 w 2152619"/>
                    <a:gd name="connsiteY560" fmla="*/ 244862 h 369871"/>
                    <a:gd name="connsiteX561" fmla="*/ 1650252 w 2152619"/>
                    <a:gd name="connsiteY561" fmla="*/ 226805 h 369871"/>
                    <a:gd name="connsiteX562" fmla="*/ 1647719 w 2152619"/>
                    <a:gd name="connsiteY562" fmla="*/ 222755 h 369871"/>
                    <a:gd name="connsiteX563" fmla="*/ 1636575 w 2152619"/>
                    <a:gd name="connsiteY563" fmla="*/ 232205 h 369871"/>
                    <a:gd name="connsiteX564" fmla="*/ 1622730 w 2152619"/>
                    <a:gd name="connsiteY564" fmla="*/ 243174 h 369871"/>
                    <a:gd name="connsiteX565" fmla="*/ 1627288 w 2152619"/>
                    <a:gd name="connsiteY565" fmla="*/ 262412 h 369871"/>
                    <a:gd name="connsiteX566" fmla="*/ 1640121 w 2152619"/>
                    <a:gd name="connsiteY566" fmla="*/ 290593 h 369871"/>
                    <a:gd name="connsiteX567" fmla="*/ 1648732 w 2152619"/>
                    <a:gd name="connsiteY567" fmla="*/ 298524 h 369871"/>
                    <a:gd name="connsiteX568" fmla="*/ 1662916 w 2152619"/>
                    <a:gd name="connsiteY568" fmla="*/ 279118 h 369871"/>
                    <a:gd name="connsiteX569" fmla="*/ 221790 w 2152619"/>
                    <a:gd name="connsiteY569" fmla="*/ 281987 h 369871"/>
                    <a:gd name="connsiteX570" fmla="*/ 236649 w 2152619"/>
                    <a:gd name="connsiteY570" fmla="*/ 259374 h 369871"/>
                    <a:gd name="connsiteX571" fmla="*/ 242221 w 2152619"/>
                    <a:gd name="connsiteY571" fmla="*/ 250430 h 369871"/>
                    <a:gd name="connsiteX572" fmla="*/ 234116 w 2152619"/>
                    <a:gd name="connsiteY572" fmla="*/ 246380 h 369871"/>
                    <a:gd name="connsiteX573" fmla="*/ 220439 w 2152619"/>
                    <a:gd name="connsiteY573" fmla="*/ 237605 h 369871"/>
                    <a:gd name="connsiteX574" fmla="*/ 214361 w 2152619"/>
                    <a:gd name="connsiteY574" fmla="*/ 233893 h 369871"/>
                    <a:gd name="connsiteX575" fmla="*/ 206763 w 2152619"/>
                    <a:gd name="connsiteY575" fmla="*/ 268993 h 369871"/>
                    <a:gd name="connsiteX576" fmla="*/ 211659 w 2152619"/>
                    <a:gd name="connsiteY576" fmla="*/ 295993 h 369871"/>
                    <a:gd name="connsiteX577" fmla="*/ 221790 w 2152619"/>
                    <a:gd name="connsiteY577" fmla="*/ 281987 h 369871"/>
                    <a:gd name="connsiteX578" fmla="*/ 649147 w 2152619"/>
                    <a:gd name="connsiteY578" fmla="*/ 282155 h 369871"/>
                    <a:gd name="connsiteX579" fmla="*/ 655225 w 2152619"/>
                    <a:gd name="connsiteY579" fmla="*/ 267812 h 369871"/>
                    <a:gd name="connsiteX580" fmla="*/ 640535 w 2152619"/>
                    <a:gd name="connsiteY580" fmla="*/ 269837 h 369871"/>
                    <a:gd name="connsiteX581" fmla="*/ 625846 w 2152619"/>
                    <a:gd name="connsiteY581" fmla="*/ 272368 h 369871"/>
                    <a:gd name="connsiteX582" fmla="*/ 642055 w 2152619"/>
                    <a:gd name="connsiteY582" fmla="*/ 295993 h 369871"/>
                    <a:gd name="connsiteX583" fmla="*/ 649147 w 2152619"/>
                    <a:gd name="connsiteY583" fmla="*/ 282155 h 369871"/>
                    <a:gd name="connsiteX584" fmla="*/ 1840713 w 2152619"/>
                    <a:gd name="connsiteY584" fmla="*/ 264774 h 369871"/>
                    <a:gd name="connsiteX585" fmla="*/ 1821634 w 2152619"/>
                    <a:gd name="connsiteY585" fmla="*/ 208749 h 369871"/>
                    <a:gd name="connsiteX586" fmla="*/ 1811503 w 2152619"/>
                    <a:gd name="connsiteY586" fmla="*/ 193055 h 369871"/>
                    <a:gd name="connsiteX587" fmla="*/ 1799177 w 2152619"/>
                    <a:gd name="connsiteY587" fmla="*/ 199974 h 369871"/>
                    <a:gd name="connsiteX588" fmla="*/ 1787695 w 2152619"/>
                    <a:gd name="connsiteY588" fmla="*/ 206724 h 369871"/>
                    <a:gd name="connsiteX589" fmla="*/ 1793773 w 2152619"/>
                    <a:gd name="connsiteY589" fmla="*/ 218368 h 369871"/>
                    <a:gd name="connsiteX590" fmla="*/ 1807788 w 2152619"/>
                    <a:gd name="connsiteY590" fmla="*/ 233724 h 369871"/>
                    <a:gd name="connsiteX591" fmla="*/ 1808632 w 2152619"/>
                    <a:gd name="connsiteY591" fmla="*/ 236087 h 369871"/>
                    <a:gd name="connsiteX592" fmla="*/ 1802385 w 2152619"/>
                    <a:gd name="connsiteY592" fmla="*/ 234399 h 369871"/>
                    <a:gd name="connsiteX593" fmla="*/ 1834297 w 2152619"/>
                    <a:gd name="connsiteY593" fmla="*/ 285699 h 369871"/>
                    <a:gd name="connsiteX594" fmla="*/ 1838518 w 2152619"/>
                    <a:gd name="connsiteY594" fmla="*/ 291437 h 369871"/>
                    <a:gd name="connsiteX595" fmla="*/ 1840038 w 2152619"/>
                    <a:gd name="connsiteY595" fmla="*/ 285699 h 369871"/>
                    <a:gd name="connsiteX596" fmla="*/ 1840713 w 2152619"/>
                    <a:gd name="connsiteY596" fmla="*/ 264774 h 369871"/>
                    <a:gd name="connsiteX597" fmla="*/ 1366248 w 2152619"/>
                    <a:gd name="connsiteY597" fmla="*/ 278274 h 369871"/>
                    <a:gd name="connsiteX598" fmla="*/ 1367092 w 2152619"/>
                    <a:gd name="connsiteY598" fmla="*/ 271693 h 369871"/>
                    <a:gd name="connsiteX599" fmla="*/ 1351558 w 2152619"/>
                    <a:gd name="connsiteY599" fmla="*/ 269837 h 369871"/>
                    <a:gd name="connsiteX600" fmla="*/ 1361520 w 2152619"/>
                    <a:gd name="connsiteY600" fmla="*/ 284180 h 369871"/>
                    <a:gd name="connsiteX601" fmla="*/ 1366248 w 2152619"/>
                    <a:gd name="connsiteY601" fmla="*/ 278274 h 369871"/>
                    <a:gd name="connsiteX602" fmla="*/ 572489 w 2152619"/>
                    <a:gd name="connsiteY602" fmla="*/ 252624 h 369871"/>
                    <a:gd name="connsiteX603" fmla="*/ 584478 w 2152619"/>
                    <a:gd name="connsiteY603" fmla="*/ 232880 h 369871"/>
                    <a:gd name="connsiteX604" fmla="*/ 574178 w 2152619"/>
                    <a:gd name="connsiteY604" fmla="*/ 217355 h 369871"/>
                    <a:gd name="connsiteX605" fmla="*/ 563878 w 2152619"/>
                    <a:gd name="connsiteY605" fmla="*/ 201830 h 369871"/>
                    <a:gd name="connsiteX606" fmla="*/ 563034 w 2152619"/>
                    <a:gd name="connsiteY606" fmla="*/ 222249 h 369871"/>
                    <a:gd name="connsiteX607" fmla="*/ 557799 w 2152619"/>
                    <a:gd name="connsiteY607" fmla="*/ 209930 h 369871"/>
                    <a:gd name="connsiteX608" fmla="*/ 553747 w 2152619"/>
                    <a:gd name="connsiteY608" fmla="*/ 184618 h 369871"/>
                    <a:gd name="connsiteX609" fmla="*/ 523692 w 2152619"/>
                    <a:gd name="connsiteY609" fmla="*/ 154412 h 369871"/>
                    <a:gd name="connsiteX610" fmla="*/ 517445 w 2152619"/>
                    <a:gd name="connsiteY610" fmla="*/ 215668 h 369871"/>
                    <a:gd name="connsiteX611" fmla="*/ 545473 w 2152619"/>
                    <a:gd name="connsiteY611" fmla="*/ 269330 h 369871"/>
                    <a:gd name="connsiteX612" fmla="*/ 553409 w 2152619"/>
                    <a:gd name="connsiteY612" fmla="*/ 281649 h 369871"/>
                    <a:gd name="connsiteX613" fmla="*/ 556955 w 2152619"/>
                    <a:gd name="connsiteY613" fmla="*/ 276924 h 369871"/>
                    <a:gd name="connsiteX614" fmla="*/ 572489 w 2152619"/>
                    <a:gd name="connsiteY614" fmla="*/ 252624 h 369871"/>
                    <a:gd name="connsiteX615" fmla="*/ 1924463 w 2152619"/>
                    <a:gd name="connsiteY615" fmla="*/ 263593 h 369871"/>
                    <a:gd name="connsiteX616" fmla="*/ 1926995 w 2152619"/>
                    <a:gd name="connsiteY616" fmla="*/ 257349 h 369871"/>
                    <a:gd name="connsiteX617" fmla="*/ 1919397 w 2152619"/>
                    <a:gd name="connsiteY617" fmla="*/ 254818 h 369871"/>
                    <a:gd name="connsiteX618" fmla="*/ 1912474 w 2152619"/>
                    <a:gd name="connsiteY618" fmla="*/ 253468 h 369871"/>
                    <a:gd name="connsiteX619" fmla="*/ 1916189 w 2152619"/>
                    <a:gd name="connsiteY619" fmla="*/ 263593 h 369871"/>
                    <a:gd name="connsiteX620" fmla="*/ 1924463 w 2152619"/>
                    <a:gd name="connsiteY620" fmla="*/ 263593 h 369871"/>
                    <a:gd name="connsiteX621" fmla="*/ 346232 w 2152619"/>
                    <a:gd name="connsiteY621" fmla="*/ 253299 h 369871"/>
                    <a:gd name="connsiteX622" fmla="*/ 385742 w 2152619"/>
                    <a:gd name="connsiteY622" fmla="*/ 156099 h 369871"/>
                    <a:gd name="connsiteX623" fmla="*/ 402796 w 2152619"/>
                    <a:gd name="connsiteY623" fmla="*/ 130280 h 369871"/>
                    <a:gd name="connsiteX624" fmla="*/ 395198 w 2152619"/>
                    <a:gd name="connsiteY624" fmla="*/ 112393 h 369871"/>
                    <a:gd name="connsiteX625" fmla="*/ 386587 w 2152619"/>
                    <a:gd name="connsiteY625" fmla="*/ 89780 h 369871"/>
                    <a:gd name="connsiteX626" fmla="*/ 384223 w 2152619"/>
                    <a:gd name="connsiteY626" fmla="*/ 85055 h 369871"/>
                    <a:gd name="connsiteX627" fmla="*/ 375780 w 2152619"/>
                    <a:gd name="connsiteY627" fmla="*/ 97712 h 369871"/>
                    <a:gd name="connsiteX628" fmla="*/ 360753 w 2152619"/>
                    <a:gd name="connsiteY628" fmla="*/ 117455 h 369871"/>
                    <a:gd name="connsiteX629" fmla="*/ 353999 w 2152619"/>
                    <a:gd name="connsiteY629" fmla="*/ 123024 h 369871"/>
                    <a:gd name="connsiteX630" fmla="*/ 361597 w 2152619"/>
                    <a:gd name="connsiteY630" fmla="*/ 106993 h 369871"/>
                    <a:gd name="connsiteX631" fmla="*/ 376625 w 2152619"/>
                    <a:gd name="connsiteY631" fmla="*/ 59574 h 369871"/>
                    <a:gd name="connsiteX632" fmla="*/ 370208 w 2152619"/>
                    <a:gd name="connsiteY632" fmla="*/ 42362 h 369871"/>
                    <a:gd name="connsiteX633" fmla="*/ 362948 w 2152619"/>
                    <a:gd name="connsiteY633" fmla="*/ 20930 h 369871"/>
                    <a:gd name="connsiteX634" fmla="*/ 360922 w 2152619"/>
                    <a:gd name="connsiteY634" fmla="*/ 11649 h 369871"/>
                    <a:gd name="connsiteX635" fmla="*/ 358895 w 2152619"/>
                    <a:gd name="connsiteY635" fmla="*/ 24305 h 369871"/>
                    <a:gd name="connsiteX636" fmla="*/ 291018 w 2152619"/>
                    <a:gd name="connsiteY636" fmla="*/ 200143 h 369871"/>
                    <a:gd name="connsiteX637" fmla="*/ 281225 w 2152619"/>
                    <a:gd name="connsiteY637" fmla="*/ 226299 h 369871"/>
                    <a:gd name="connsiteX638" fmla="*/ 277679 w 2152619"/>
                    <a:gd name="connsiteY638" fmla="*/ 230855 h 369871"/>
                    <a:gd name="connsiteX639" fmla="*/ 275146 w 2152619"/>
                    <a:gd name="connsiteY639" fmla="*/ 224612 h 369871"/>
                    <a:gd name="connsiteX640" fmla="*/ 274640 w 2152619"/>
                    <a:gd name="connsiteY640" fmla="*/ 233724 h 369871"/>
                    <a:gd name="connsiteX641" fmla="*/ 277848 w 2152619"/>
                    <a:gd name="connsiteY641" fmla="*/ 240980 h 369871"/>
                    <a:gd name="connsiteX642" fmla="*/ 279368 w 2152619"/>
                    <a:gd name="connsiteY642" fmla="*/ 246212 h 369871"/>
                    <a:gd name="connsiteX643" fmla="*/ 311787 w 2152619"/>
                    <a:gd name="connsiteY643" fmla="*/ 263255 h 369871"/>
                    <a:gd name="connsiteX644" fmla="*/ 342686 w 2152619"/>
                    <a:gd name="connsiteY644" fmla="*/ 270512 h 369871"/>
                    <a:gd name="connsiteX645" fmla="*/ 346232 w 2152619"/>
                    <a:gd name="connsiteY645" fmla="*/ 253299 h 369871"/>
                    <a:gd name="connsiteX646" fmla="*/ 1375872 w 2152619"/>
                    <a:gd name="connsiteY646" fmla="*/ 263424 h 369871"/>
                    <a:gd name="connsiteX647" fmla="*/ 1402213 w 2152619"/>
                    <a:gd name="connsiteY647" fmla="*/ 215668 h 369871"/>
                    <a:gd name="connsiteX648" fmla="*/ 1390900 w 2152619"/>
                    <a:gd name="connsiteY648" fmla="*/ 205543 h 369871"/>
                    <a:gd name="connsiteX649" fmla="*/ 1367937 w 2152619"/>
                    <a:gd name="connsiteY649" fmla="*/ 188499 h 369871"/>
                    <a:gd name="connsiteX650" fmla="*/ 1343791 w 2152619"/>
                    <a:gd name="connsiteY650" fmla="*/ 194912 h 369871"/>
                    <a:gd name="connsiteX651" fmla="*/ 1335855 w 2152619"/>
                    <a:gd name="connsiteY651" fmla="*/ 206555 h 369871"/>
                    <a:gd name="connsiteX652" fmla="*/ 1340414 w 2152619"/>
                    <a:gd name="connsiteY652" fmla="*/ 221574 h 369871"/>
                    <a:gd name="connsiteX653" fmla="*/ 1345986 w 2152619"/>
                    <a:gd name="connsiteY653" fmla="*/ 250093 h 369871"/>
                    <a:gd name="connsiteX654" fmla="*/ 1346999 w 2152619"/>
                    <a:gd name="connsiteY654" fmla="*/ 263424 h 369871"/>
                    <a:gd name="connsiteX655" fmla="*/ 1357299 w 2152619"/>
                    <a:gd name="connsiteY655" fmla="*/ 265955 h 369871"/>
                    <a:gd name="connsiteX656" fmla="*/ 1375872 w 2152619"/>
                    <a:gd name="connsiteY656" fmla="*/ 263424 h 369871"/>
                    <a:gd name="connsiteX657" fmla="*/ 660291 w 2152619"/>
                    <a:gd name="connsiteY657" fmla="*/ 256674 h 369871"/>
                    <a:gd name="connsiteX658" fmla="*/ 661642 w 2152619"/>
                    <a:gd name="connsiteY658" fmla="*/ 252962 h 369871"/>
                    <a:gd name="connsiteX659" fmla="*/ 651848 w 2152619"/>
                    <a:gd name="connsiteY659" fmla="*/ 242330 h 369871"/>
                    <a:gd name="connsiteX660" fmla="*/ 628378 w 2152619"/>
                    <a:gd name="connsiteY660" fmla="*/ 223430 h 369871"/>
                    <a:gd name="connsiteX661" fmla="*/ 615715 w 2152619"/>
                    <a:gd name="connsiteY661" fmla="*/ 211618 h 369871"/>
                    <a:gd name="connsiteX662" fmla="*/ 613182 w 2152619"/>
                    <a:gd name="connsiteY662" fmla="*/ 215668 h 369871"/>
                    <a:gd name="connsiteX663" fmla="*/ 616728 w 2152619"/>
                    <a:gd name="connsiteY663" fmla="*/ 224105 h 369871"/>
                    <a:gd name="connsiteX664" fmla="*/ 614533 w 2152619"/>
                    <a:gd name="connsiteY664" fmla="*/ 225118 h 369871"/>
                    <a:gd name="connsiteX665" fmla="*/ 609130 w 2152619"/>
                    <a:gd name="connsiteY665" fmla="*/ 221743 h 369871"/>
                    <a:gd name="connsiteX666" fmla="*/ 605415 w 2152619"/>
                    <a:gd name="connsiteY666" fmla="*/ 226805 h 369871"/>
                    <a:gd name="connsiteX667" fmla="*/ 613857 w 2152619"/>
                    <a:gd name="connsiteY667" fmla="*/ 253299 h 369871"/>
                    <a:gd name="connsiteX668" fmla="*/ 622131 w 2152619"/>
                    <a:gd name="connsiteY668" fmla="*/ 266968 h 369871"/>
                    <a:gd name="connsiteX669" fmla="*/ 641042 w 2152619"/>
                    <a:gd name="connsiteY669" fmla="*/ 262074 h 369871"/>
                    <a:gd name="connsiteX670" fmla="*/ 660291 w 2152619"/>
                    <a:gd name="connsiteY670" fmla="*/ 256674 h 369871"/>
                    <a:gd name="connsiteX671" fmla="*/ 1565152 w 2152619"/>
                    <a:gd name="connsiteY671" fmla="*/ 256337 h 369871"/>
                    <a:gd name="connsiteX672" fmla="*/ 1599766 w 2152619"/>
                    <a:gd name="connsiteY672" fmla="*/ 242499 h 369871"/>
                    <a:gd name="connsiteX673" fmla="*/ 1593350 w 2152619"/>
                    <a:gd name="connsiteY673" fmla="*/ 228830 h 369871"/>
                    <a:gd name="connsiteX674" fmla="*/ 1582881 w 2152619"/>
                    <a:gd name="connsiteY674" fmla="*/ 206218 h 369871"/>
                    <a:gd name="connsiteX675" fmla="*/ 1577816 w 2152619"/>
                    <a:gd name="connsiteY675" fmla="*/ 196430 h 369871"/>
                    <a:gd name="connsiteX676" fmla="*/ 1573595 w 2152619"/>
                    <a:gd name="connsiteY676" fmla="*/ 204530 h 369871"/>
                    <a:gd name="connsiteX677" fmla="*/ 1558567 w 2152619"/>
                    <a:gd name="connsiteY677" fmla="*/ 236087 h 369871"/>
                    <a:gd name="connsiteX678" fmla="*/ 1546072 w 2152619"/>
                    <a:gd name="connsiteY678" fmla="*/ 261062 h 369871"/>
                    <a:gd name="connsiteX679" fmla="*/ 1547761 w 2152619"/>
                    <a:gd name="connsiteY679" fmla="*/ 261399 h 369871"/>
                    <a:gd name="connsiteX680" fmla="*/ 1565152 w 2152619"/>
                    <a:gd name="connsiteY680" fmla="*/ 256337 h 369871"/>
                    <a:gd name="connsiteX681" fmla="*/ 1983391 w 2152619"/>
                    <a:gd name="connsiteY681" fmla="*/ 242330 h 369871"/>
                    <a:gd name="connsiteX682" fmla="*/ 2008380 w 2152619"/>
                    <a:gd name="connsiteY682" fmla="*/ 193899 h 369871"/>
                    <a:gd name="connsiteX683" fmla="*/ 2003822 w 2152619"/>
                    <a:gd name="connsiteY683" fmla="*/ 196093 h 369871"/>
                    <a:gd name="connsiteX684" fmla="*/ 1981702 w 2152619"/>
                    <a:gd name="connsiteY684" fmla="*/ 208918 h 369871"/>
                    <a:gd name="connsiteX685" fmla="*/ 1964311 w 2152619"/>
                    <a:gd name="connsiteY685" fmla="*/ 218537 h 369871"/>
                    <a:gd name="connsiteX686" fmla="*/ 1955193 w 2152619"/>
                    <a:gd name="connsiteY686" fmla="*/ 236762 h 369871"/>
                    <a:gd name="connsiteX687" fmla="*/ 1946075 w 2152619"/>
                    <a:gd name="connsiteY687" fmla="*/ 254987 h 369871"/>
                    <a:gd name="connsiteX688" fmla="*/ 1958232 w 2152619"/>
                    <a:gd name="connsiteY688" fmla="*/ 258530 h 369871"/>
                    <a:gd name="connsiteX689" fmla="*/ 1971234 w 2152619"/>
                    <a:gd name="connsiteY689" fmla="*/ 262074 h 369871"/>
                    <a:gd name="connsiteX690" fmla="*/ 1983391 w 2152619"/>
                    <a:gd name="connsiteY690" fmla="*/ 242330 h 369871"/>
                    <a:gd name="connsiteX691" fmla="*/ 731714 w 2152619"/>
                    <a:gd name="connsiteY691" fmla="*/ 251949 h 369871"/>
                    <a:gd name="connsiteX692" fmla="*/ 736948 w 2152619"/>
                    <a:gd name="connsiteY692" fmla="*/ 242668 h 369871"/>
                    <a:gd name="connsiteX693" fmla="*/ 725129 w 2152619"/>
                    <a:gd name="connsiteY693" fmla="*/ 247899 h 369871"/>
                    <a:gd name="connsiteX694" fmla="*/ 710777 w 2152619"/>
                    <a:gd name="connsiteY694" fmla="*/ 253805 h 369871"/>
                    <a:gd name="connsiteX695" fmla="*/ 724453 w 2152619"/>
                    <a:gd name="connsiteY695" fmla="*/ 260387 h 369871"/>
                    <a:gd name="connsiteX696" fmla="*/ 731714 w 2152619"/>
                    <a:gd name="connsiteY696" fmla="*/ 251949 h 369871"/>
                    <a:gd name="connsiteX697" fmla="*/ 1325893 w 2152619"/>
                    <a:gd name="connsiteY697" fmla="*/ 251274 h 369871"/>
                    <a:gd name="connsiteX698" fmla="*/ 1317788 w 2152619"/>
                    <a:gd name="connsiteY698" fmla="*/ 246887 h 369871"/>
                    <a:gd name="connsiteX699" fmla="*/ 1316775 w 2152619"/>
                    <a:gd name="connsiteY699" fmla="*/ 252793 h 369871"/>
                    <a:gd name="connsiteX700" fmla="*/ 1321503 w 2152619"/>
                    <a:gd name="connsiteY700" fmla="*/ 257012 h 369871"/>
                    <a:gd name="connsiteX701" fmla="*/ 1325893 w 2152619"/>
                    <a:gd name="connsiteY701" fmla="*/ 251274 h 369871"/>
                    <a:gd name="connsiteX702" fmla="*/ 1540838 w 2152619"/>
                    <a:gd name="connsiteY702" fmla="*/ 229168 h 369871"/>
                    <a:gd name="connsiteX703" fmla="*/ 1557554 w 2152619"/>
                    <a:gd name="connsiteY703" fmla="*/ 167912 h 369871"/>
                    <a:gd name="connsiteX704" fmla="*/ 1550125 w 2152619"/>
                    <a:gd name="connsiteY704" fmla="*/ 157955 h 369871"/>
                    <a:gd name="connsiteX705" fmla="*/ 1542695 w 2152619"/>
                    <a:gd name="connsiteY705" fmla="*/ 150868 h 369871"/>
                    <a:gd name="connsiteX706" fmla="*/ 1535772 w 2152619"/>
                    <a:gd name="connsiteY706" fmla="*/ 163524 h 369871"/>
                    <a:gd name="connsiteX707" fmla="*/ 1516186 w 2152619"/>
                    <a:gd name="connsiteY707" fmla="*/ 194912 h 369871"/>
                    <a:gd name="connsiteX708" fmla="*/ 1503522 w 2152619"/>
                    <a:gd name="connsiteY708" fmla="*/ 214993 h 369871"/>
                    <a:gd name="connsiteX709" fmla="*/ 1516524 w 2152619"/>
                    <a:gd name="connsiteY709" fmla="*/ 237943 h 369871"/>
                    <a:gd name="connsiteX710" fmla="*/ 1529525 w 2152619"/>
                    <a:gd name="connsiteY710" fmla="*/ 259712 h 369871"/>
                    <a:gd name="connsiteX711" fmla="*/ 1531889 w 2152619"/>
                    <a:gd name="connsiteY711" fmla="*/ 253805 h 369871"/>
                    <a:gd name="connsiteX712" fmla="*/ 1540838 w 2152619"/>
                    <a:gd name="connsiteY712" fmla="*/ 229168 h 369871"/>
                    <a:gd name="connsiteX713" fmla="*/ 1305800 w 2152619"/>
                    <a:gd name="connsiteY713" fmla="*/ 238787 h 369871"/>
                    <a:gd name="connsiteX714" fmla="*/ 1307826 w 2152619"/>
                    <a:gd name="connsiteY714" fmla="*/ 227143 h 369871"/>
                    <a:gd name="connsiteX715" fmla="*/ 1298202 w 2152619"/>
                    <a:gd name="connsiteY715" fmla="*/ 212630 h 369871"/>
                    <a:gd name="connsiteX716" fmla="*/ 1286720 w 2152619"/>
                    <a:gd name="connsiteY716" fmla="*/ 199468 h 369871"/>
                    <a:gd name="connsiteX717" fmla="*/ 1258691 w 2152619"/>
                    <a:gd name="connsiteY717" fmla="*/ 220055 h 369871"/>
                    <a:gd name="connsiteX718" fmla="*/ 1301917 w 2152619"/>
                    <a:gd name="connsiteY718" fmla="*/ 250430 h 369871"/>
                    <a:gd name="connsiteX719" fmla="*/ 1305800 w 2152619"/>
                    <a:gd name="connsiteY719" fmla="*/ 238787 h 369871"/>
                    <a:gd name="connsiteX720" fmla="*/ 1690100 w 2152619"/>
                    <a:gd name="connsiteY720" fmla="*/ 235243 h 369871"/>
                    <a:gd name="connsiteX721" fmla="*/ 1703608 w 2152619"/>
                    <a:gd name="connsiteY721" fmla="*/ 208749 h 369871"/>
                    <a:gd name="connsiteX722" fmla="*/ 1711206 w 2152619"/>
                    <a:gd name="connsiteY722" fmla="*/ 193224 h 369871"/>
                    <a:gd name="connsiteX723" fmla="*/ 1707323 w 2152619"/>
                    <a:gd name="connsiteY723" fmla="*/ 186474 h 369871"/>
                    <a:gd name="connsiteX724" fmla="*/ 1688581 w 2152619"/>
                    <a:gd name="connsiteY724" fmla="*/ 169430 h 369871"/>
                    <a:gd name="connsiteX725" fmla="*/ 1683346 w 2152619"/>
                    <a:gd name="connsiteY725" fmla="*/ 177530 h 369871"/>
                    <a:gd name="connsiteX726" fmla="*/ 1669501 w 2152619"/>
                    <a:gd name="connsiteY726" fmla="*/ 197949 h 369871"/>
                    <a:gd name="connsiteX727" fmla="*/ 1660214 w 2152619"/>
                    <a:gd name="connsiteY727" fmla="*/ 210268 h 369871"/>
                    <a:gd name="connsiteX728" fmla="*/ 1664098 w 2152619"/>
                    <a:gd name="connsiteY728" fmla="*/ 218705 h 369871"/>
                    <a:gd name="connsiteX729" fmla="*/ 1677437 w 2152619"/>
                    <a:gd name="connsiteY729" fmla="*/ 231868 h 369871"/>
                    <a:gd name="connsiteX730" fmla="*/ 1678619 w 2152619"/>
                    <a:gd name="connsiteY730" fmla="*/ 234399 h 369871"/>
                    <a:gd name="connsiteX731" fmla="*/ 1671527 w 2152619"/>
                    <a:gd name="connsiteY731" fmla="*/ 231868 h 369871"/>
                    <a:gd name="connsiteX732" fmla="*/ 1675917 w 2152619"/>
                    <a:gd name="connsiteY732" fmla="*/ 240474 h 369871"/>
                    <a:gd name="connsiteX733" fmla="*/ 1682671 w 2152619"/>
                    <a:gd name="connsiteY733" fmla="*/ 247562 h 369871"/>
                    <a:gd name="connsiteX734" fmla="*/ 1690100 w 2152619"/>
                    <a:gd name="connsiteY734" fmla="*/ 235243 h 369871"/>
                    <a:gd name="connsiteX735" fmla="*/ 1933749 w 2152619"/>
                    <a:gd name="connsiteY735" fmla="*/ 240474 h 369871"/>
                    <a:gd name="connsiteX736" fmla="*/ 1935269 w 2152619"/>
                    <a:gd name="connsiteY736" fmla="*/ 232543 h 369871"/>
                    <a:gd name="connsiteX737" fmla="*/ 1926320 w 2152619"/>
                    <a:gd name="connsiteY737" fmla="*/ 235074 h 369871"/>
                    <a:gd name="connsiteX738" fmla="*/ 1927502 w 2152619"/>
                    <a:gd name="connsiteY738" fmla="*/ 232543 h 369871"/>
                    <a:gd name="connsiteX739" fmla="*/ 1939490 w 2152619"/>
                    <a:gd name="connsiteY739" fmla="*/ 223430 h 369871"/>
                    <a:gd name="connsiteX740" fmla="*/ 1960427 w 2152619"/>
                    <a:gd name="connsiteY740" fmla="*/ 134499 h 369871"/>
                    <a:gd name="connsiteX741" fmla="*/ 1961440 w 2152619"/>
                    <a:gd name="connsiteY741" fmla="*/ 124037 h 369871"/>
                    <a:gd name="connsiteX742" fmla="*/ 1954349 w 2152619"/>
                    <a:gd name="connsiteY742" fmla="*/ 115937 h 369871"/>
                    <a:gd name="connsiteX743" fmla="*/ 1936113 w 2152619"/>
                    <a:gd name="connsiteY743" fmla="*/ 88937 h 369871"/>
                    <a:gd name="connsiteX744" fmla="*/ 1923956 w 2152619"/>
                    <a:gd name="connsiteY744" fmla="*/ 69868 h 369871"/>
                    <a:gd name="connsiteX745" fmla="*/ 1913994 w 2152619"/>
                    <a:gd name="connsiteY745" fmla="*/ 114755 h 369871"/>
                    <a:gd name="connsiteX746" fmla="*/ 1908760 w 2152619"/>
                    <a:gd name="connsiteY746" fmla="*/ 153230 h 369871"/>
                    <a:gd name="connsiteX747" fmla="*/ 1907240 w 2152619"/>
                    <a:gd name="connsiteY747" fmla="*/ 157618 h 369871"/>
                    <a:gd name="connsiteX748" fmla="*/ 1902512 w 2152619"/>
                    <a:gd name="connsiteY748" fmla="*/ 125387 h 369871"/>
                    <a:gd name="connsiteX749" fmla="*/ 1901499 w 2152619"/>
                    <a:gd name="connsiteY749" fmla="*/ 108849 h 369871"/>
                    <a:gd name="connsiteX750" fmla="*/ 1891706 w 2152619"/>
                    <a:gd name="connsiteY750" fmla="*/ 121843 h 369871"/>
                    <a:gd name="connsiteX751" fmla="*/ 1881744 w 2152619"/>
                    <a:gd name="connsiteY751" fmla="*/ 139562 h 369871"/>
                    <a:gd name="connsiteX752" fmla="*/ 1905383 w 2152619"/>
                    <a:gd name="connsiteY752" fmla="*/ 233218 h 369871"/>
                    <a:gd name="connsiteX753" fmla="*/ 1929697 w 2152619"/>
                    <a:gd name="connsiteY753" fmla="*/ 248068 h 369871"/>
                    <a:gd name="connsiteX754" fmla="*/ 1933749 w 2152619"/>
                    <a:gd name="connsiteY754" fmla="*/ 240474 h 369871"/>
                    <a:gd name="connsiteX755" fmla="*/ 701321 w 2152619"/>
                    <a:gd name="connsiteY755" fmla="*/ 240474 h 369871"/>
                    <a:gd name="connsiteX756" fmla="*/ 715673 w 2152619"/>
                    <a:gd name="connsiteY756" fmla="*/ 228662 h 369871"/>
                    <a:gd name="connsiteX757" fmla="*/ 719219 w 2152619"/>
                    <a:gd name="connsiteY757" fmla="*/ 219380 h 369871"/>
                    <a:gd name="connsiteX758" fmla="*/ 713985 w 2152619"/>
                    <a:gd name="connsiteY758" fmla="*/ 217862 h 369871"/>
                    <a:gd name="connsiteX759" fmla="*/ 692372 w 2152619"/>
                    <a:gd name="connsiteY759" fmla="*/ 245368 h 369871"/>
                    <a:gd name="connsiteX760" fmla="*/ 701321 w 2152619"/>
                    <a:gd name="connsiteY760" fmla="*/ 240474 h 369871"/>
                    <a:gd name="connsiteX761" fmla="*/ 690515 w 2152619"/>
                    <a:gd name="connsiteY761" fmla="*/ 235918 h 369871"/>
                    <a:gd name="connsiteX762" fmla="*/ 694229 w 2152619"/>
                    <a:gd name="connsiteY762" fmla="*/ 227312 h 369871"/>
                    <a:gd name="connsiteX763" fmla="*/ 688995 w 2152619"/>
                    <a:gd name="connsiteY763" fmla="*/ 235074 h 369871"/>
                    <a:gd name="connsiteX764" fmla="*/ 690515 w 2152619"/>
                    <a:gd name="connsiteY764" fmla="*/ 235918 h 369871"/>
                    <a:gd name="connsiteX765" fmla="*/ 250326 w 2152619"/>
                    <a:gd name="connsiteY765" fmla="*/ 236255 h 369871"/>
                    <a:gd name="connsiteX766" fmla="*/ 244078 w 2152619"/>
                    <a:gd name="connsiteY766" fmla="*/ 213305 h 369871"/>
                    <a:gd name="connsiteX767" fmla="*/ 235973 w 2152619"/>
                    <a:gd name="connsiteY767" fmla="*/ 194574 h 369871"/>
                    <a:gd name="connsiteX768" fmla="*/ 231752 w 2152619"/>
                    <a:gd name="connsiteY768" fmla="*/ 200987 h 369871"/>
                    <a:gd name="connsiteX769" fmla="*/ 224661 w 2152619"/>
                    <a:gd name="connsiteY769" fmla="*/ 221405 h 369871"/>
                    <a:gd name="connsiteX770" fmla="*/ 247117 w 2152619"/>
                    <a:gd name="connsiteY770" fmla="*/ 240305 h 369871"/>
                    <a:gd name="connsiteX771" fmla="*/ 250326 w 2152619"/>
                    <a:gd name="connsiteY771" fmla="*/ 236255 h 369871"/>
                    <a:gd name="connsiteX772" fmla="*/ 675318 w 2152619"/>
                    <a:gd name="connsiteY772" fmla="*/ 214318 h 369871"/>
                    <a:gd name="connsiteX773" fmla="*/ 679371 w 2152619"/>
                    <a:gd name="connsiteY773" fmla="*/ 192043 h 369871"/>
                    <a:gd name="connsiteX774" fmla="*/ 642899 w 2152619"/>
                    <a:gd name="connsiteY774" fmla="*/ 165380 h 369871"/>
                    <a:gd name="connsiteX775" fmla="*/ 634963 w 2152619"/>
                    <a:gd name="connsiteY775" fmla="*/ 180062 h 369871"/>
                    <a:gd name="connsiteX776" fmla="*/ 627534 w 2152619"/>
                    <a:gd name="connsiteY776" fmla="*/ 193224 h 369871"/>
                    <a:gd name="connsiteX777" fmla="*/ 637327 w 2152619"/>
                    <a:gd name="connsiteY777" fmla="*/ 206218 h 369871"/>
                    <a:gd name="connsiteX778" fmla="*/ 667720 w 2152619"/>
                    <a:gd name="connsiteY778" fmla="*/ 235918 h 369871"/>
                    <a:gd name="connsiteX779" fmla="*/ 675318 w 2152619"/>
                    <a:gd name="connsiteY779" fmla="*/ 214318 h 369871"/>
                    <a:gd name="connsiteX780" fmla="*/ 1480390 w 2152619"/>
                    <a:gd name="connsiteY780" fmla="*/ 199637 h 369871"/>
                    <a:gd name="connsiteX781" fmla="*/ 1469246 w 2152619"/>
                    <a:gd name="connsiteY781" fmla="*/ 184787 h 369871"/>
                    <a:gd name="connsiteX782" fmla="*/ 1462154 w 2152619"/>
                    <a:gd name="connsiteY782" fmla="*/ 189174 h 369871"/>
                    <a:gd name="connsiteX783" fmla="*/ 1456582 w 2152619"/>
                    <a:gd name="connsiteY783" fmla="*/ 193730 h 369871"/>
                    <a:gd name="connsiteX784" fmla="*/ 1461648 w 2152619"/>
                    <a:gd name="connsiteY784" fmla="*/ 203855 h 369871"/>
                    <a:gd name="connsiteX785" fmla="*/ 1472623 w 2152619"/>
                    <a:gd name="connsiteY785" fmla="*/ 224780 h 369871"/>
                    <a:gd name="connsiteX786" fmla="*/ 1478701 w 2152619"/>
                    <a:gd name="connsiteY786" fmla="*/ 235412 h 369871"/>
                    <a:gd name="connsiteX787" fmla="*/ 1484442 w 2152619"/>
                    <a:gd name="connsiteY787" fmla="*/ 224949 h 369871"/>
                    <a:gd name="connsiteX788" fmla="*/ 1490183 w 2152619"/>
                    <a:gd name="connsiteY788" fmla="*/ 214487 h 369871"/>
                    <a:gd name="connsiteX789" fmla="*/ 1480390 w 2152619"/>
                    <a:gd name="connsiteY789" fmla="*/ 199637 h 369871"/>
                    <a:gd name="connsiteX790" fmla="*/ 1624925 w 2152619"/>
                    <a:gd name="connsiteY790" fmla="*/ 222249 h 369871"/>
                    <a:gd name="connsiteX791" fmla="*/ 1631847 w 2152619"/>
                    <a:gd name="connsiteY791" fmla="*/ 213305 h 369871"/>
                    <a:gd name="connsiteX792" fmla="*/ 1606182 w 2152619"/>
                    <a:gd name="connsiteY792" fmla="*/ 198455 h 369871"/>
                    <a:gd name="connsiteX793" fmla="*/ 1612599 w 2152619"/>
                    <a:gd name="connsiteY793" fmla="*/ 223093 h 369871"/>
                    <a:gd name="connsiteX794" fmla="*/ 1616651 w 2152619"/>
                    <a:gd name="connsiteY794" fmla="*/ 230180 h 369871"/>
                    <a:gd name="connsiteX795" fmla="*/ 1624925 w 2152619"/>
                    <a:gd name="connsiteY795" fmla="*/ 222249 h 369871"/>
                    <a:gd name="connsiteX796" fmla="*/ 702334 w 2152619"/>
                    <a:gd name="connsiteY796" fmla="*/ 214993 h 369871"/>
                    <a:gd name="connsiteX797" fmla="*/ 703178 w 2152619"/>
                    <a:gd name="connsiteY797" fmla="*/ 209087 h 369871"/>
                    <a:gd name="connsiteX798" fmla="*/ 696424 w 2152619"/>
                    <a:gd name="connsiteY798" fmla="*/ 221237 h 369871"/>
                    <a:gd name="connsiteX799" fmla="*/ 702334 w 2152619"/>
                    <a:gd name="connsiteY799" fmla="*/ 214993 h 369871"/>
                    <a:gd name="connsiteX800" fmla="*/ 725973 w 2152619"/>
                    <a:gd name="connsiteY800" fmla="*/ 216512 h 369871"/>
                    <a:gd name="connsiteX801" fmla="*/ 722258 w 2152619"/>
                    <a:gd name="connsiteY801" fmla="*/ 214993 h 369871"/>
                    <a:gd name="connsiteX802" fmla="*/ 721752 w 2152619"/>
                    <a:gd name="connsiteY802" fmla="*/ 217524 h 369871"/>
                    <a:gd name="connsiteX803" fmla="*/ 725973 w 2152619"/>
                    <a:gd name="connsiteY803" fmla="*/ 216512 h 369871"/>
                    <a:gd name="connsiteX804" fmla="*/ 1760173 w 2152619"/>
                    <a:gd name="connsiteY804" fmla="*/ 213980 h 369871"/>
                    <a:gd name="connsiteX805" fmla="*/ 1753419 w 2152619"/>
                    <a:gd name="connsiteY805" fmla="*/ 216849 h 369871"/>
                    <a:gd name="connsiteX806" fmla="*/ 1755782 w 2152619"/>
                    <a:gd name="connsiteY806" fmla="*/ 217524 h 369871"/>
                    <a:gd name="connsiteX807" fmla="*/ 1760173 w 2152619"/>
                    <a:gd name="connsiteY807" fmla="*/ 213980 h 369871"/>
                    <a:gd name="connsiteX808" fmla="*/ 594271 w 2152619"/>
                    <a:gd name="connsiteY808" fmla="*/ 211449 h 369871"/>
                    <a:gd name="connsiteX809" fmla="*/ 591063 w 2152619"/>
                    <a:gd name="connsiteY809" fmla="*/ 212462 h 369871"/>
                    <a:gd name="connsiteX810" fmla="*/ 593595 w 2152619"/>
                    <a:gd name="connsiteY810" fmla="*/ 213980 h 369871"/>
                    <a:gd name="connsiteX811" fmla="*/ 594271 w 2152619"/>
                    <a:gd name="connsiteY811" fmla="*/ 211449 h 369871"/>
                    <a:gd name="connsiteX812" fmla="*/ 733740 w 2152619"/>
                    <a:gd name="connsiteY812" fmla="*/ 208749 h 369871"/>
                    <a:gd name="connsiteX813" fmla="*/ 732389 w 2152619"/>
                    <a:gd name="connsiteY813" fmla="*/ 208074 h 369871"/>
                    <a:gd name="connsiteX814" fmla="*/ 730025 w 2152619"/>
                    <a:gd name="connsiteY814" fmla="*/ 211618 h 369871"/>
                    <a:gd name="connsiteX815" fmla="*/ 733740 w 2152619"/>
                    <a:gd name="connsiteY815" fmla="*/ 208749 h 369871"/>
                    <a:gd name="connsiteX816" fmla="*/ 1284019 w 2152619"/>
                    <a:gd name="connsiteY816" fmla="*/ 191537 h 369871"/>
                    <a:gd name="connsiteX817" fmla="*/ 1282668 w 2152619"/>
                    <a:gd name="connsiteY817" fmla="*/ 188499 h 369871"/>
                    <a:gd name="connsiteX818" fmla="*/ 1271524 w 2152619"/>
                    <a:gd name="connsiteY818" fmla="*/ 199299 h 369871"/>
                    <a:gd name="connsiteX819" fmla="*/ 1261731 w 2152619"/>
                    <a:gd name="connsiteY819" fmla="*/ 212124 h 369871"/>
                    <a:gd name="connsiteX820" fmla="*/ 1272875 w 2152619"/>
                    <a:gd name="connsiteY820" fmla="*/ 202337 h 369871"/>
                    <a:gd name="connsiteX821" fmla="*/ 1284019 w 2152619"/>
                    <a:gd name="connsiteY821" fmla="*/ 191537 h 369871"/>
                    <a:gd name="connsiteX822" fmla="*/ 511535 w 2152619"/>
                    <a:gd name="connsiteY822" fmla="*/ 156437 h 369871"/>
                    <a:gd name="connsiteX823" fmla="*/ 509340 w 2152619"/>
                    <a:gd name="connsiteY823" fmla="*/ 137368 h 369871"/>
                    <a:gd name="connsiteX824" fmla="*/ 497689 w 2152619"/>
                    <a:gd name="connsiteY824" fmla="*/ 172468 h 369871"/>
                    <a:gd name="connsiteX825" fmla="*/ 504105 w 2152619"/>
                    <a:gd name="connsiteY825" fmla="*/ 193562 h 369871"/>
                    <a:gd name="connsiteX826" fmla="*/ 511535 w 2152619"/>
                    <a:gd name="connsiteY826" fmla="*/ 210605 h 369871"/>
                    <a:gd name="connsiteX827" fmla="*/ 512041 w 2152619"/>
                    <a:gd name="connsiteY827" fmla="*/ 193055 h 369871"/>
                    <a:gd name="connsiteX828" fmla="*/ 511535 w 2152619"/>
                    <a:gd name="connsiteY828" fmla="*/ 156437 h 369871"/>
                    <a:gd name="connsiteX829" fmla="*/ 1216817 w 2152619"/>
                    <a:gd name="connsiteY829" fmla="*/ 199468 h 369871"/>
                    <a:gd name="connsiteX830" fmla="*/ 1203309 w 2152619"/>
                    <a:gd name="connsiteY830" fmla="*/ 180399 h 369871"/>
                    <a:gd name="connsiteX831" fmla="*/ 1184398 w 2152619"/>
                    <a:gd name="connsiteY831" fmla="*/ 140912 h 369871"/>
                    <a:gd name="connsiteX832" fmla="*/ 1182709 w 2152619"/>
                    <a:gd name="connsiteY832" fmla="*/ 139055 h 369871"/>
                    <a:gd name="connsiteX833" fmla="*/ 1181021 w 2152619"/>
                    <a:gd name="connsiteY833" fmla="*/ 146312 h 369871"/>
                    <a:gd name="connsiteX834" fmla="*/ 1180008 w 2152619"/>
                    <a:gd name="connsiteY834" fmla="*/ 159643 h 369871"/>
                    <a:gd name="connsiteX835" fmla="*/ 1200776 w 2152619"/>
                    <a:gd name="connsiteY835" fmla="*/ 187993 h 369871"/>
                    <a:gd name="connsiteX836" fmla="*/ 1223908 w 2152619"/>
                    <a:gd name="connsiteY836" fmla="*/ 209930 h 369871"/>
                    <a:gd name="connsiteX837" fmla="*/ 1216817 w 2152619"/>
                    <a:gd name="connsiteY837" fmla="*/ 199468 h 369871"/>
                    <a:gd name="connsiteX838" fmla="*/ 1766589 w 2152619"/>
                    <a:gd name="connsiteY838" fmla="*/ 206555 h 369871"/>
                    <a:gd name="connsiteX839" fmla="*/ 1761861 w 2152619"/>
                    <a:gd name="connsiteY839" fmla="*/ 204530 h 369871"/>
                    <a:gd name="connsiteX840" fmla="*/ 1767264 w 2152619"/>
                    <a:gd name="connsiteY840" fmla="*/ 209930 h 369871"/>
                    <a:gd name="connsiteX841" fmla="*/ 1766589 w 2152619"/>
                    <a:gd name="connsiteY841" fmla="*/ 206555 h 369871"/>
                    <a:gd name="connsiteX842" fmla="*/ 600012 w 2152619"/>
                    <a:gd name="connsiteY842" fmla="*/ 201830 h 369871"/>
                    <a:gd name="connsiteX843" fmla="*/ 603389 w 2152619"/>
                    <a:gd name="connsiteY843" fmla="*/ 195249 h 369871"/>
                    <a:gd name="connsiteX844" fmla="*/ 597648 w 2152619"/>
                    <a:gd name="connsiteY844" fmla="*/ 186643 h 369871"/>
                    <a:gd name="connsiteX845" fmla="*/ 574009 w 2152619"/>
                    <a:gd name="connsiteY845" fmla="*/ 141080 h 369871"/>
                    <a:gd name="connsiteX846" fmla="*/ 570463 w 2152619"/>
                    <a:gd name="connsiteY846" fmla="*/ 139224 h 369871"/>
                    <a:gd name="connsiteX847" fmla="*/ 568606 w 2152619"/>
                    <a:gd name="connsiteY847" fmla="*/ 135343 h 369871"/>
                    <a:gd name="connsiteX848" fmla="*/ 567930 w 2152619"/>
                    <a:gd name="connsiteY848" fmla="*/ 123024 h 369871"/>
                    <a:gd name="connsiteX849" fmla="*/ 564891 w 2152619"/>
                    <a:gd name="connsiteY849" fmla="*/ 114587 h 369871"/>
                    <a:gd name="connsiteX850" fmla="*/ 565060 w 2152619"/>
                    <a:gd name="connsiteY850" fmla="*/ 131968 h 369871"/>
                    <a:gd name="connsiteX851" fmla="*/ 572320 w 2152619"/>
                    <a:gd name="connsiteY851" fmla="*/ 168418 h 369871"/>
                    <a:gd name="connsiteX852" fmla="*/ 581607 w 2152619"/>
                    <a:gd name="connsiteY852" fmla="*/ 191537 h 369871"/>
                    <a:gd name="connsiteX853" fmla="*/ 596297 w 2152619"/>
                    <a:gd name="connsiteY853" fmla="*/ 208243 h 369871"/>
                    <a:gd name="connsiteX854" fmla="*/ 600012 w 2152619"/>
                    <a:gd name="connsiteY854" fmla="*/ 201830 h 369871"/>
                    <a:gd name="connsiteX855" fmla="*/ 1403057 w 2152619"/>
                    <a:gd name="connsiteY855" fmla="*/ 203687 h 369871"/>
                    <a:gd name="connsiteX856" fmla="*/ 1398667 w 2152619"/>
                    <a:gd name="connsiteY856" fmla="*/ 162680 h 369871"/>
                    <a:gd name="connsiteX857" fmla="*/ 1394784 w 2152619"/>
                    <a:gd name="connsiteY857" fmla="*/ 125893 h 369871"/>
                    <a:gd name="connsiteX858" fmla="*/ 1389549 w 2152619"/>
                    <a:gd name="connsiteY858" fmla="*/ 132643 h 369871"/>
                    <a:gd name="connsiteX859" fmla="*/ 1373846 w 2152619"/>
                    <a:gd name="connsiteY859" fmla="*/ 154749 h 369871"/>
                    <a:gd name="connsiteX860" fmla="*/ 1362871 w 2152619"/>
                    <a:gd name="connsiteY860" fmla="*/ 169768 h 369871"/>
                    <a:gd name="connsiteX861" fmla="*/ 1382120 w 2152619"/>
                    <a:gd name="connsiteY861" fmla="*/ 189005 h 369871"/>
                    <a:gd name="connsiteX862" fmla="*/ 1402551 w 2152619"/>
                    <a:gd name="connsiteY862" fmla="*/ 208243 h 369871"/>
                    <a:gd name="connsiteX863" fmla="*/ 1403057 w 2152619"/>
                    <a:gd name="connsiteY863" fmla="*/ 203687 h 369871"/>
                    <a:gd name="connsiteX864" fmla="*/ 1441048 w 2152619"/>
                    <a:gd name="connsiteY864" fmla="*/ 196768 h 369871"/>
                    <a:gd name="connsiteX865" fmla="*/ 1439528 w 2152619"/>
                    <a:gd name="connsiteY865" fmla="*/ 193393 h 369871"/>
                    <a:gd name="connsiteX866" fmla="*/ 1432775 w 2152619"/>
                    <a:gd name="connsiteY866" fmla="*/ 199974 h 369871"/>
                    <a:gd name="connsiteX867" fmla="*/ 1427203 w 2152619"/>
                    <a:gd name="connsiteY867" fmla="*/ 208749 h 369871"/>
                    <a:gd name="connsiteX868" fmla="*/ 1434125 w 2152619"/>
                    <a:gd name="connsiteY868" fmla="*/ 203349 h 369871"/>
                    <a:gd name="connsiteX869" fmla="*/ 1441048 w 2152619"/>
                    <a:gd name="connsiteY869" fmla="*/ 196768 h 369871"/>
                    <a:gd name="connsiteX870" fmla="*/ 156783 w 2152619"/>
                    <a:gd name="connsiteY870" fmla="*/ 194068 h 369871"/>
                    <a:gd name="connsiteX871" fmla="*/ 158641 w 2152619"/>
                    <a:gd name="connsiteY871" fmla="*/ 161837 h 369871"/>
                    <a:gd name="connsiteX872" fmla="*/ 152393 w 2152619"/>
                    <a:gd name="connsiteY872" fmla="*/ 149180 h 369871"/>
                    <a:gd name="connsiteX873" fmla="*/ 136690 w 2152619"/>
                    <a:gd name="connsiteY873" fmla="*/ 162343 h 369871"/>
                    <a:gd name="connsiteX874" fmla="*/ 120818 w 2152619"/>
                    <a:gd name="connsiteY874" fmla="*/ 176518 h 369871"/>
                    <a:gd name="connsiteX875" fmla="*/ 150536 w 2152619"/>
                    <a:gd name="connsiteY875" fmla="*/ 206555 h 369871"/>
                    <a:gd name="connsiteX876" fmla="*/ 156783 w 2152619"/>
                    <a:gd name="connsiteY876" fmla="*/ 194068 h 369871"/>
                    <a:gd name="connsiteX877" fmla="*/ 1628133 w 2152619"/>
                    <a:gd name="connsiteY877" fmla="*/ 192718 h 369871"/>
                    <a:gd name="connsiteX878" fmla="*/ 1609053 w 2152619"/>
                    <a:gd name="connsiteY878" fmla="*/ 157112 h 369871"/>
                    <a:gd name="connsiteX879" fmla="*/ 1597571 w 2152619"/>
                    <a:gd name="connsiteY879" fmla="*/ 137030 h 369871"/>
                    <a:gd name="connsiteX880" fmla="*/ 1597402 w 2152619"/>
                    <a:gd name="connsiteY880" fmla="*/ 165380 h 369871"/>
                    <a:gd name="connsiteX881" fmla="*/ 1608040 w 2152619"/>
                    <a:gd name="connsiteY881" fmla="*/ 186305 h 369871"/>
                    <a:gd name="connsiteX882" fmla="*/ 1635562 w 2152619"/>
                    <a:gd name="connsiteY882" fmla="*/ 206387 h 369871"/>
                    <a:gd name="connsiteX883" fmla="*/ 1628133 w 2152619"/>
                    <a:gd name="connsiteY883" fmla="*/ 192718 h 369871"/>
                    <a:gd name="connsiteX884" fmla="*/ 1981027 w 2152619"/>
                    <a:gd name="connsiteY884" fmla="*/ 199637 h 369871"/>
                    <a:gd name="connsiteX885" fmla="*/ 2004497 w 2152619"/>
                    <a:gd name="connsiteY885" fmla="*/ 181580 h 369871"/>
                    <a:gd name="connsiteX886" fmla="*/ 2018511 w 2152619"/>
                    <a:gd name="connsiteY886" fmla="*/ 170274 h 369871"/>
                    <a:gd name="connsiteX887" fmla="*/ 2024252 w 2152619"/>
                    <a:gd name="connsiteY887" fmla="*/ 152555 h 369871"/>
                    <a:gd name="connsiteX888" fmla="*/ 2029487 w 2152619"/>
                    <a:gd name="connsiteY888" fmla="*/ 134162 h 369871"/>
                    <a:gd name="connsiteX889" fmla="*/ 2022733 w 2152619"/>
                    <a:gd name="connsiteY889" fmla="*/ 138887 h 369871"/>
                    <a:gd name="connsiteX890" fmla="*/ 2019356 w 2152619"/>
                    <a:gd name="connsiteY890" fmla="*/ 138380 h 369871"/>
                    <a:gd name="connsiteX891" fmla="*/ 2028136 w 2152619"/>
                    <a:gd name="connsiteY891" fmla="*/ 107162 h 369871"/>
                    <a:gd name="connsiteX892" fmla="*/ 2021888 w 2152619"/>
                    <a:gd name="connsiteY892" fmla="*/ 88430 h 369871"/>
                    <a:gd name="connsiteX893" fmla="*/ 2017329 w 2152619"/>
                    <a:gd name="connsiteY893" fmla="*/ 95855 h 369871"/>
                    <a:gd name="connsiteX894" fmla="*/ 2006185 w 2152619"/>
                    <a:gd name="connsiteY894" fmla="*/ 112393 h 369871"/>
                    <a:gd name="connsiteX895" fmla="*/ 1993353 w 2152619"/>
                    <a:gd name="connsiteY895" fmla="*/ 140068 h 369871"/>
                    <a:gd name="connsiteX896" fmla="*/ 1972247 w 2152619"/>
                    <a:gd name="connsiteY896" fmla="*/ 200312 h 369871"/>
                    <a:gd name="connsiteX897" fmla="*/ 1970558 w 2152619"/>
                    <a:gd name="connsiteY897" fmla="*/ 206555 h 369871"/>
                    <a:gd name="connsiteX898" fmla="*/ 1981027 w 2152619"/>
                    <a:gd name="connsiteY898" fmla="*/ 199637 h 369871"/>
                    <a:gd name="connsiteX899" fmla="*/ 272445 w 2152619"/>
                    <a:gd name="connsiteY899" fmla="*/ 191537 h 369871"/>
                    <a:gd name="connsiteX900" fmla="*/ 276835 w 2152619"/>
                    <a:gd name="connsiteY900" fmla="*/ 160149 h 369871"/>
                    <a:gd name="connsiteX901" fmla="*/ 275146 w 2152619"/>
                    <a:gd name="connsiteY901" fmla="*/ 142768 h 369871"/>
                    <a:gd name="connsiteX902" fmla="*/ 256404 w 2152619"/>
                    <a:gd name="connsiteY902" fmla="*/ 171118 h 369871"/>
                    <a:gd name="connsiteX903" fmla="*/ 260963 w 2152619"/>
                    <a:gd name="connsiteY903" fmla="*/ 189343 h 369871"/>
                    <a:gd name="connsiteX904" fmla="*/ 265691 w 2152619"/>
                    <a:gd name="connsiteY904" fmla="*/ 204868 h 369871"/>
                    <a:gd name="connsiteX905" fmla="*/ 272445 w 2152619"/>
                    <a:gd name="connsiteY905" fmla="*/ 191537 h 369871"/>
                    <a:gd name="connsiteX906" fmla="*/ 736948 w 2152619"/>
                    <a:gd name="connsiteY906" fmla="*/ 195080 h 369871"/>
                    <a:gd name="connsiteX907" fmla="*/ 755015 w 2152619"/>
                    <a:gd name="connsiteY907" fmla="*/ 175337 h 369871"/>
                    <a:gd name="connsiteX908" fmla="*/ 760587 w 2152619"/>
                    <a:gd name="connsiteY908" fmla="*/ 163355 h 369871"/>
                    <a:gd name="connsiteX909" fmla="*/ 752820 w 2152619"/>
                    <a:gd name="connsiteY909" fmla="*/ 155424 h 369871"/>
                    <a:gd name="connsiteX910" fmla="*/ 725804 w 2152619"/>
                    <a:gd name="connsiteY910" fmla="*/ 199468 h 369871"/>
                    <a:gd name="connsiteX911" fmla="*/ 722934 w 2152619"/>
                    <a:gd name="connsiteY911" fmla="*/ 204868 h 369871"/>
                    <a:gd name="connsiteX912" fmla="*/ 736948 w 2152619"/>
                    <a:gd name="connsiteY912" fmla="*/ 195080 h 369871"/>
                    <a:gd name="connsiteX913" fmla="*/ 842816 w 2152619"/>
                    <a:gd name="connsiteY913" fmla="*/ 194574 h 369871"/>
                    <a:gd name="connsiteX914" fmla="*/ 831335 w 2152619"/>
                    <a:gd name="connsiteY914" fmla="*/ 174999 h 369871"/>
                    <a:gd name="connsiteX915" fmla="*/ 824750 w 2152619"/>
                    <a:gd name="connsiteY915" fmla="*/ 164368 h 369871"/>
                    <a:gd name="connsiteX916" fmla="*/ 817489 w 2152619"/>
                    <a:gd name="connsiteY916" fmla="*/ 170780 h 369871"/>
                    <a:gd name="connsiteX917" fmla="*/ 811073 w 2152619"/>
                    <a:gd name="connsiteY917" fmla="*/ 177362 h 369871"/>
                    <a:gd name="connsiteX918" fmla="*/ 821710 w 2152619"/>
                    <a:gd name="connsiteY918" fmla="*/ 185630 h 369871"/>
                    <a:gd name="connsiteX919" fmla="*/ 848051 w 2152619"/>
                    <a:gd name="connsiteY919" fmla="*/ 204024 h 369871"/>
                    <a:gd name="connsiteX920" fmla="*/ 842816 w 2152619"/>
                    <a:gd name="connsiteY920" fmla="*/ 194574 h 369871"/>
                    <a:gd name="connsiteX921" fmla="*/ 215374 w 2152619"/>
                    <a:gd name="connsiteY921" fmla="*/ 191030 h 369871"/>
                    <a:gd name="connsiteX922" fmla="*/ 223816 w 2152619"/>
                    <a:gd name="connsiteY922" fmla="*/ 176012 h 369871"/>
                    <a:gd name="connsiteX923" fmla="*/ 214361 w 2152619"/>
                    <a:gd name="connsiteY923" fmla="*/ 131462 h 369871"/>
                    <a:gd name="connsiteX924" fmla="*/ 212166 w 2152619"/>
                    <a:gd name="connsiteY924" fmla="*/ 124712 h 369871"/>
                    <a:gd name="connsiteX925" fmla="*/ 207945 w 2152619"/>
                    <a:gd name="connsiteY925" fmla="*/ 133993 h 369871"/>
                    <a:gd name="connsiteX926" fmla="*/ 196632 w 2152619"/>
                    <a:gd name="connsiteY926" fmla="*/ 155930 h 369871"/>
                    <a:gd name="connsiteX927" fmla="*/ 189709 w 2152619"/>
                    <a:gd name="connsiteY927" fmla="*/ 168587 h 369871"/>
                    <a:gd name="connsiteX928" fmla="*/ 193255 w 2152619"/>
                    <a:gd name="connsiteY928" fmla="*/ 176012 h 369871"/>
                    <a:gd name="connsiteX929" fmla="*/ 209295 w 2152619"/>
                    <a:gd name="connsiteY929" fmla="*/ 201493 h 369871"/>
                    <a:gd name="connsiteX930" fmla="*/ 215374 w 2152619"/>
                    <a:gd name="connsiteY930" fmla="*/ 191030 h 369871"/>
                    <a:gd name="connsiteX931" fmla="*/ 464595 w 2152619"/>
                    <a:gd name="connsiteY931" fmla="*/ 186812 h 369871"/>
                    <a:gd name="connsiteX932" fmla="*/ 467972 w 2152619"/>
                    <a:gd name="connsiteY932" fmla="*/ 171962 h 369871"/>
                    <a:gd name="connsiteX933" fmla="*/ 461218 w 2152619"/>
                    <a:gd name="connsiteY933" fmla="*/ 158462 h 369871"/>
                    <a:gd name="connsiteX934" fmla="*/ 449061 w 2152619"/>
                    <a:gd name="connsiteY934" fmla="*/ 132812 h 369871"/>
                    <a:gd name="connsiteX935" fmla="*/ 443658 w 2152619"/>
                    <a:gd name="connsiteY935" fmla="*/ 120493 h 369871"/>
                    <a:gd name="connsiteX936" fmla="*/ 438423 w 2152619"/>
                    <a:gd name="connsiteY936" fmla="*/ 127074 h 369871"/>
                    <a:gd name="connsiteX937" fmla="*/ 433020 w 2152619"/>
                    <a:gd name="connsiteY937" fmla="*/ 133824 h 369871"/>
                    <a:gd name="connsiteX938" fmla="*/ 438254 w 2152619"/>
                    <a:gd name="connsiteY938" fmla="*/ 149518 h 369871"/>
                    <a:gd name="connsiteX939" fmla="*/ 450243 w 2152619"/>
                    <a:gd name="connsiteY939" fmla="*/ 180399 h 369871"/>
                    <a:gd name="connsiteX940" fmla="*/ 457841 w 2152619"/>
                    <a:gd name="connsiteY940" fmla="*/ 198624 h 369871"/>
                    <a:gd name="connsiteX941" fmla="*/ 464595 w 2152619"/>
                    <a:gd name="connsiteY941" fmla="*/ 186812 h 369871"/>
                    <a:gd name="connsiteX942" fmla="*/ 1417072 w 2152619"/>
                    <a:gd name="connsiteY942" fmla="*/ 184449 h 369871"/>
                    <a:gd name="connsiteX943" fmla="*/ 1423826 w 2152619"/>
                    <a:gd name="connsiteY943" fmla="*/ 168080 h 369871"/>
                    <a:gd name="connsiteX944" fmla="*/ 1417072 w 2152619"/>
                    <a:gd name="connsiteY944" fmla="*/ 155762 h 369871"/>
                    <a:gd name="connsiteX945" fmla="*/ 1409642 w 2152619"/>
                    <a:gd name="connsiteY945" fmla="*/ 142599 h 369871"/>
                    <a:gd name="connsiteX946" fmla="*/ 1408967 w 2152619"/>
                    <a:gd name="connsiteY946" fmla="*/ 171962 h 369871"/>
                    <a:gd name="connsiteX947" fmla="*/ 1409642 w 2152619"/>
                    <a:gd name="connsiteY947" fmla="*/ 201324 h 369871"/>
                    <a:gd name="connsiteX948" fmla="*/ 1417072 w 2152619"/>
                    <a:gd name="connsiteY948" fmla="*/ 184449 h 369871"/>
                    <a:gd name="connsiteX949" fmla="*/ 1506562 w 2152619"/>
                    <a:gd name="connsiteY949" fmla="*/ 179218 h 369871"/>
                    <a:gd name="connsiteX950" fmla="*/ 1523109 w 2152619"/>
                    <a:gd name="connsiteY950" fmla="*/ 131124 h 369871"/>
                    <a:gd name="connsiteX951" fmla="*/ 1517537 w 2152619"/>
                    <a:gd name="connsiteY951" fmla="*/ 135849 h 369871"/>
                    <a:gd name="connsiteX952" fmla="*/ 1498288 w 2152619"/>
                    <a:gd name="connsiteY952" fmla="*/ 156774 h 369871"/>
                    <a:gd name="connsiteX953" fmla="*/ 1483429 w 2152619"/>
                    <a:gd name="connsiteY953" fmla="*/ 171962 h 369871"/>
                    <a:gd name="connsiteX954" fmla="*/ 1489508 w 2152619"/>
                    <a:gd name="connsiteY954" fmla="*/ 185968 h 369871"/>
                    <a:gd name="connsiteX955" fmla="*/ 1496768 w 2152619"/>
                    <a:gd name="connsiteY955" fmla="*/ 199805 h 369871"/>
                    <a:gd name="connsiteX956" fmla="*/ 1506562 w 2152619"/>
                    <a:gd name="connsiteY956" fmla="*/ 179218 h 369871"/>
                    <a:gd name="connsiteX957" fmla="*/ 725973 w 2152619"/>
                    <a:gd name="connsiteY957" fmla="*/ 161837 h 369871"/>
                    <a:gd name="connsiteX958" fmla="*/ 734078 w 2152619"/>
                    <a:gd name="connsiteY958" fmla="*/ 125555 h 369871"/>
                    <a:gd name="connsiteX959" fmla="*/ 724960 w 2152619"/>
                    <a:gd name="connsiteY959" fmla="*/ 143443 h 369871"/>
                    <a:gd name="connsiteX960" fmla="*/ 712803 w 2152619"/>
                    <a:gd name="connsiteY960" fmla="*/ 180737 h 369871"/>
                    <a:gd name="connsiteX961" fmla="*/ 708919 w 2152619"/>
                    <a:gd name="connsiteY961" fmla="*/ 196937 h 369871"/>
                    <a:gd name="connsiteX962" fmla="*/ 725973 w 2152619"/>
                    <a:gd name="connsiteY962" fmla="*/ 161837 h 369871"/>
                    <a:gd name="connsiteX963" fmla="*/ 1795631 w 2152619"/>
                    <a:gd name="connsiteY963" fmla="*/ 190018 h 369871"/>
                    <a:gd name="connsiteX964" fmla="*/ 1803736 w 2152619"/>
                    <a:gd name="connsiteY964" fmla="*/ 183605 h 369871"/>
                    <a:gd name="connsiteX965" fmla="*/ 1789046 w 2152619"/>
                    <a:gd name="connsiteY965" fmla="*/ 164368 h 369871"/>
                    <a:gd name="connsiteX966" fmla="*/ 1782461 w 2152619"/>
                    <a:gd name="connsiteY966" fmla="*/ 173480 h 369871"/>
                    <a:gd name="connsiteX967" fmla="*/ 1777057 w 2152619"/>
                    <a:gd name="connsiteY967" fmla="*/ 182593 h 369871"/>
                    <a:gd name="connsiteX968" fmla="*/ 1780434 w 2152619"/>
                    <a:gd name="connsiteY968" fmla="*/ 190524 h 369871"/>
                    <a:gd name="connsiteX969" fmla="*/ 1795631 w 2152619"/>
                    <a:gd name="connsiteY969" fmla="*/ 190018 h 369871"/>
                    <a:gd name="connsiteX970" fmla="*/ 1254301 w 2152619"/>
                    <a:gd name="connsiteY970" fmla="*/ 158799 h 369871"/>
                    <a:gd name="connsiteX971" fmla="*/ 1259198 w 2152619"/>
                    <a:gd name="connsiteY971" fmla="*/ 144455 h 369871"/>
                    <a:gd name="connsiteX972" fmla="*/ 1251600 w 2152619"/>
                    <a:gd name="connsiteY972" fmla="*/ 125893 h 369871"/>
                    <a:gd name="connsiteX973" fmla="*/ 1213777 w 2152619"/>
                    <a:gd name="connsiteY973" fmla="*/ 60249 h 369871"/>
                    <a:gd name="connsiteX974" fmla="*/ 1216648 w 2152619"/>
                    <a:gd name="connsiteY974" fmla="*/ 75774 h 369871"/>
                    <a:gd name="connsiteX975" fmla="*/ 1233364 w 2152619"/>
                    <a:gd name="connsiteY975" fmla="*/ 126399 h 369871"/>
                    <a:gd name="connsiteX976" fmla="*/ 1237585 w 2152619"/>
                    <a:gd name="connsiteY976" fmla="*/ 137030 h 369871"/>
                    <a:gd name="connsiteX977" fmla="*/ 1213102 w 2152619"/>
                    <a:gd name="connsiteY977" fmla="*/ 106993 h 369871"/>
                    <a:gd name="connsiteX978" fmla="*/ 1204660 w 2152619"/>
                    <a:gd name="connsiteY978" fmla="*/ 111043 h 369871"/>
                    <a:gd name="connsiteX979" fmla="*/ 1235559 w 2152619"/>
                    <a:gd name="connsiteY979" fmla="*/ 189680 h 369871"/>
                    <a:gd name="connsiteX980" fmla="*/ 1239105 w 2152619"/>
                    <a:gd name="connsiteY980" fmla="*/ 195418 h 369871"/>
                    <a:gd name="connsiteX981" fmla="*/ 1244339 w 2152619"/>
                    <a:gd name="connsiteY981" fmla="*/ 184280 h 369871"/>
                    <a:gd name="connsiteX982" fmla="*/ 1254301 w 2152619"/>
                    <a:gd name="connsiteY982" fmla="*/ 158799 h 369871"/>
                    <a:gd name="connsiteX983" fmla="*/ 1745989 w 2152619"/>
                    <a:gd name="connsiteY983" fmla="*/ 174999 h 369871"/>
                    <a:gd name="connsiteX984" fmla="*/ 1738222 w 2152619"/>
                    <a:gd name="connsiteY984" fmla="*/ 188499 h 369871"/>
                    <a:gd name="connsiteX985" fmla="*/ 1742443 w 2152619"/>
                    <a:gd name="connsiteY985" fmla="*/ 183099 h 369871"/>
                    <a:gd name="connsiteX986" fmla="*/ 1745989 w 2152619"/>
                    <a:gd name="connsiteY986" fmla="*/ 174999 h 369871"/>
                    <a:gd name="connsiteX987" fmla="*/ 1660552 w 2152619"/>
                    <a:gd name="connsiteY987" fmla="*/ 168924 h 369871"/>
                    <a:gd name="connsiteX988" fmla="*/ 1668656 w 2152619"/>
                    <a:gd name="connsiteY988" fmla="*/ 152049 h 369871"/>
                    <a:gd name="connsiteX989" fmla="*/ 1657344 w 2152619"/>
                    <a:gd name="connsiteY989" fmla="*/ 139224 h 369871"/>
                    <a:gd name="connsiteX990" fmla="*/ 1625938 w 2152619"/>
                    <a:gd name="connsiteY990" fmla="*/ 97712 h 369871"/>
                    <a:gd name="connsiteX991" fmla="*/ 1619859 w 2152619"/>
                    <a:gd name="connsiteY991" fmla="*/ 87587 h 369871"/>
                    <a:gd name="connsiteX992" fmla="*/ 1620872 w 2152619"/>
                    <a:gd name="connsiteY992" fmla="*/ 94337 h 369871"/>
                    <a:gd name="connsiteX993" fmla="*/ 1640459 w 2152619"/>
                    <a:gd name="connsiteY993" fmla="*/ 163862 h 369871"/>
                    <a:gd name="connsiteX994" fmla="*/ 1648226 w 2152619"/>
                    <a:gd name="connsiteY994" fmla="*/ 184955 h 369871"/>
                    <a:gd name="connsiteX995" fmla="*/ 1660552 w 2152619"/>
                    <a:gd name="connsiteY995" fmla="*/ 168924 h 369871"/>
                    <a:gd name="connsiteX996" fmla="*/ 1337713 w 2152619"/>
                    <a:gd name="connsiteY996" fmla="*/ 161330 h 369871"/>
                    <a:gd name="connsiteX997" fmla="*/ 1325555 w 2152619"/>
                    <a:gd name="connsiteY997" fmla="*/ 167237 h 369871"/>
                    <a:gd name="connsiteX998" fmla="*/ 1317957 w 2152619"/>
                    <a:gd name="connsiteY998" fmla="*/ 174493 h 369871"/>
                    <a:gd name="connsiteX999" fmla="*/ 1321503 w 2152619"/>
                    <a:gd name="connsiteY999" fmla="*/ 180568 h 369871"/>
                    <a:gd name="connsiteX1000" fmla="*/ 1325049 w 2152619"/>
                    <a:gd name="connsiteY1000" fmla="*/ 186474 h 369871"/>
                    <a:gd name="connsiteX1001" fmla="*/ 1332309 w 2152619"/>
                    <a:gd name="connsiteY1001" fmla="*/ 174999 h 369871"/>
                    <a:gd name="connsiteX1002" fmla="*/ 1337713 w 2152619"/>
                    <a:gd name="connsiteY1002" fmla="*/ 161330 h 369871"/>
                    <a:gd name="connsiteX1003" fmla="*/ 1460297 w 2152619"/>
                    <a:gd name="connsiteY1003" fmla="*/ 168587 h 369871"/>
                    <a:gd name="connsiteX1004" fmla="*/ 1455907 w 2152619"/>
                    <a:gd name="connsiteY1004" fmla="*/ 161668 h 369871"/>
                    <a:gd name="connsiteX1005" fmla="*/ 1451348 w 2152619"/>
                    <a:gd name="connsiteY1005" fmla="*/ 167237 h 369871"/>
                    <a:gd name="connsiteX1006" fmla="*/ 1450504 w 2152619"/>
                    <a:gd name="connsiteY1006" fmla="*/ 179555 h 369871"/>
                    <a:gd name="connsiteX1007" fmla="*/ 1453036 w 2152619"/>
                    <a:gd name="connsiteY1007" fmla="*/ 185293 h 369871"/>
                    <a:gd name="connsiteX1008" fmla="*/ 1458271 w 2152619"/>
                    <a:gd name="connsiteY1008" fmla="*/ 179893 h 369871"/>
                    <a:gd name="connsiteX1009" fmla="*/ 1463674 w 2152619"/>
                    <a:gd name="connsiteY1009" fmla="*/ 174662 h 369871"/>
                    <a:gd name="connsiteX1010" fmla="*/ 1460297 w 2152619"/>
                    <a:gd name="connsiteY1010" fmla="*/ 168587 h 369871"/>
                    <a:gd name="connsiteX1011" fmla="*/ 687813 w 2152619"/>
                    <a:gd name="connsiteY1011" fmla="*/ 166562 h 369871"/>
                    <a:gd name="connsiteX1012" fmla="*/ 696424 w 2152619"/>
                    <a:gd name="connsiteY1012" fmla="*/ 97037 h 369871"/>
                    <a:gd name="connsiteX1013" fmla="*/ 698113 w 2152619"/>
                    <a:gd name="connsiteY1013" fmla="*/ 69362 h 369871"/>
                    <a:gd name="connsiteX1014" fmla="*/ 692710 w 2152619"/>
                    <a:gd name="connsiteY1014" fmla="*/ 57718 h 369871"/>
                    <a:gd name="connsiteX1015" fmla="*/ 687475 w 2152619"/>
                    <a:gd name="connsiteY1015" fmla="*/ 46074 h 369871"/>
                    <a:gd name="connsiteX1016" fmla="*/ 681903 w 2152619"/>
                    <a:gd name="connsiteY1016" fmla="*/ 65987 h 369871"/>
                    <a:gd name="connsiteX1017" fmla="*/ 658602 w 2152619"/>
                    <a:gd name="connsiteY1017" fmla="*/ 132812 h 369871"/>
                    <a:gd name="connsiteX1018" fmla="*/ 652861 w 2152619"/>
                    <a:gd name="connsiteY1018" fmla="*/ 145637 h 369871"/>
                    <a:gd name="connsiteX1019" fmla="*/ 656407 w 2152619"/>
                    <a:gd name="connsiteY1019" fmla="*/ 150362 h 369871"/>
                    <a:gd name="connsiteX1020" fmla="*/ 684774 w 2152619"/>
                    <a:gd name="connsiteY1020" fmla="*/ 177868 h 369871"/>
                    <a:gd name="connsiteX1021" fmla="*/ 687813 w 2152619"/>
                    <a:gd name="connsiteY1021" fmla="*/ 166562 h 369871"/>
                    <a:gd name="connsiteX1022" fmla="*/ 1856416 w 2152619"/>
                    <a:gd name="connsiteY1022" fmla="*/ 166899 h 369871"/>
                    <a:gd name="connsiteX1023" fmla="*/ 1853715 w 2152619"/>
                    <a:gd name="connsiteY1023" fmla="*/ 163018 h 369871"/>
                    <a:gd name="connsiteX1024" fmla="*/ 1854897 w 2152619"/>
                    <a:gd name="connsiteY1024" fmla="*/ 168418 h 369871"/>
                    <a:gd name="connsiteX1025" fmla="*/ 1856416 w 2152619"/>
                    <a:gd name="connsiteY1025" fmla="*/ 166899 h 369871"/>
                    <a:gd name="connsiteX1026" fmla="*/ 614026 w 2152619"/>
                    <a:gd name="connsiteY1026" fmla="*/ 134330 h 369871"/>
                    <a:gd name="connsiteX1027" fmla="*/ 600518 w 2152619"/>
                    <a:gd name="connsiteY1027" fmla="*/ 117287 h 369871"/>
                    <a:gd name="connsiteX1028" fmla="*/ 595115 w 2152619"/>
                    <a:gd name="connsiteY1028" fmla="*/ 111718 h 369871"/>
                    <a:gd name="connsiteX1029" fmla="*/ 613182 w 2152619"/>
                    <a:gd name="connsiteY1029" fmla="*/ 166562 h 369871"/>
                    <a:gd name="connsiteX1030" fmla="*/ 618416 w 2152619"/>
                    <a:gd name="connsiteY1030" fmla="*/ 156268 h 369871"/>
                    <a:gd name="connsiteX1031" fmla="*/ 622469 w 2152619"/>
                    <a:gd name="connsiteY1031" fmla="*/ 144118 h 369871"/>
                    <a:gd name="connsiteX1032" fmla="*/ 614026 w 2152619"/>
                    <a:gd name="connsiteY1032" fmla="*/ 134330 h 369871"/>
                    <a:gd name="connsiteX1033" fmla="*/ 813099 w 2152619"/>
                    <a:gd name="connsiteY1033" fmla="*/ 153399 h 369871"/>
                    <a:gd name="connsiteX1034" fmla="*/ 808878 w 2152619"/>
                    <a:gd name="connsiteY1034" fmla="*/ 156437 h 369871"/>
                    <a:gd name="connsiteX1035" fmla="*/ 801111 w 2152619"/>
                    <a:gd name="connsiteY1035" fmla="*/ 166562 h 369871"/>
                    <a:gd name="connsiteX1036" fmla="*/ 813099 w 2152619"/>
                    <a:gd name="connsiteY1036" fmla="*/ 153399 h 369871"/>
                    <a:gd name="connsiteX1037" fmla="*/ 1823829 w 2152619"/>
                    <a:gd name="connsiteY1037" fmla="*/ 165887 h 369871"/>
                    <a:gd name="connsiteX1038" fmla="*/ 1821971 w 2152619"/>
                    <a:gd name="connsiteY1038" fmla="*/ 156099 h 369871"/>
                    <a:gd name="connsiteX1039" fmla="*/ 1814204 w 2152619"/>
                    <a:gd name="connsiteY1039" fmla="*/ 137874 h 369871"/>
                    <a:gd name="connsiteX1040" fmla="*/ 1808801 w 2152619"/>
                    <a:gd name="connsiteY1040" fmla="*/ 128255 h 369871"/>
                    <a:gd name="connsiteX1041" fmla="*/ 1804073 w 2152619"/>
                    <a:gd name="connsiteY1041" fmla="*/ 134330 h 369871"/>
                    <a:gd name="connsiteX1042" fmla="*/ 1801034 w 2152619"/>
                    <a:gd name="connsiteY1042" fmla="*/ 139562 h 369871"/>
                    <a:gd name="connsiteX1043" fmla="*/ 1810321 w 2152619"/>
                    <a:gd name="connsiteY1043" fmla="*/ 153568 h 369871"/>
                    <a:gd name="connsiteX1044" fmla="*/ 1820958 w 2152619"/>
                    <a:gd name="connsiteY1044" fmla="*/ 167743 h 369871"/>
                    <a:gd name="connsiteX1045" fmla="*/ 1823829 w 2152619"/>
                    <a:gd name="connsiteY1045" fmla="*/ 165887 h 369871"/>
                    <a:gd name="connsiteX1046" fmla="*/ 1321165 w 2152619"/>
                    <a:gd name="connsiteY1046" fmla="*/ 149180 h 369871"/>
                    <a:gd name="connsiteX1047" fmla="*/ 1315425 w 2152619"/>
                    <a:gd name="connsiteY1047" fmla="*/ 138380 h 369871"/>
                    <a:gd name="connsiteX1048" fmla="*/ 1308333 w 2152619"/>
                    <a:gd name="connsiteY1048" fmla="*/ 130112 h 369871"/>
                    <a:gd name="connsiteX1049" fmla="*/ 1304787 w 2152619"/>
                    <a:gd name="connsiteY1049" fmla="*/ 139562 h 369871"/>
                    <a:gd name="connsiteX1050" fmla="*/ 1301410 w 2152619"/>
                    <a:gd name="connsiteY1050" fmla="*/ 148843 h 369871"/>
                    <a:gd name="connsiteX1051" fmla="*/ 1305800 w 2152619"/>
                    <a:gd name="connsiteY1051" fmla="*/ 155930 h 369871"/>
                    <a:gd name="connsiteX1052" fmla="*/ 1310190 w 2152619"/>
                    <a:gd name="connsiteY1052" fmla="*/ 162849 h 369871"/>
                    <a:gd name="connsiteX1053" fmla="*/ 1314918 w 2152619"/>
                    <a:gd name="connsiteY1053" fmla="*/ 157280 h 369871"/>
                    <a:gd name="connsiteX1054" fmla="*/ 1321165 w 2152619"/>
                    <a:gd name="connsiteY1054" fmla="*/ 149180 h 369871"/>
                    <a:gd name="connsiteX1055" fmla="*/ 1726909 w 2152619"/>
                    <a:gd name="connsiteY1055" fmla="*/ 152893 h 369871"/>
                    <a:gd name="connsiteX1056" fmla="*/ 1729780 w 2152619"/>
                    <a:gd name="connsiteY1056" fmla="*/ 141587 h 369871"/>
                    <a:gd name="connsiteX1057" fmla="*/ 1714077 w 2152619"/>
                    <a:gd name="connsiteY1057" fmla="*/ 102605 h 369871"/>
                    <a:gd name="connsiteX1058" fmla="*/ 1710193 w 2152619"/>
                    <a:gd name="connsiteY1058" fmla="*/ 123530 h 369871"/>
                    <a:gd name="connsiteX1059" fmla="*/ 1722857 w 2152619"/>
                    <a:gd name="connsiteY1059" fmla="*/ 162680 h 369871"/>
                    <a:gd name="connsiteX1060" fmla="*/ 1726909 w 2152619"/>
                    <a:gd name="connsiteY1060" fmla="*/ 152893 h 369871"/>
                    <a:gd name="connsiteX1061" fmla="*/ 126559 w 2152619"/>
                    <a:gd name="connsiteY1061" fmla="*/ 147662 h 369871"/>
                    <a:gd name="connsiteX1062" fmla="*/ 141080 w 2152619"/>
                    <a:gd name="connsiteY1062" fmla="*/ 116949 h 369871"/>
                    <a:gd name="connsiteX1063" fmla="*/ 131118 w 2152619"/>
                    <a:gd name="connsiteY1063" fmla="*/ 123024 h 369871"/>
                    <a:gd name="connsiteX1064" fmla="*/ 121156 w 2152619"/>
                    <a:gd name="connsiteY1064" fmla="*/ 145468 h 369871"/>
                    <a:gd name="connsiteX1065" fmla="*/ 115078 w 2152619"/>
                    <a:gd name="connsiteY1065" fmla="*/ 159305 h 369871"/>
                    <a:gd name="connsiteX1066" fmla="*/ 126559 w 2152619"/>
                    <a:gd name="connsiteY1066" fmla="*/ 147662 h 369871"/>
                    <a:gd name="connsiteX1067" fmla="*/ 857506 w 2152619"/>
                    <a:gd name="connsiteY1067" fmla="*/ 147155 h 369871"/>
                    <a:gd name="connsiteX1068" fmla="*/ 855142 w 2152619"/>
                    <a:gd name="connsiteY1068" fmla="*/ 134837 h 369871"/>
                    <a:gd name="connsiteX1069" fmla="*/ 852610 w 2152619"/>
                    <a:gd name="connsiteY1069" fmla="*/ 134162 h 369871"/>
                    <a:gd name="connsiteX1070" fmla="*/ 857844 w 2152619"/>
                    <a:gd name="connsiteY1070" fmla="*/ 155930 h 369871"/>
                    <a:gd name="connsiteX1071" fmla="*/ 857506 w 2152619"/>
                    <a:gd name="connsiteY1071" fmla="*/ 147155 h 369871"/>
                    <a:gd name="connsiteX1072" fmla="*/ 1493898 w 2152619"/>
                    <a:gd name="connsiteY1072" fmla="*/ 133824 h 369871"/>
                    <a:gd name="connsiteX1073" fmla="*/ 1508757 w 2152619"/>
                    <a:gd name="connsiteY1073" fmla="*/ 111718 h 369871"/>
                    <a:gd name="connsiteX1074" fmla="*/ 1505717 w 2152619"/>
                    <a:gd name="connsiteY1074" fmla="*/ 107162 h 369871"/>
                    <a:gd name="connsiteX1075" fmla="*/ 1495586 w 2152619"/>
                    <a:gd name="connsiteY1075" fmla="*/ 90287 h 369871"/>
                    <a:gd name="connsiteX1076" fmla="*/ 1487650 w 2152619"/>
                    <a:gd name="connsiteY1076" fmla="*/ 80162 h 369871"/>
                    <a:gd name="connsiteX1077" fmla="*/ 1484949 w 2152619"/>
                    <a:gd name="connsiteY1077" fmla="*/ 89274 h 369871"/>
                    <a:gd name="connsiteX1078" fmla="*/ 1476169 w 2152619"/>
                    <a:gd name="connsiteY1078" fmla="*/ 113574 h 369871"/>
                    <a:gd name="connsiteX1079" fmla="*/ 1469246 w 2152619"/>
                    <a:gd name="connsiteY1079" fmla="*/ 131124 h 369871"/>
                    <a:gd name="connsiteX1080" fmla="*/ 1473129 w 2152619"/>
                    <a:gd name="connsiteY1080" fmla="*/ 143443 h 369871"/>
                    <a:gd name="connsiteX1081" fmla="*/ 1478026 w 2152619"/>
                    <a:gd name="connsiteY1081" fmla="*/ 155930 h 369871"/>
                    <a:gd name="connsiteX1082" fmla="*/ 1493898 w 2152619"/>
                    <a:gd name="connsiteY1082" fmla="*/ 133824 h 369871"/>
                    <a:gd name="connsiteX1083" fmla="*/ 1167682 w 2152619"/>
                    <a:gd name="connsiteY1083" fmla="*/ 104630 h 369871"/>
                    <a:gd name="connsiteX1084" fmla="*/ 1166162 w 2152619"/>
                    <a:gd name="connsiteY1084" fmla="*/ 68349 h 369871"/>
                    <a:gd name="connsiteX1085" fmla="*/ 1160590 w 2152619"/>
                    <a:gd name="connsiteY1085" fmla="*/ 58562 h 369871"/>
                    <a:gd name="connsiteX1086" fmla="*/ 1154849 w 2152619"/>
                    <a:gd name="connsiteY1086" fmla="*/ 48774 h 369871"/>
                    <a:gd name="connsiteX1087" fmla="*/ 1151303 w 2152619"/>
                    <a:gd name="connsiteY1087" fmla="*/ 84212 h 369871"/>
                    <a:gd name="connsiteX1088" fmla="*/ 1147758 w 2152619"/>
                    <a:gd name="connsiteY1088" fmla="*/ 119649 h 369871"/>
                    <a:gd name="connsiteX1089" fmla="*/ 1158057 w 2152619"/>
                    <a:gd name="connsiteY1089" fmla="*/ 135512 h 369871"/>
                    <a:gd name="connsiteX1090" fmla="*/ 1167682 w 2152619"/>
                    <a:gd name="connsiteY1090" fmla="*/ 104630 h 369871"/>
                    <a:gd name="connsiteX1091" fmla="*/ 1351052 w 2152619"/>
                    <a:gd name="connsiteY1091" fmla="*/ 146312 h 369871"/>
                    <a:gd name="connsiteX1092" fmla="*/ 1361689 w 2152619"/>
                    <a:gd name="connsiteY1092" fmla="*/ 130618 h 369871"/>
                    <a:gd name="connsiteX1093" fmla="*/ 1353922 w 2152619"/>
                    <a:gd name="connsiteY1093" fmla="*/ 136862 h 369871"/>
                    <a:gd name="connsiteX1094" fmla="*/ 1347844 w 2152619"/>
                    <a:gd name="connsiteY1094" fmla="*/ 149180 h 369871"/>
                    <a:gd name="connsiteX1095" fmla="*/ 1351052 w 2152619"/>
                    <a:gd name="connsiteY1095" fmla="*/ 146312 h 369871"/>
                    <a:gd name="connsiteX1096" fmla="*/ 1770303 w 2152619"/>
                    <a:gd name="connsiteY1096" fmla="*/ 138212 h 369871"/>
                    <a:gd name="connsiteX1097" fmla="*/ 1767940 w 2152619"/>
                    <a:gd name="connsiteY1097" fmla="*/ 134162 h 369871"/>
                    <a:gd name="connsiteX1098" fmla="*/ 1764056 w 2152619"/>
                    <a:gd name="connsiteY1098" fmla="*/ 136862 h 369871"/>
                    <a:gd name="connsiteX1099" fmla="*/ 1763212 w 2152619"/>
                    <a:gd name="connsiteY1099" fmla="*/ 144962 h 369871"/>
                    <a:gd name="connsiteX1100" fmla="*/ 1767095 w 2152619"/>
                    <a:gd name="connsiteY1100" fmla="*/ 144287 h 369871"/>
                    <a:gd name="connsiteX1101" fmla="*/ 1770303 w 2152619"/>
                    <a:gd name="connsiteY1101" fmla="*/ 138212 h 369871"/>
                    <a:gd name="connsiteX1102" fmla="*/ 295915 w 2152619"/>
                    <a:gd name="connsiteY1102" fmla="*/ 124374 h 369871"/>
                    <a:gd name="connsiteX1103" fmla="*/ 300643 w 2152619"/>
                    <a:gd name="connsiteY1103" fmla="*/ 105305 h 369871"/>
                    <a:gd name="connsiteX1104" fmla="*/ 295915 w 2152619"/>
                    <a:gd name="connsiteY1104" fmla="*/ 111718 h 369871"/>
                    <a:gd name="connsiteX1105" fmla="*/ 290512 w 2152619"/>
                    <a:gd name="connsiteY1105" fmla="*/ 131462 h 369871"/>
                    <a:gd name="connsiteX1106" fmla="*/ 290174 w 2152619"/>
                    <a:gd name="connsiteY1106" fmla="*/ 144118 h 369871"/>
                    <a:gd name="connsiteX1107" fmla="*/ 295915 w 2152619"/>
                    <a:gd name="connsiteY1107" fmla="*/ 124374 h 369871"/>
                    <a:gd name="connsiteX1108" fmla="*/ 1844766 w 2152619"/>
                    <a:gd name="connsiteY1108" fmla="*/ 128762 h 369871"/>
                    <a:gd name="connsiteX1109" fmla="*/ 1838518 w 2152619"/>
                    <a:gd name="connsiteY1109" fmla="*/ 102943 h 369871"/>
                    <a:gd name="connsiteX1110" fmla="*/ 1834128 w 2152619"/>
                    <a:gd name="connsiteY1110" fmla="*/ 92312 h 369871"/>
                    <a:gd name="connsiteX1111" fmla="*/ 1841558 w 2152619"/>
                    <a:gd name="connsiteY1111" fmla="*/ 131968 h 369871"/>
                    <a:gd name="connsiteX1112" fmla="*/ 1844766 w 2152619"/>
                    <a:gd name="connsiteY1112" fmla="*/ 128762 h 369871"/>
                    <a:gd name="connsiteX1113" fmla="*/ 1556878 w 2152619"/>
                    <a:gd name="connsiteY1113" fmla="*/ 132980 h 369871"/>
                    <a:gd name="connsiteX1114" fmla="*/ 1553333 w 2152619"/>
                    <a:gd name="connsiteY1114" fmla="*/ 129268 h 369871"/>
                    <a:gd name="connsiteX1115" fmla="*/ 1555190 w 2152619"/>
                    <a:gd name="connsiteY1115" fmla="*/ 136524 h 369871"/>
                    <a:gd name="connsiteX1116" fmla="*/ 1556878 w 2152619"/>
                    <a:gd name="connsiteY1116" fmla="*/ 132980 h 369871"/>
                    <a:gd name="connsiteX1117" fmla="*/ 178058 w 2152619"/>
                    <a:gd name="connsiteY1117" fmla="*/ 129437 h 369871"/>
                    <a:gd name="connsiteX1118" fmla="*/ 175694 w 2152619"/>
                    <a:gd name="connsiteY1118" fmla="*/ 122180 h 369871"/>
                    <a:gd name="connsiteX1119" fmla="*/ 175188 w 2152619"/>
                    <a:gd name="connsiteY1119" fmla="*/ 131968 h 369871"/>
                    <a:gd name="connsiteX1120" fmla="*/ 177552 w 2152619"/>
                    <a:gd name="connsiteY1120" fmla="*/ 139055 h 369871"/>
                    <a:gd name="connsiteX1121" fmla="*/ 178058 w 2152619"/>
                    <a:gd name="connsiteY1121" fmla="*/ 129437 h 369871"/>
                    <a:gd name="connsiteX1122" fmla="*/ 769198 w 2152619"/>
                    <a:gd name="connsiteY1122" fmla="*/ 127074 h 369871"/>
                    <a:gd name="connsiteX1123" fmla="*/ 767510 w 2152619"/>
                    <a:gd name="connsiteY1123" fmla="*/ 126568 h 369871"/>
                    <a:gd name="connsiteX1124" fmla="*/ 768523 w 2152619"/>
                    <a:gd name="connsiteY1124" fmla="*/ 131124 h 369871"/>
                    <a:gd name="connsiteX1125" fmla="*/ 769198 w 2152619"/>
                    <a:gd name="connsiteY1125" fmla="*/ 127074 h 369871"/>
                    <a:gd name="connsiteX1126" fmla="*/ 1429229 w 2152619"/>
                    <a:gd name="connsiteY1126" fmla="*/ 110199 h 369871"/>
                    <a:gd name="connsiteX1127" fmla="*/ 1426865 w 2152619"/>
                    <a:gd name="connsiteY1127" fmla="*/ 104462 h 369871"/>
                    <a:gd name="connsiteX1128" fmla="*/ 1431930 w 2152619"/>
                    <a:gd name="connsiteY1128" fmla="*/ 123530 h 369871"/>
                    <a:gd name="connsiteX1129" fmla="*/ 1429229 w 2152619"/>
                    <a:gd name="connsiteY1129" fmla="*/ 110199 h 369871"/>
                    <a:gd name="connsiteX1130" fmla="*/ 1952829 w 2152619"/>
                    <a:gd name="connsiteY1130" fmla="*/ 78474 h 369871"/>
                    <a:gd name="connsiteX1131" fmla="*/ 1940841 w 2152619"/>
                    <a:gd name="connsiteY1131" fmla="*/ 68180 h 369871"/>
                    <a:gd name="connsiteX1132" fmla="*/ 1955193 w 2152619"/>
                    <a:gd name="connsiteY1132" fmla="*/ 106149 h 369871"/>
                    <a:gd name="connsiteX1133" fmla="*/ 1961609 w 2152619"/>
                    <a:gd name="connsiteY1133" fmla="*/ 119649 h 369871"/>
                    <a:gd name="connsiteX1134" fmla="*/ 1963298 w 2152619"/>
                    <a:gd name="connsiteY1134" fmla="*/ 104968 h 369871"/>
                    <a:gd name="connsiteX1135" fmla="*/ 1964817 w 2152619"/>
                    <a:gd name="connsiteY1135" fmla="*/ 90118 h 369871"/>
                    <a:gd name="connsiteX1136" fmla="*/ 1952829 w 2152619"/>
                    <a:gd name="connsiteY1136" fmla="*/ 78474 h 369871"/>
                    <a:gd name="connsiteX1137" fmla="*/ 623819 w 2152619"/>
                    <a:gd name="connsiteY1137" fmla="*/ 78812 h 369871"/>
                    <a:gd name="connsiteX1138" fmla="*/ 607441 w 2152619"/>
                    <a:gd name="connsiteY1138" fmla="*/ 60249 h 369871"/>
                    <a:gd name="connsiteX1139" fmla="*/ 602544 w 2152619"/>
                    <a:gd name="connsiteY1139" fmla="*/ 53499 h 369871"/>
                    <a:gd name="connsiteX1140" fmla="*/ 629560 w 2152619"/>
                    <a:gd name="connsiteY1140" fmla="*/ 110199 h 369871"/>
                    <a:gd name="connsiteX1141" fmla="*/ 633613 w 2152619"/>
                    <a:gd name="connsiteY1141" fmla="*/ 101424 h 369871"/>
                    <a:gd name="connsiteX1142" fmla="*/ 635808 w 2152619"/>
                    <a:gd name="connsiteY1142" fmla="*/ 90287 h 369871"/>
                    <a:gd name="connsiteX1143" fmla="*/ 623819 w 2152619"/>
                    <a:gd name="connsiteY1143" fmla="*/ 78812 h 369871"/>
                    <a:gd name="connsiteX1144" fmla="*/ 477765 w 2152619"/>
                    <a:gd name="connsiteY1144" fmla="*/ 94337 h 369871"/>
                    <a:gd name="connsiteX1145" fmla="*/ 473713 w 2152619"/>
                    <a:gd name="connsiteY1145" fmla="*/ 86912 h 369871"/>
                    <a:gd name="connsiteX1146" fmla="*/ 473375 w 2152619"/>
                    <a:gd name="connsiteY1146" fmla="*/ 96868 h 369871"/>
                    <a:gd name="connsiteX1147" fmla="*/ 477427 w 2152619"/>
                    <a:gd name="connsiteY1147" fmla="*/ 104293 h 369871"/>
                    <a:gd name="connsiteX1148" fmla="*/ 477765 w 2152619"/>
                    <a:gd name="connsiteY1148" fmla="*/ 94337 h 369871"/>
                    <a:gd name="connsiteX1149" fmla="*/ 2008212 w 2152619"/>
                    <a:gd name="connsiteY1149" fmla="*/ 93493 h 369871"/>
                    <a:gd name="connsiteX1150" fmla="*/ 2011420 w 2152619"/>
                    <a:gd name="connsiteY1150" fmla="*/ 78812 h 369871"/>
                    <a:gd name="connsiteX1151" fmla="*/ 2005172 w 2152619"/>
                    <a:gd name="connsiteY1151" fmla="*/ 88093 h 369871"/>
                    <a:gd name="connsiteX1152" fmla="*/ 2002302 w 2152619"/>
                    <a:gd name="connsiteY1152" fmla="*/ 103618 h 369871"/>
                    <a:gd name="connsiteX1153" fmla="*/ 2008212 w 2152619"/>
                    <a:gd name="connsiteY1153" fmla="*/ 93493 h 369871"/>
                    <a:gd name="connsiteX1154" fmla="*/ 101570 w 2152619"/>
                    <a:gd name="connsiteY1154" fmla="*/ 101593 h 369871"/>
                    <a:gd name="connsiteX1155" fmla="*/ 100557 w 2152619"/>
                    <a:gd name="connsiteY1155" fmla="*/ 102605 h 369871"/>
                    <a:gd name="connsiteX1156" fmla="*/ 101401 w 2152619"/>
                    <a:gd name="connsiteY1156" fmla="*/ 104799 h 369871"/>
                    <a:gd name="connsiteX1157" fmla="*/ 101570 w 2152619"/>
                    <a:gd name="connsiteY1157" fmla="*/ 101593 h 369871"/>
                    <a:gd name="connsiteX1158" fmla="*/ 780342 w 2152619"/>
                    <a:gd name="connsiteY1158" fmla="*/ 98218 h 369871"/>
                    <a:gd name="connsiteX1159" fmla="*/ 779329 w 2152619"/>
                    <a:gd name="connsiteY1159" fmla="*/ 99230 h 369871"/>
                    <a:gd name="connsiteX1160" fmla="*/ 780173 w 2152619"/>
                    <a:gd name="connsiteY1160" fmla="*/ 101424 h 369871"/>
                    <a:gd name="connsiteX1161" fmla="*/ 780342 w 2152619"/>
                    <a:gd name="connsiteY1161" fmla="*/ 98218 h 369871"/>
                    <a:gd name="connsiteX1162" fmla="*/ 1788201 w 2152619"/>
                    <a:gd name="connsiteY1162" fmla="*/ 75605 h 369871"/>
                    <a:gd name="connsiteX1163" fmla="*/ 1788877 w 2152619"/>
                    <a:gd name="connsiteY1163" fmla="*/ 69024 h 369871"/>
                    <a:gd name="connsiteX1164" fmla="*/ 1786344 w 2152619"/>
                    <a:gd name="connsiteY1164" fmla="*/ 76618 h 369871"/>
                    <a:gd name="connsiteX1165" fmla="*/ 1785500 w 2152619"/>
                    <a:gd name="connsiteY1165" fmla="*/ 84043 h 369871"/>
                    <a:gd name="connsiteX1166" fmla="*/ 1788201 w 2152619"/>
                    <a:gd name="connsiteY1166" fmla="*/ 75605 h 369871"/>
                    <a:gd name="connsiteX1167" fmla="*/ 845011 w 2152619"/>
                    <a:gd name="connsiteY1167" fmla="*/ 64468 h 369871"/>
                    <a:gd name="connsiteX1168" fmla="*/ 840284 w 2152619"/>
                    <a:gd name="connsiteY1168" fmla="*/ 66662 h 369871"/>
                    <a:gd name="connsiteX1169" fmla="*/ 838257 w 2152619"/>
                    <a:gd name="connsiteY1169" fmla="*/ 77968 h 369871"/>
                    <a:gd name="connsiteX1170" fmla="*/ 845011 w 2152619"/>
                    <a:gd name="connsiteY1170" fmla="*/ 64468 h 369871"/>
                    <a:gd name="connsiteX1171" fmla="*/ 422045 w 2152619"/>
                    <a:gd name="connsiteY1171" fmla="*/ 50462 h 369871"/>
                    <a:gd name="connsiteX1172" fmla="*/ 417317 w 2152619"/>
                    <a:gd name="connsiteY1172" fmla="*/ 41180 h 369871"/>
                    <a:gd name="connsiteX1173" fmla="*/ 420863 w 2152619"/>
                    <a:gd name="connsiteY1173" fmla="*/ 58562 h 369871"/>
                    <a:gd name="connsiteX1174" fmla="*/ 423902 w 2152619"/>
                    <a:gd name="connsiteY1174" fmla="*/ 60924 h 369871"/>
                    <a:gd name="connsiteX1175" fmla="*/ 422045 w 2152619"/>
                    <a:gd name="connsiteY1175" fmla="*/ 50462 h 36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</a:cxnLst>
                  <a:rect l="l" t="t" r="r" b="b"/>
                  <a:pathLst>
                    <a:path w="2152619" h="369871">
                      <a:moveTo>
                        <a:pt x="327996" y="350330"/>
                      </a:moveTo>
                      <a:cubicBezTo>
                        <a:pt x="309592" y="326705"/>
                        <a:pt x="291356" y="300549"/>
                        <a:pt x="278186" y="278105"/>
                      </a:cubicBezTo>
                      <a:cubicBezTo>
                        <a:pt x="268055" y="261230"/>
                        <a:pt x="266029" y="258699"/>
                        <a:pt x="260794" y="257180"/>
                      </a:cubicBezTo>
                      <a:cubicBezTo>
                        <a:pt x="257586" y="256337"/>
                        <a:pt x="254378" y="255493"/>
                        <a:pt x="253871" y="255493"/>
                      </a:cubicBezTo>
                      <a:cubicBezTo>
                        <a:pt x="253196" y="255493"/>
                        <a:pt x="247117" y="262074"/>
                        <a:pt x="240532" y="270343"/>
                      </a:cubicBezTo>
                      <a:cubicBezTo>
                        <a:pt x="233778" y="278443"/>
                        <a:pt x="224829" y="288568"/>
                        <a:pt x="220608" y="292787"/>
                      </a:cubicBezTo>
                      <a:cubicBezTo>
                        <a:pt x="212166" y="301730"/>
                        <a:pt x="212166" y="302068"/>
                        <a:pt x="221284" y="317087"/>
                      </a:cubicBezTo>
                      <a:cubicBezTo>
                        <a:pt x="228375" y="329068"/>
                        <a:pt x="223141" y="325187"/>
                        <a:pt x="215036" y="312699"/>
                      </a:cubicBezTo>
                      <a:cubicBezTo>
                        <a:pt x="212166" y="308143"/>
                        <a:pt x="208958" y="304430"/>
                        <a:pt x="207776" y="304430"/>
                      </a:cubicBezTo>
                      <a:cubicBezTo>
                        <a:pt x="206763" y="304430"/>
                        <a:pt x="199840" y="306624"/>
                        <a:pt x="192579" y="309493"/>
                      </a:cubicBezTo>
                      <a:cubicBezTo>
                        <a:pt x="185150" y="312193"/>
                        <a:pt x="178902" y="314218"/>
                        <a:pt x="178565" y="313880"/>
                      </a:cubicBezTo>
                      <a:cubicBezTo>
                        <a:pt x="178227" y="313543"/>
                        <a:pt x="184306" y="310674"/>
                        <a:pt x="191904" y="307468"/>
                      </a:cubicBezTo>
                      <a:cubicBezTo>
                        <a:pt x="200853" y="303755"/>
                        <a:pt x="205749" y="300887"/>
                        <a:pt x="205581" y="299199"/>
                      </a:cubicBezTo>
                      <a:cubicBezTo>
                        <a:pt x="205412" y="298018"/>
                        <a:pt x="203554" y="292280"/>
                        <a:pt x="201528" y="286712"/>
                      </a:cubicBezTo>
                      <a:cubicBezTo>
                        <a:pt x="198151" y="278274"/>
                        <a:pt x="197476" y="273380"/>
                        <a:pt x="197476" y="257180"/>
                      </a:cubicBezTo>
                      <a:cubicBezTo>
                        <a:pt x="197476" y="245705"/>
                        <a:pt x="198489" y="234568"/>
                        <a:pt x="199840" y="229843"/>
                      </a:cubicBezTo>
                      <a:lnTo>
                        <a:pt x="202035" y="221912"/>
                      </a:lnTo>
                      <a:lnTo>
                        <a:pt x="195787" y="215499"/>
                      </a:lnTo>
                      <a:cubicBezTo>
                        <a:pt x="192242" y="211955"/>
                        <a:pt x="186332" y="205037"/>
                        <a:pt x="182786" y="200312"/>
                      </a:cubicBezTo>
                      <a:cubicBezTo>
                        <a:pt x="179071" y="195418"/>
                        <a:pt x="175863" y="191368"/>
                        <a:pt x="175526" y="191368"/>
                      </a:cubicBezTo>
                      <a:cubicBezTo>
                        <a:pt x="175357" y="191368"/>
                        <a:pt x="171642" y="196599"/>
                        <a:pt x="167421" y="203012"/>
                      </a:cubicBezTo>
                      <a:lnTo>
                        <a:pt x="159654" y="214824"/>
                      </a:lnTo>
                      <a:lnTo>
                        <a:pt x="167927" y="220899"/>
                      </a:lnTo>
                      <a:cubicBezTo>
                        <a:pt x="172655" y="224274"/>
                        <a:pt x="176370" y="227480"/>
                        <a:pt x="176370" y="227818"/>
                      </a:cubicBezTo>
                      <a:cubicBezTo>
                        <a:pt x="176370" y="228830"/>
                        <a:pt x="174344" y="227649"/>
                        <a:pt x="165057" y="221405"/>
                      </a:cubicBezTo>
                      <a:lnTo>
                        <a:pt x="158134" y="216680"/>
                      </a:lnTo>
                      <a:lnTo>
                        <a:pt x="152562" y="223937"/>
                      </a:lnTo>
                      <a:cubicBezTo>
                        <a:pt x="149523" y="227818"/>
                        <a:pt x="141249" y="237774"/>
                        <a:pt x="134158" y="246043"/>
                      </a:cubicBezTo>
                      <a:cubicBezTo>
                        <a:pt x="110856" y="273549"/>
                        <a:pt x="109843" y="274224"/>
                        <a:pt x="124195" y="252962"/>
                      </a:cubicBezTo>
                      <a:cubicBezTo>
                        <a:pt x="133651" y="238787"/>
                        <a:pt x="148003" y="213305"/>
                        <a:pt x="147328" y="211449"/>
                      </a:cubicBezTo>
                      <a:cubicBezTo>
                        <a:pt x="146990" y="210774"/>
                        <a:pt x="138716" y="204193"/>
                        <a:pt x="128586" y="196599"/>
                      </a:cubicBezTo>
                      <a:lnTo>
                        <a:pt x="110350" y="182930"/>
                      </a:lnTo>
                      <a:lnTo>
                        <a:pt x="103765" y="187149"/>
                      </a:lnTo>
                      <a:cubicBezTo>
                        <a:pt x="99206" y="190018"/>
                        <a:pt x="93296" y="197274"/>
                        <a:pt x="84347" y="211112"/>
                      </a:cubicBezTo>
                      <a:cubicBezTo>
                        <a:pt x="67293" y="237099"/>
                        <a:pt x="45850" y="264943"/>
                        <a:pt x="22211" y="291774"/>
                      </a:cubicBezTo>
                      <a:cubicBezTo>
                        <a:pt x="-3961" y="321474"/>
                        <a:pt x="-13585" y="330249"/>
                        <a:pt x="1105" y="311180"/>
                      </a:cubicBezTo>
                      <a:cubicBezTo>
                        <a:pt x="13937" y="294643"/>
                        <a:pt x="36056" y="261568"/>
                        <a:pt x="45850" y="244524"/>
                      </a:cubicBezTo>
                      <a:cubicBezTo>
                        <a:pt x="55136" y="228493"/>
                        <a:pt x="63748" y="211112"/>
                        <a:pt x="62059" y="211955"/>
                      </a:cubicBezTo>
                      <a:cubicBezTo>
                        <a:pt x="35381" y="224949"/>
                        <a:pt x="4819" y="238618"/>
                        <a:pt x="2793" y="238618"/>
                      </a:cubicBezTo>
                      <a:cubicBezTo>
                        <a:pt x="2118" y="238618"/>
                        <a:pt x="8534" y="234905"/>
                        <a:pt x="16808" y="230518"/>
                      </a:cubicBezTo>
                      <a:cubicBezTo>
                        <a:pt x="33524" y="221574"/>
                        <a:pt x="41628" y="216680"/>
                        <a:pt x="58682" y="205037"/>
                      </a:cubicBezTo>
                      <a:cubicBezTo>
                        <a:pt x="70839" y="196937"/>
                        <a:pt x="70501" y="197443"/>
                        <a:pt x="80464" y="173143"/>
                      </a:cubicBezTo>
                      <a:lnTo>
                        <a:pt x="85360" y="160655"/>
                      </a:lnTo>
                      <a:lnTo>
                        <a:pt x="73710" y="147830"/>
                      </a:lnTo>
                      <a:cubicBezTo>
                        <a:pt x="43992" y="114587"/>
                        <a:pt x="26601" y="86574"/>
                        <a:pt x="14613" y="52655"/>
                      </a:cubicBezTo>
                      <a:cubicBezTo>
                        <a:pt x="8872" y="36793"/>
                        <a:pt x="4144" y="14349"/>
                        <a:pt x="4144" y="3887"/>
                      </a:cubicBezTo>
                      <a:lnTo>
                        <a:pt x="4144" y="-2863"/>
                      </a:lnTo>
                      <a:lnTo>
                        <a:pt x="21366" y="-2357"/>
                      </a:lnTo>
                      <a:lnTo>
                        <a:pt x="38420" y="-1851"/>
                      </a:lnTo>
                      <a:lnTo>
                        <a:pt x="38083" y="10805"/>
                      </a:lnTo>
                      <a:cubicBezTo>
                        <a:pt x="37576" y="28187"/>
                        <a:pt x="41628" y="46749"/>
                        <a:pt x="50408" y="68349"/>
                      </a:cubicBezTo>
                      <a:cubicBezTo>
                        <a:pt x="57162" y="85224"/>
                        <a:pt x="79282" y="124374"/>
                        <a:pt x="87893" y="135343"/>
                      </a:cubicBezTo>
                      <a:lnTo>
                        <a:pt x="91608" y="139899"/>
                      </a:lnTo>
                      <a:lnTo>
                        <a:pt x="93634" y="134837"/>
                      </a:lnTo>
                      <a:cubicBezTo>
                        <a:pt x="95153" y="130787"/>
                        <a:pt x="94985" y="128930"/>
                        <a:pt x="93127" y="125555"/>
                      </a:cubicBezTo>
                      <a:cubicBezTo>
                        <a:pt x="87893" y="116780"/>
                        <a:pt x="84685" y="101762"/>
                        <a:pt x="85867" y="91299"/>
                      </a:cubicBezTo>
                      <a:lnTo>
                        <a:pt x="86880" y="81343"/>
                      </a:lnTo>
                      <a:lnTo>
                        <a:pt x="77931" y="71387"/>
                      </a:lnTo>
                      <a:cubicBezTo>
                        <a:pt x="62903" y="55018"/>
                        <a:pt x="50746" y="27005"/>
                        <a:pt x="49564" y="6418"/>
                      </a:cubicBezTo>
                      <a:lnTo>
                        <a:pt x="49058" y="-1851"/>
                      </a:lnTo>
                      <a:lnTo>
                        <a:pt x="63748" y="-2357"/>
                      </a:lnTo>
                      <a:cubicBezTo>
                        <a:pt x="71852" y="-2526"/>
                        <a:pt x="78437" y="-2526"/>
                        <a:pt x="78437" y="-2357"/>
                      </a:cubicBezTo>
                      <a:cubicBezTo>
                        <a:pt x="78437" y="-2020"/>
                        <a:pt x="77762" y="680"/>
                        <a:pt x="76749" y="3887"/>
                      </a:cubicBezTo>
                      <a:cubicBezTo>
                        <a:pt x="73541" y="15530"/>
                        <a:pt x="80801" y="49280"/>
                        <a:pt x="89413" y="62612"/>
                      </a:cubicBezTo>
                      <a:cubicBezTo>
                        <a:pt x="91945" y="66324"/>
                        <a:pt x="91945" y="66324"/>
                        <a:pt x="100725" y="57887"/>
                      </a:cubicBezTo>
                      <a:lnTo>
                        <a:pt x="109506" y="49449"/>
                      </a:lnTo>
                      <a:lnTo>
                        <a:pt x="109843" y="23799"/>
                      </a:lnTo>
                      <a:lnTo>
                        <a:pt x="110350" y="-1851"/>
                      </a:lnTo>
                      <a:lnTo>
                        <a:pt x="138379" y="-2357"/>
                      </a:lnTo>
                      <a:lnTo>
                        <a:pt x="166408" y="-2695"/>
                      </a:lnTo>
                      <a:lnTo>
                        <a:pt x="165057" y="10299"/>
                      </a:lnTo>
                      <a:cubicBezTo>
                        <a:pt x="163368" y="27005"/>
                        <a:pt x="163875" y="76787"/>
                        <a:pt x="165732" y="86743"/>
                      </a:cubicBezTo>
                      <a:lnTo>
                        <a:pt x="167252" y="94337"/>
                      </a:lnTo>
                      <a:lnTo>
                        <a:pt x="172655" y="85055"/>
                      </a:lnTo>
                      <a:cubicBezTo>
                        <a:pt x="175526" y="79993"/>
                        <a:pt x="178396" y="73580"/>
                        <a:pt x="178734" y="70712"/>
                      </a:cubicBezTo>
                      <a:cubicBezTo>
                        <a:pt x="181266" y="52824"/>
                        <a:pt x="183799" y="19918"/>
                        <a:pt x="183461" y="9624"/>
                      </a:cubicBezTo>
                      <a:lnTo>
                        <a:pt x="183124" y="-2695"/>
                      </a:lnTo>
                      <a:lnTo>
                        <a:pt x="217062" y="-2695"/>
                      </a:lnTo>
                      <a:lnTo>
                        <a:pt x="251001" y="-2695"/>
                      </a:lnTo>
                      <a:lnTo>
                        <a:pt x="250157" y="5405"/>
                      </a:lnTo>
                      <a:cubicBezTo>
                        <a:pt x="246104" y="43374"/>
                        <a:pt x="245091" y="74930"/>
                        <a:pt x="246949" y="101424"/>
                      </a:cubicBezTo>
                      <a:cubicBezTo>
                        <a:pt x="248131" y="116780"/>
                        <a:pt x="249650" y="130449"/>
                        <a:pt x="250326" y="131799"/>
                      </a:cubicBezTo>
                      <a:cubicBezTo>
                        <a:pt x="251339" y="133487"/>
                        <a:pt x="255053" y="129099"/>
                        <a:pt x="264002" y="115768"/>
                      </a:cubicBezTo>
                      <a:lnTo>
                        <a:pt x="276159" y="97205"/>
                      </a:lnTo>
                      <a:lnTo>
                        <a:pt x="275146" y="71387"/>
                      </a:lnTo>
                      <a:cubicBezTo>
                        <a:pt x="274133" y="46918"/>
                        <a:pt x="269237" y="16543"/>
                        <a:pt x="264171" y="3212"/>
                      </a:cubicBezTo>
                      <a:cubicBezTo>
                        <a:pt x="263327" y="849"/>
                        <a:pt x="262483" y="-1513"/>
                        <a:pt x="262483" y="-2020"/>
                      </a:cubicBezTo>
                      <a:cubicBezTo>
                        <a:pt x="262483" y="-2357"/>
                        <a:pt x="271601" y="-2695"/>
                        <a:pt x="282745" y="-2695"/>
                      </a:cubicBezTo>
                      <a:lnTo>
                        <a:pt x="303006" y="-2695"/>
                      </a:lnTo>
                      <a:lnTo>
                        <a:pt x="303006" y="2030"/>
                      </a:lnTo>
                      <a:cubicBezTo>
                        <a:pt x="303006" y="4730"/>
                        <a:pt x="302162" y="15024"/>
                        <a:pt x="301149" y="24980"/>
                      </a:cubicBezTo>
                      <a:cubicBezTo>
                        <a:pt x="300136" y="34937"/>
                        <a:pt x="299798" y="43543"/>
                        <a:pt x="300136" y="44049"/>
                      </a:cubicBezTo>
                      <a:cubicBezTo>
                        <a:pt x="301318" y="45230"/>
                        <a:pt x="306046" y="22112"/>
                        <a:pt x="307228" y="8612"/>
                      </a:cubicBezTo>
                      <a:lnTo>
                        <a:pt x="308410" y="-2695"/>
                      </a:lnTo>
                      <a:lnTo>
                        <a:pt x="462906" y="-2695"/>
                      </a:lnTo>
                      <a:cubicBezTo>
                        <a:pt x="603558" y="-2695"/>
                        <a:pt x="617403" y="-2526"/>
                        <a:pt x="616390" y="5"/>
                      </a:cubicBezTo>
                      <a:cubicBezTo>
                        <a:pt x="613688" y="7093"/>
                        <a:pt x="613688" y="11818"/>
                        <a:pt x="616221" y="28018"/>
                      </a:cubicBezTo>
                      <a:cubicBezTo>
                        <a:pt x="618079" y="39493"/>
                        <a:pt x="620611" y="48774"/>
                        <a:pt x="623988" y="55524"/>
                      </a:cubicBezTo>
                      <a:cubicBezTo>
                        <a:pt x="629223" y="66324"/>
                        <a:pt x="636483" y="76280"/>
                        <a:pt x="637834" y="74930"/>
                      </a:cubicBezTo>
                      <a:cubicBezTo>
                        <a:pt x="639353" y="73412"/>
                        <a:pt x="642730" y="22449"/>
                        <a:pt x="642055" y="10130"/>
                      </a:cubicBezTo>
                      <a:lnTo>
                        <a:pt x="641549" y="-1851"/>
                      </a:lnTo>
                      <a:lnTo>
                        <a:pt x="693723" y="-2357"/>
                      </a:lnTo>
                      <a:lnTo>
                        <a:pt x="745897" y="-2695"/>
                      </a:lnTo>
                      <a:lnTo>
                        <a:pt x="744884" y="21605"/>
                      </a:lnTo>
                      <a:cubicBezTo>
                        <a:pt x="744209" y="35105"/>
                        <a:pt x="742520" y="55018"/>
                        <a:pt x="741169" y="65818"/>
                      </a:cubicBezTo>
                      <a:cubicBezTo>
                        <a:pt x="738637" y="84549"/>
                        <a:pt x="738637" y="85730"/>
                        <a:pt x="741676" y="90455"/>
                      </a:cubicBezTo>
                      <a:lnTo>
                        <a:pt x="744884" y="95518"/>
                      </a:lnTo>
                      <a:lnTo>
                        <a:pt x="746910" y="83030"/>
                      </a:lnTo>
                      <a:cubicBezTo>
                        <a:pt x="750287" y="61093"/>
                        <a:pt x="752313" y="35780"/>
                        <a:pt x="751976" y="16712"/>
                      </a:cubicBezTo>
                      <a:lnTo>
                        <a:pt x="751469" y="-1851"/>
                      </a:lnTo>
                      <a:lnTo>
                        <a:pt x="805332" y="-1851"/>
                      </a:lnTo>
                      <a:lnTo>
                        <a:pt x="859026" y="-1851"/>
                      </a:lnTo>
                      <a:lnTo>
                        <a:pt x="859026" y="10805"/>
                      </a:lnTo>
                      <a:lnTo>
                        <a:pt x="858857" y="23462"/>
                      </a:lnTo>
                      <a:lnTo>
                        <a:pt x="860714" y="10468"/>
                      </a:lnTo>
                      <a:lnTo>
                        <a:pt x="862403" y="-2695"/>
                      </a:lnTo>
                      <a:lnTo>
                        <a:pt x="916266" y="-2695"/>
                      </a:lnTo>
                      <a:lnTo>
                        <a:pt x="969960" y="-2695"/>
                      </a:lnTo>
                      <a:lnTo>
                        <a:pt x="969960" y="3718"/>
                      </a:lnTo>
                      <a:cubicBezTo>
                        <a:pt x="969960" y="7262"/>
                        <a:pt x="968440" y="16374"/>
                        <a:pt x="966583" y="23799"/>
                      </a:cubicBezTo>
                      <a:cubicBezTo>
                        <a:pt x="961855" y="42024"/>
                        <a:pt x="963543" y="52824"/>
                        <a:pt x="974856" y="75605"/>
                      </a:cubicBezTo>
                      <a:cubicBezTo>
                        <a:pt x="981104" y="88262"/>
                        <a:pt x="1034460" y="171624"/>
                        <a:pt x="1040370" y="177868"/>
                      </a:cubicBezTo>
                      <a:cubicBezTo>
                        <a:pt x="1040876" y="178374"/>
                        <a:pt x="1039694" y="174830"/>
                        <a:pt x="1037837" y="170105"/>
                      </a:cubicBezTo>
                      <a:cubicBezTo>
                        <a:pt x="1029901" y="150024"/>
                        <a:pt x="1019601" y="108849"/>
                        <a:pt x="1014705" y="78305"/>
                      </a:cubicBezTo>
                      <a:cubicBezTo>
                        <a:pt x="1012341" y="62949"/>
                        <a:pt x="1008795" y="19580"/>
                        <a:pt x="1008795" y="4562"/>
                      </a:cubicBezTo>
                      <a:lnTo>
                        <a:pt x="1008795" y="-2695"/>
                      </a:lnTo>
                      <a:lnTo>
                        <a:pt x="1037162" y="-2695"/>
                      </a:lnTo>
                      <a:lnTo>
                        <a:pt x="1065697" y="-2695"/>
                      </a:lnTo>
                      <a:lnTo>
                        <a:pt x="1066710" y="17218"/>
                      </a:lnTo>
                      <a:cubicBezTo>
                        <a:pt x="1068399" y="48774"/>
                        <a:pt x="1077348" y="82018"/>
                        <a:pt x="1091869" y="110874"/>
                      </a:cubicBezTo>
                      <a:cubicBezTo>
                        <a:pt x="1098116" y="123699"/>
                        <a:pt x="1098285" y="123868"/>
                        <a:pt x="1094064" y="121168"/>
                      </a:cubicBezTo>
                      <a:cubicBezTo>
                        <a:pt x="1088829" y="117793"/>
                        <a:pt x="1078361" y="103280"/>
                        <a:pt x="1067217" y="83874"/>
                      </a:cubicBezTo>
                      <a:cubicBezTo>
                        <a:pt x="1062827" y="76112"/>
                        <a:pt x="1058605" y="69530"/>
                        <a:pt x="1058099" y="69193"/>
                      </a:cubicBezTo>
                      <a:cubicBezTo>
                        <a:pt x="1057423" y="68855"/>
                        <a:pt x="1057086" y="76280"/>
                        <a:pt x="1057423" y="85562"/>
                      </a:cubicBezTo>
                      <a:cubicBezTo>
                        <a:pt x="1057930" y="101424"/>
                        <a:pt x="1058437" y="103618"/>
                        <a:pt x="1063840" y="113405"/>
                      </a:cubicBezTo>
                      <a:cubicBezTo>
                        <a:pt x="1069918" y="124543"/>
                        <a:pt x="1069749" y="126230"/>
                        <a:pt x="1063333" y="120155"/>
                      </a:cubicBezTo>
                      <a:cubicBezTo>
                        <a:pt x="1058605" y="115599"/>
                        <a:pt x="1058437" y="115937"/>
                        <a:pt x="1061982" y="139562"/>
                      </a:cubicBezTo>
                      <a:cubicBezTo>
                        <a:pt x="1067217" y="174999"/>
                        <a:pt x="1074815" y="204699"/>
                        <a:pt x="1087310" y="238280"/>
                      </a:cubicBezTo>
                      <a:cubicBezTo>
                        <a:pt x="1098116" y="267474"/>
                        <a:pt x="1100311" y="272368"/>
                        <a:pt x="1102506" y="272368"/>
                      </a:cubicBezTo>
                      <a:cubicBezTo>
                        <a:pt x="1105883" y="272368"/>
                        <a:pt x="1165993" y="257349"/>
                        <a:pt x="1177644" y="253468"/>
                      </a:cubicBezTo>
                      <a:cubicBezTo>
                        <a:pt x="1199256" y="246549"/>
                        <a:pt x="1218674" y="234399"/>
                        <a:pt x="1225259" y="223768"/>
                      </a:cubicBezTo>
                      <a:cubicBezTo>
                        <a:pt x="1227117" y="220730"/>
                        <a:pt x="1228467" y="218030"/>
                        <a:pt x="1228130" y="217693"/>
                      </a:cubicBezTo>
                      <a:cubicBezTo>
                        <a:pt x="1227792" y="217355"/>
                        <a:pt x="1222895" y="214149"/>
                        <a:pt x="1217323" y="210437"/>
                      </a:cubicBezTo>
                      <a:cubicBezTo>
                        <a:pt x="1211751" y="206724"/>
                        <a:pt x="1200776" y="198624"/>
                        <a:pt x="1192840" y="192549"/>
                      </a:cubicBezTo>
                      <a:cubicBezTo>
                        <a:pt x="1184904" y="186474"/>
                        <a:pt x="1178319" y="182087"/>
                        <a:pt x="1177982" y="182762"/>
                      </a:cubicBezTo>
                      <a:cubicBezTo>
                        <a:pt x="1177644" y="183605"/>
                        <a:pt x="1176124" y="197780"/>
                        <a:pt x="1174436" y="214318"/>
                      </a:cubicBezTo>
                      <a:lnTo>
                        <a:pt x="1171565" y="244524"/>
                      </a:lnTo>
                      <a:lnTo>
                        <a:pt x="1170214" y="209087"/>
                      </a:lnTo>
                      <a:lnTo>
                        <a:pt x="1168864" y="173649"/>
                      </a:lnTo>
                      <a:lnTo>
                        <a:pt x="1157720" y="162343"/>
                      </a:lnTo>
                      <a:cubicBezTo>
                        <a:pt x="1151472" y="155930"/>
                        <a:pt x="1146069" y="150868"/>
                        <a:pt x="1145394" y="150868"/>
                      </a:cubicBezTo>
                      <a:cubicBezTo>
                        <a:pt x="1144549" y="150868"/>
                        <a:pt x="1142186" y="173143"/>
                        <a:pt x="1138133" y="221743"/>
                      </a:cubicBezTo>
                      <a:cubicBezTo>
                        <a:pt x="1136107" y="245030"/>
                        <a:pt x="1135938" y="245705"/>
                        <a:pt x="1134925" y="235243"/>
                      </a:cubicBezTo>
                      <a:cubicBezTo>
                        <a:pt x="1134419" y="229168"/>
                        <a:pt x="1131886" y="202337"/>
                        <a:pt x="1129353" y="175337"/>
                      </a:cubicBezTo>
                      <a:lnTo>
                        <a:pt x="1124625" y="126399"/>
                      </a:lnTo>
                      <a:lnTo>
                        <a:pt x="1114157" y="111212"/>
                      </a:lnTo>
                      <a:cubicBezTo>
                        <a:pt x="1091193" y="77799"/>
                        <a:pt x="1078192" y="44049"/>
                        <a:pt x="1073802" y="6249"/>
                      </a:cubicBezTo>
                      <a:lnTo>
                        <a:pt x="1072789" y="-2695"/>
                      </a:lnTo>
                      <a:lnTo>
                        <a:pt x="1090687" y="-2695"/>
                      </a:lnTo>
                      <a:lnTo>
                        <a:pt x="1108416" y="-2695"/>
                      </a:lnTo>
                      <a:lnTo>
                        <a:pt x="1108416" y="13843"/>
                      </a:lnTo>
                      <a:cubicBezTo>
                        <a:pt x="1108416" y="24305"/>
                        <a:pt x="1109598" y="35274"/>
                        <a:pt x="1111793" y="44387"/>
                      </a:cubicBezTo>
                      <a:cubicBezTo>
                        <a:pt x="1115845" y="61262"/>
                        <a:pt x="1119053" y="67843"/>
                        <a:pt x="1117702" y="56368"/>
                      </a:cubicBezTo>
                      <a:cubicBezTo>
                        <a:pt x="1116521" y="47255"/>
                        <a:pt x="1111793" y="343"/>
                        <a:pt x="1111793" y="-1345"/>
                      </a:cubicBezTo>
                      <a:cubicBezTo>
                        <a:pt x="1111793" y="-2188"/>
                        <a:pt x="1162279" y="-2695"/>
                        <a:pt x="1224077" y="-2695"/>
                      </a:cubicBezTo>
                      <a:cubicBezTo>
                        <a:pt x="1285876" y="-2695"/>
                        <a:pt x="1336362" y="-2188"/>
                        <a:pt x="1336362" y="-1345"/>
                      </a:cubicBezTo>
                      <a:cubicBezTo>
                        <a:pt x="1336362" y="-670"/>
                        <a:pt x="1334504" y="7430"/>
                        <a:pt x="1332141" y="16712"/>
                      </a:cubicBezTo>
                      <a:cubicBezTo>
                        <a:pt x="1329946" y="25993"/>
                        <a:pt x="1326400" y="44555"/>
                        <a:pt x="1324542" y="58055"/>
                      </a:cubicBezTo>
                      <a:cubicBezTo>
                        <a:pt x="1322516" y="71555"/>
                        <a:pt x="1319983" y="86912"/>
                        <a:pt x="1318802" y="92312"/>
                      </a:cubicBezTo>
                      <a:lnTo>
                        <a:pt x="1316606" y="101930"/>
                      </a:lnTo>
                      <a:lnTo>
                        <a:pt x="1324880" y="115093"/>
                      </a:lnTo>
                      <a:cubicBezTo>
                        <a:pt x="1329270" y="122180"/>
                        <a:pt x="1333660" y="128255"/>
                        <a:pt x="1334336" y="128424"/>
                      </a:cubicBezTo>
                      <a:cubicBezTo>
                        <a:pt x="1337375" y="129268"/>
                        <a:pt x="1363546" y="82187"/>
                        <a:pt x="1370807" y="62780"/>
                      </a:cubicBezTo>
                      <a:lnTo>
                        <a:pt x="1375028" y="51305"/>
                      </a:lnTo>
                      <a:lnTo>
                        <a:pt x="1370976" y="31562"/>
                      </a:lnTo>
                      <a:cubicBezTo>
                        <a:pt x="1368781" y="20593"/>
                        <a:pt x="1366586" y="8443"/>
                        <a:pt x="1365910" y="4562"/>
                      </a:cubicBezTo>
                      <a:lnTo>
                        <a:pt x="1364728" y="-2695"/>
                      </a:lnTo>
                      <a:lnTo>
                        <a:pt x="1442230" y="-2695"/>
                      </a:lnTo>
                      <a:lnTo>
                        <a:pt x="1519901" y="-2695"/>
                      </a:lnTo>
                      <a:lnTo>
                        <a:pt x="1519732" y="26499"/>
                      </a:lnTo>
                      <a:cubicBezTo>
                        <a:pt x="1519563" y="44724"/>
                        <a:pt x="1520407" y="60418"/>
                        <a:pt x="1521927" y="68855"/>
                      </a:cubicBezTo>
                      <a:cubicBezTo>
                        <a:pt x="1524291" y="82018"/>
                        <a:pt x="1524291" y="82018"/>
                        <a:pt x="1526823" y="77293"/>
                      </a:cubicBezTo>
                      <a:cubicBezTo>
                        <a:pt x="1528174" y="74593"/>
                        <a:pt x="1531551" y="66493"/>
                        <a:pt x="1534253" y="59237"/>
                      </a:cubicBezTo>
                      <a:cubicBezTo>
                        <a:pt x="1538643" y="47087"/>
                        <a:pt x="1538980" y="44387"/>
                        <a:pt x="1538980" y="21774"/>
                      </a:cubicBezTo>
                      <a:lnTo>
                        <a:pt x="1538980" y="-2695"/>
                      </a:lnTo>
                      <a:lnTo>
                        <a:pt x="1581868" y="-2695"/>
                      </a:lnTo>
                      <a:lnTo>
                        <a:pt x="1624925" y="-2695"/>
                      </a:lnTo>
                      <a:lnTo>
                        <a:pt x="1624587" y="14687"/>
                      </a:lnTo>
                      <a:cubicBezTo>
                        <a:pt x="1624418" y="30043"/>
                        <a:pt x="1624925" y="33587"/>
                        <a:pt x="1629821" y="47930"/>
                      </a:cubicBezTo>
                      <a:cubicBezTo>
                        <a:pt x="1638939" y="74087"/>
                        <a:pt x="1657006" y="107162"/>
                        <a:pt x="1672371" y="125555"/>
                      </a:cubicBezTo>
                      <a:lnTo>
                        <a:pt x="1675917" y="129774"/>
                      </a:lnTo>
                      <a:lnTo>
                        <a:pt x="1675242" y="124712"/>
                      </a:lnTo>
                      <a:cubicBezTo>
                        <a:pt x="1674735" y="122012"/>
                        <a:pt x="1671189" y="110874"/>
                        <a:pt x="1667306" y="100243"/>
                      </a:cubicBezTo>
                      <a:cubicBezTo>
                        <a:pt x="1656668" y="70880"/>
                        <a:pt x="1648395" y="35274"/>
                        <a:pt x="1644849" y="4393"/>
                      </a:cubicBezTo>
                      <a:lnTo>
                        <a:pt x="1644005" y="-2695"/>
                      </a:lnTo>
                      <a:lnTo>
                        <a:pt x="1693815" y="-2357"/>
                      </a:lnTo>
                      <a:lnTo>
                        <a:pt x="1743794" y="-1851"/>
                      </a:lnTo>
                      <a:lnTo>
                        <a:pt x="1743457" y="12493"/>
                      </a:lnTo>
                      <a:cubicBezTo>
                        <a:pt x="1743288" y="20593"/>
                        <a:pt x="1744301" y="30549"/>
                        <a:pt x="1745652" y="35274"/>
                      </a:cubicBezTo>
                      <a:cubicBezTo>
                        <a:pt x="1748015" y="43712"/>
                        <a:pt x="1748015" y="43543"/>
                        <a:pt x="1748184" y="20593"/>
                      </a:cubicBezTo>
                      <a:lnTo>
                        <a:pt x="1748353" y="-2695"/>
                      </a:lnTo>
                      <a:lnTo>
                        <a:pt x="1815217" y="-2695"/>
                      </a:lnTo>
                      <a:lnTo>
                        <a:pt x="1882250" y="-2695"/>
                      </a:lnTo>
                      <a:lnTo>
                        <a:pt x="1880900" y="6080"/>
                      </a:lnTo>
                      <a:cubicBezTo>
                        <a:pt x="1876847" y="36793"/>
                        <a:pt x="1874821" y="101930"/>
                        <a:pt x="1878029" y="101930"/>
                      </a:cubicBezTo>
                      <a:cubicBezTo>
                        <a:pt x="1880055" y="101930"/>
                        <a:pt x="1895927" y="71049"/>
                        <a:pt x="1900993" y="57887"/>
                      </a:cubicBezTo>
                      <a:cubicBezTo>
                        <a:pt x="1907240" y="41180"/>
                        <a:pt x="1909266" y="22112"/>
                        <a:pt x="1906227" y="10805"/>
                      </a:cubicBezTo>
                      <a:cubicBezTo>
                        <a:pt x="1904876" y="5743"/>
                        <a:pt x="1903694" y="512"/>
                        <a:pt x="1903694" y="-501"/>
                      </a:cubicBezTo>
                      <a:cubicBezTo>
                        <a:pt x="1903694" y="-2188"/>
                        <a:pt x="1909266" y="-2695"/>
                        <a:pt x="1925644" y="-2695"/>
                      </a:cubicBezTo>
                      <a:cubicBezTo>
                        <a:pt x="1949621" y="-2695"/>
                        <a:pt x="1948946" y="-3201"/>
                        <a:pt x="1945738" y="8105"/>
                      </a:cubicBezTo>
                      <a:cubicBezTo>
                        <a:pt x="1942023" y="21437"/>
                        <a:pt x="1950803" y="54849"/>
                        <a:pt x="1961778" y="69024"/>
                      </a:cubicBezTo>
                      <a:cubicBezTo>
                        <a:pt x="1964142" y="72230"/>
                        <a:pt x="1964311" y="71555"/>
                        <a:pt x="1964311" y="59743"/>
                      </a:cubicBezTo>
                      <a:cubicBezTo>
                        <a:pt x="1964311" y="47762"/>
                        <a:pt x="1962454" y="23462"/>
                        <a:pt x="1960090" y="5405"/>
                      </a:cubicBezTo>
                      <a:lnTo>
                        <a:pt x="1958908" y="-2695"/>
                      </a:lnTo>
                      <a:lnTo>
                        <a:pt x="2029318" y="-2695"/>
                      </a:lnTo>
                      <a:lnTo>
                        <a:pt x="2099559" y="-2695"/>
                      </a:lnTo>
                      <a:lnTo>
                        <a:pt x="2098546" y="4562"/>
                      </a:lnTo>
                      <a:cubicBezTo>
                        <a:pt x="2093987" y="37805"/>
                        <a:pt x="2089259" y="59743"/>
                        <a:pt x="2080985" y="85730"/>
                      </a:cubicBezTo>
                      <a:cubicBezTo>
                        <a:pt x="2078115" y="94843"/>
                        <a:pt x="2075920" y="102605"/>
                        <a:pt x="2076258" y="102943"/>
                      </a:cubicBezTo>
                      <a:cubicBezTo>
                        <a:pt x="2076595" y="103280"/>
                        <a:pt x="2081323" y="95180"/>
                        <a:pt x="2086726" y="85055"/>
                      </a:cubicBezTo>
                      <a:cubicBezTo>
                        <a:pt x="2098039" y="63455"/>
                        <a:pt x="2106819" y="38987"/>
                        <a:pt x="2109521" y="20930"/>
                      </a:cubicBezTo>
                      <a:cubicBezTo>
                        <a:pt x="2110534" y="14012"/>
                        <a:pt x="2111885" y="5743"/>
                        <a:pt x="2112391" y="2874"/>
                      </a:cubicBezTo>
                      <a:lnTo>
                        <a:pt x="2113236" y="-2695"/>
                      </a:lnTo>
                      <a:lnTo>
                        <a:pt x="2130121" y="-2695"/>
                      </a:lnTo>
                      <a:lnTo>
                        <a:pt x="2146837" y="-2695"/>
                      </a:lnTo>
                      <a:lnTo>
                        <a:pt x="2145824" y="2030"/>
                      </a:lnTo>
                      <a:cubicBezTo>
                        <a:pt x="2141940" y="18230"/>
                        <a:pt x="2126912" y="59405"/>
                        <a:pt x="2119145" y="74930"/>
                      </a:cubicBezTo>
                      <a:cubicBezTo>
                        <a:pt x="2109183" y="95012"/>
                        <a:pt x="2093143" y="119312"/>
                        <a:pt x="2081492" y="132305"/>
                      </a:cubicBezTo>
                      <a:lnTo>
                        <a:pt x="2074232" y="140405"/>
                      </a:lnTo>
                      <a:lnTo>
                        <a:pt x="2079466" y="155424"/>
                      </a:lnTo>
                      <a:cubicBezTo>
                        <a:pt x="2090779" y="187487"/>
                        <a:pt x="2117626" y="240474"/>
                        <a:pt x="2132653" y="260049"/>
                      </a:cubicBezTo>
                      <a:cubicBezTo>
                        <a:pt x="2141265" y="271355"/>
                        <a:pt x="2135524" y="266799"/>
                        <a:pt x="2123198" y="252624"/>
                      </a:cubicBezTo>
                      <a:cubicBezTo>
                        <a:pt x="2105131" y="231868"/>
                        <a:pt x="2081323" y="199299"/>
                        <a:pt x="2068322" y="177868"/>
                      </a:cubicBezTo>
                      <a:cubicBezTo>
                        <a:pt x="2062074" y="167743"/>
                        <a:pt x="2056334" y="159305"/>
                        <a:pt x="2055827" y="159305"/>
                      </a:cubicBezTo>
                      <a:cubicBezTo>
                        <a:pt x="2053294" y="159305"/>
                        <a:pt x="2045696" y="169262"/>
                        <a:pt x="2038098" y="182930"/>
                      </a:cubicBezTo>
                      <a:cubicBezTo>
                        <a:pt x="2026447" y="203349"/>
                        <a:pt x="2013446" y="223093"/>
                        <a:pt x="1997068" y="245030"/>
                      </a:cubicBezTo>
                      <a:cubicBezTo>
                        <a:pt x="1989301" y="255662"/>
                        <a:pt x="1983053" y="264437"/>
                        <a:pt x="1983391" y="264605"/>
                      </a:cubicBezTo>
                      <a:cubicBezTo>
                        <a:pt x="1983729" y="264774"/>
                        <a:pt x="1994197" y="267305"/>
                        <a:pt x="2006692" y="270512"/>
                      </a:cubicBezTo>
                      <a:cubicBezTo>
                        <a:pt x="2019187" y="273549"/>
                        <a:pt x="2031850" y="277093"/>
                        <a:pt x="2034552" y="278443"/>
                      </a:cubicBezTo>
                      <a:cubicBezTo>
                        <a:pt x="2037422" y="279793"/>
                        <a:pt x="2038098" y="280468"/>
                        <a:pt x="2036241" y="279793"/>
                      </a:cubicBezTo>
                      <a:cubicBezTo>
                        <a:pt x="2030331" y="278105"/>
                        <a:pt x="1996054" y="271187"/>
                        <a:pt x="1987105" y="270005"/>
                      </a:cubicBezTo>
                      <a:cubicBezTo>
                        <a:pt x="1978663" y="268824"/>
                        <a:pt x="1978494" y="268824"/>
                        <a:pt x="1972584" y="276080"/>
                      </a:cubicBezTo>
                      <a:cubicBezTo>
                        <a:pt x="1969208" y="280130"/>
                        <a:pt x="1960765" y="289749"/>
                        <a:pt x="1953673" y="297680"/>
                      </a:cubicBezTo>
                      <a:cubicBezTo>
                        <a:pt x="1946582" y="305612"/>
                        <a:pt x="1940841" y="312699"/>
                        <a:pt x="1940841" y="313374"/>
                      </a:cubicBezTo>
                      <a:cubicBezTo>
                        <a:pt x="1940841" y="315230"/>
                        <a:pt x="1955024" y="340037"/>
                        <a:pt x="1964817" y="355055"/>
                      </a:cubicBezTo>
                      <a:cubicBezTo>
                        <a:pt x="1975455" y="371424"/>
                        <a:pt x="1968026" y="363155"/>
                        <a:pt x="1948946" y="337843"/>
                      </a:cubicBezTo>
                      <a:cubicBezTo>
                        <a:pt x="1941516" y="327718"/>
                        <a:pt x="1934931" y="319618"/>
                        <a:pt x="1934425" y="319618"/>
                      </a:cubicBezTo>
                      <a:cubicBezTo>
                        <a:pt x="1933918" y="319618"/>
                        <a:pt x="1931554" y="321305"/>
                        <a:pt x="1929359" y="323499"/>
                      </a:cubicBezTo>
                      <a:lnTo>
                        <a:pt x="1925138" y="327212"/>
                      </a:lnTo>
                      <a:lnTo>
                        <a:pt x="1929021" y="321812"/>
                      </a:lnTo>
                      <a:lnTo>
                        <a:pt x="1932905" y="316412"/>
                      </a:lnTo>
                      <a:lnTo>
                        <a:pt x="1926658" y="306962"/>
                      </a:lnTo>
                      <a:lnTo>
                        <a:pt x="1920579" y="297680"/>
                      </a:lnTo>
                      <a:lnTo>
                        <a:pt x="1911630" y="310674"/>
                      </a:lnTo>
                      <a:cubicBezTo>
                        <a:pt x="1896940" y="332274"/>
                        <a:pt x="1870600" y="366868"/>
                        <a:pt x="1868911" y="366868"/>
                      </a:cubicBezTo>
                      <a:cubicBezTo>
                        <a:pt x="1868405" y="366868"/>
                        <a:pt x="1871106" y="362480"/>
                        <a:pt x="1874652" y="357249"/>
                      </a:cubicBezTo>
                      <a:cubicBezTo>
                        <a:pt x="1882757" y="345099"/>
                        <a:pt x="1899642" y="316074"/>
                        <a:pt x="1907747" y="299705"/>
                      </a:cubicBezTo>
                      <a:lnTo>
                        <a:pt x="1913825" y="287555"/>
                      </a:lnTo>
                      <a:lnTo>
                        <a:pt x="1905383" y="273212"/>
                      </a:lnTo>
                      <a:cubicBezTo>
                        <a:pt x="1900824" y="265280"/>
                        <a:pt x="1894914" y="254818"/>
                        <a:pt x="1892550" y="250093"/>
                      </a:cubicBezTo>
                      <a:cubicBezTo>
                        <a:pt x="1889680" y="244524"/>
                        <a:pt x="1881237" y="234568"/>
                        <a:pt x="1869249" y="222587"/>
                      </a:cubicBezTo>
                      <a:cubicBezTo>
                        <a:pt x="1858949" y="212462"/>
                        <a:pt x="1846623" y="198287"/>
                        <a:pt x="1841895" y="191199"/>
                      </a:cubicBezTo>
                      <a:cubicBezTo>
                        <a:pt x="1835648" y="181918"/>
                        <a:pt x="1832609" y="178543"/>
                        <a:pt x="1830920" y="179555"/>
                      </a:cubicBezTo>
                      <a:cubicBezTo>
                        <a:pt x="1829232" y="180737"/>
                        <a:pt x="1830414" y="184618"/>
                        <a:pt x="1836492" y="197612"/>
                      </a:cubicBezTo>
                      <a:cubicBezTo>
                        <a:pt x="1852702" y="231868"/>
                        <a:pt x="1856248" y="260555"/>
                        <a:pt x="1847467" y="285699"/>
                      </a:cubicBezTo>
                      <a:cubicBezTo>
                        <a:pt x="1842233" y="300380"/>
                        <a:pt x="1841895" y="299705"/>
                        <a:pt x="1860300" y="307130"/>
                      </a:cubicBezTo>
                      <a:cubicBezTo>
                        <a:pt x="1866547" y="309662"/>
                        <a:pt x="1871275" y="312024"/>
                        <a:pt x="1870937" y="312362"/>
                      </a:cubicBezTo>
                      <a:cubicBezTo>
                        <a:pt x="1870262" y="313205"/>
                        <a:pt x="1845948" y="304430"/>
                        <a:pt x="1843415" y="302405"/>
                      </a:cubicBezTo>
                      <a:cubicBezTo>
                        <a:pt x="1842064" y="301393"/>
                        <a:pt x="1839700" y="303418"/>
                        <a:pt x="1835648" y="309830"/>
                      </a:cubicBezTo>
                      <a:cubicBezTo>
                        <a:pt x="1832271" y="314724"/>
                        <a:pt x="1827712" y="321137"/>
                        <a:pt x="1825179" y="323837"/>
                      </a:cubicBezTo>
                      <a:lnTo>
                        <a:pt x="1820620" y="328899"/>
                      </a:lnTo>
                      <a:lnTo>
                        <a:pt x="1824335" y="322655"/>
                      </a:lnTo>
                      <a:cubicBezTo>
                        <a:pt x="1826361" y="319112"/>
                        <a:pt x="1827374" y="315399"/>
                        <a:pt x="1826699" y="314387"/>
                      </a:cubicBezTo>
                      <a:cubicBezTo>
                        <a:pt x="1826024" y="313037"/>
                        <a:pt x="1826192" y="312868"/>
                        <a:pt x="1827374" y="313543"/>
                      </a:cubicBezTo>
                      <a:cubicBezTo>
                        <a:pt x="1829232" y="314724"/>
                        <a:pt x="1836155" y="303418"/>
                        <a:pt x="1836155" y="299199"/>
                      </a:cubicBezTo>
                      <a:cubicBezTo>
                        <a:pt x="1836155" y="298187"/>
                        <a:pt x="1831764" y="292280"/>
                        <a:pt x="1826361" y="286037"/>
                      </a:cubicBezTo>
                      <a:cubicBezTo>
                        <a:pt x="1814204" y="272368"/>
                        <a:pt x="1793942" y="246718"/>
                        <a:pt x="1783305" y="231530"/>
                      </a:cubicBezTo>
                      <a:cubicBezTo>
                        <a:pt x="1773512" y="217862"/>
                        <a:pt x="1769290" y="216343"/>
                        <a:pt x="1757978" y="222080"/>
                      </a:cubicBezTo>
                      <a:lnTo>
                        <a:pt x="1750379" y="225962"/>
                      </a:lnTo>
                      <a:lnTo>
                        <a:pt x="1760510" y="243680"/>
                      </a:lnTo>
                      <a:cubicBezTo>
                        <a:pt x="1772836" y="264943"/>
                        <a:pt x="1792254" y="293799"/>
                        <a:pt x="1797657" y="298862"/>
                      </a:cubicBezTo>
                      <a:cubicBezTo>
                        <a:pt x="1799852" y="300887"/>
                        <a:pt x="1806775" y="304599"/>
                        <a:pt x="1813022" y="306962"/>
                      </a:cubicBezTo>
                      <a:cubicBezTo>
                        <a:pt x="1819270" y="309493"/>
                        <a:pt x="1824166" y="311855"/>
                        <a:pt x="1823829" y="312362"/>
                      </a:cubicBezTo>
                      <a:cubicBezTo>
                        <a:pt x="1823322" y="312699"/>
                        <a:pt x="1816737" y="310674"/>
                        <a:pt x="1808970" y="307637"/>
                      </a:cubicBezTo>
                      <a:cubicBezTo>
                        <a:pt x="1798164" y="303587"/>
                        <a:pt x="1792929" y="300380"/>
                        <a:pt x="1787188" y="294474"/>
                      </a:cubicBezTo>
                      <a:cubicBezTo>
                        <a:pt x="1778071" y="285193"/>
                        <a:pt x="1749535" y="250599"/>
                        <a:pt x="1743625" y="241487"/>
                      </a:cubicBezTo>
                      <a:lnTo>
                        <a:pt x="1739235" y="234905"/>
                      </a:lnTo>
                      <a:lnTo>
                        <a:pt x="1736365" y="238955"/>
                      </a:lnTo>
                      <a:cubicBezTo>
                        <a:pt x="1734676" y="240980"/>
                        <a:pt x="1732481" y="247562"/>
                        <a:pt x="1731299" y="253637"/>
                      </a:cubicBezTo>
                      <a:cubicBezTo>
                        <a:pt x="1727416" y="274899"/>
                        <a:pt x="1732481" y="300212"/>
                        <a:pt x="1744638" y="318943"/>
                      </a:cubicBezTo>
                      <a:lnTo>
                        <a:pt x="1750042" y="327212"/>
                      </a:lnTo>
                      <a:lnTo>
                        <a:pt x="1743625" y="320124"/>
                      </a:lnTo>
                      <a:cubicBezTo>
                        <a:pt x="1731806" y="307299"/>
                        <a:pt x="1719649" y="279962"/>
                        <a:pt x="1719649" y="266124"/>
                      </a:cubicBezTo>
                      <a:cubicBezTo>
                        <a:pt x="1719649" y="259543"/>
                        <a:pt x="1718805" y="259205"/>
                        <a:pt x="1714246" y="264437"/>
                      </a:cubicBezTo>
                      <a:cubicBezTo>
                        <a:pt x="1710531" y="268655"/>
                        <a:pt x="1711713" y="265449"/>
                        <a:pt x="1716610" y="258530"/>
                      </a:cubicBezTo>
                      <a:cubicBezTo>
                        <a:pt x="1718467" y="255999"/>
                        <a:pt x="1719649" y="251105"/>
                        <a:pt x="1719649" y="246718"/>
                      </a:cubicBezTo>
                      <a:cubicBezTo>
                        <a:pt x="1719649" y="242837"/>
                        <a:pt x="1721000" y="234568"/>
                        <a:pt x="1722688" y="228493"/>
                      </a:cubicBezTo>
                      <a:cubicBezTo>
                        <a:pt x="1727247" y="212799"/>
                        <a:pt x="1724883" y="208074"/>
                        <a:pt x="1717960" y="219212"/>
                      </a:cubicBezTo>
                      <a:cubicBezTo>
                        <a:pt x="1715934" y="222418"/>
                        <a:pt x="1708336" y="233049"/>
                        <a:pt x="1701075" y="243005"/>
                      </a:cubicBezTo>
                      <a:lnTo>
                        <a:pt x="1687736" y="260893"/>
                      </a:lnTo>
                      <a:lnTo>
                        <a:pt x="1698036" y="276249"/>
                      </a:lnTo>
                      <a:cubicBezTo>
                        <a:pt x="1703608" y="284687"/>
                        <a:pt x="1714246" y="299537"/>
                        <a:pt x="1721675" y="309324"/>
                      </a:cubicBezTo>
                      <a:lnTo>
                        <a:pt x="1735014" y="327212"/>
                      </a:lnTo>
                      <a:lnTo>
                        <a:pt x="1721168" y="312868"/>
                      </a:lnTo>
                      <a:cubicBezTo>
                        <a:pt x="1713739" y="304937"/>
                        <a:pt x="1701751" y="291774"/>
                        <a:pt x="1694659" y="283674"/>
                      </a:cubicBezTo>
                      <a:lnTo>
                        <a:pt x="1681827" y="268655"/>
                      </a:lnTo>
                      <a:lnTo>
                        <a:pt x="1672540" y="279455"/>
                      </a:lnTo>
                      <a:cubicBezTo>
                        <a:pt x="1659539" y="294305"/>
                        <a:pt x="1651772" y="302068"/>
                        <a:pt x="1648732" y="303080"/>
                      </a:cubicBezTo>
                      <a:cubicBezTo>
                        <a:pt x="1646031" y="303924"/>
                        <a:pt x="1658019" y="326368"/>
                        <a:pt x="1675242" y="353030"/>
                      </a:cubicBezTo>
                      <a:cubicBezTo>
                        <a:pt x="1680138" y="360793"/>
                        <a:pt x="1683515" y="366699"/>
                        <a:pt x="1682671" y="366024"/>
                      </a:cubicBezTo>
                      <a:cubicBezTo>
                        <a:pt x="1681658" y="365518"/>
                        <a:pt x="1671189" y="352187"/>
                        <a:pt x="1659539" y="336493"/>
                      </a:cubicBezTo>
                      <a:cubicBezTo>
                        <a:pt x="1647719" y="320630"/>
                        <a:pt x="1637419" y="307805"/>
                        <a:pt x="1636744" y="307805"/>
                      </a:cubicBezTo>
                      <a:cubicBezTo>
                        <a:pt x="1636237" y="307805"/>
                        <a:pt x="1632860" y="308987"/>
                        <a:pt x="1629652" y="310337"/>
                      </a:cubicBezTo>
                      <a:cubicBezTo>
                        <a:pt x="1620366" y="314218"/>
                        <a:pt x="1619859" y="313037"/>
                        <a:pt x="1628808" y="308987"/>
                      </a:cubicBezTo>
                      <a:lnTo>
                        <a:pt x="1636913" y="305274"/>
                      </a:lnTo>
                      <a:lnTo>
                        <a:pt x="1627795" y="290930"/>
                      </a:lnTo>
                      <a:cubicBezTo>
                        <a:pt x="1622898" y="282999"/>
                        <a:pt x="1615638" y="271187"/>
                        <a:pt x="1611923" y="264605"/>
                      </a:cubicBezTo>
                      <a:lnTo>
                        <a:pt x="1605000" y="252624"/>
                      </a:lnTo>
                      <a:lnTo>
                        <a:pt x="1591324" y="256505"/>
                      </a:lnTo>
                      <a:cubicBezTo>
                        <a:pt x="1583725" y="258699"/>
                        <a:pt x="1569880" y="262074"/>
                        <a:pt x="1560424" y="263930"/>
                      </a:cubicBezTo>
                      <a:cubicBezTo>
                        <a:pt x="1548943" y="266124"/>
                        <a:pt x="1542526" y="268318"/>
                        <a:pt x="1541007" y="270174"/>
                      </a:cubicBezTo>
                      <a:cubicBezTo>
                        <a:pt x="1539825" y="271862"/>
                        <a:pt x="1533071" y="282324"/>
                        <a:pt x="1525979" y="293462"/>
                      </a:cubicBezTo>
                      <a:cubicBezTo>
                        <a:pt x="1519056" y="304599"/>
                        <a:pt x="1504535" y="325355"/>
                        <a:pt x="1493898" y="339362"/>
                      </a:cubicBezTo>
                      <a:cubicBezTo>
                        <a:pt x="1473974" y="366024"/>
                        <a:pt x="1465869" y="374799"/>
                        <a:pt x="1477688" y="357418"/>
                      </a:cubicBezTo>
                      <a:cubicBezTo>
                        <a:pt x="1493054" y="334637"/>
                        <a:pt x="1525641" y="273718"/>
                        <a:pt x="1523446" y="271524"/>
                      </a:cubicBezTo>
                      <a:cubicBezTo>
                        <a:pt x="1522771" y="270680"/>
                        <a:pt x="1491027" y="276924"/>
                        <a:pt x="1480728" y="279793"/>
                      </a:cubicBezTo>
                      <a:cubicBezTo>
                        <a:pt x="1478870" y="280468"/>
                        <a:pt x="1479883" y="279624"/>
                        <a:pt x="1483092" y="278274"/>
                      </a:cubicBezTo>
                      <a:cubicBezTo>
                        <a:pt x="1486131" y="276755"/>
                        <a:pt x="1496768" y="273549"/>
                        <a:pt x="1506730" y="271187"/>
                      </a:cubicBezTo>
                      <a:cubicBezTo>
                        <a:pt x="1516524" y="268824"/>
                        <a:pt x="1525473" y="265787"/>
                        <a:pt x="1526655" y="264268"/>
                      </a:cubicBezTo>
                      <a:cubicBezTo>
                        <a:pt x="1528343" y="262243"/>
                        <a:pt x="1526317" y="259037"/>
                        <a:pt x="1515342" y="246043"/>
                      </a:cubicBezTo>
                      <a:cubicBezTo>
                        <a:pt x="1508081" y="237268"/>
                        <a:pt x="1500821" y="228493"/>
                        <a:pt x="1499470" y="226468"/>
                      </a:cubicBezTo>
                      <a:cubicBezTo>
                        <a:pt x="1497781" y="224274"/>
                        <a:pt x="1496262" y="223430"/>
                        <a:pt x="1495417" y="224274"/>
                      </a:cubicBezTo>
                      <a:cubicBezTo>
                        <a:pt x="1490183" y="230349"/>
                        <a:pt x="1483260" y="240305"/>
                        <a:pt x="1483260" y="241655"/>
                      </a:cubicBezTo>
                      <a:cubicBezTo>
                        <a:pt x="1483260" y="242668"/>
                        <a:pt x="1486637" y="248574"/>
                        <a:pt x="1490859" y="254818"/>
                      </a:cubicBezTo>
                      <a:cubicBezTo>
                        <a:pt x="1495080" y="261062"/>
                        <a:pt x="1498288" y="266293"/>
                        <a:pt x="1497950" y="266630"/>
                      </a:cubicBezTo>
                      <a:cubicBezTo>
                        <a:pt x="1497613" y="266968"/>
                        <a:pt x="1493222" y="262243"/>
                        <a:pt x="1488157" y="256337"/>
                      </a:cubicBezTo>
                      <a:lnTo>
                        <a:pt x="1479039" y="245368"/>
                      </a:lnTo>
                      <a:lnTo>
                        <a:pt x="1468402" y="256674"/>
                      </a:lnTo>
                      <a:lnTo>
                        <a:pt x="1457764" y="268149"/>
                      </a:lnTo>
                      <a:lnTo>
                        <a:pt x="1466375" y="254987"/>
                      </a:lnTo>
                      <a:cubicBezTo>
                        <a:pt x="1473974" y="243343"/>
                        <a:pt x="1474818" y="241318"/>
                        <a:pt x="1472792" y="238618"/>
                      </a:cubicBezTo>
                      <a:cubicBezTo>
                        <a:pt x="1471610" y="236930"/>
                        <a:pt x="1465025" y="227987"/>
                        <a:pt x="1458102" y="218705"/>
                      </a:cubicBezTo>
                      <a:lnTo>
                        <a:pt x="1445438" y="201830"/>
                      </a:lnTo>
                      <a:lnTo>
                        <a:pt x="1433112" y="210268"/>
                      </a:lnTo>
                      <a:cubicBezTo>
                        <a:pt x="1426358" y="214824"/>
                        <a:pt x="1420449" y="219212"/>
                        <a:pt x="1419942" y="220055"/>
                      </a:cubicBezTo>
                      <a:cubicBezTo>
                        <a:pt x="1419435" y="220899"/>
                        <a:pt x="1421124" y="223093"/>
                        <a:pt x="1423488" y="224949"/>
                      </a:cubicBezTo>
                      <a:cubicBezTo>
                        <a:pt x="1428722" y="228999"/>
                        <a:pt x="1427540" y="229674"/>
                        <a:pt x="1421799" y="225962"/>
                      </a:cubicBezTo>
                      <a:cubicBezTo>
                        <a:pt x="1417409" y="223093"/>
                        <a:pt x="1418591" y="222080"/>
                        <a:pt x="1404408" y="241824"/>
                      </a:cubicBezTo>
                      <a:cubicBezTo>
                        <a:pt x="1402719" y="244187"/>
                        <a:pt x="1396979" y="251612"/>
                        <a:pt x="1391575" y="258530"/>
                      </a:cubicBezTo>
                      <a:cubicBezTo>
                        <a:pt x="1386172" y="265280"/>
                        <a:pt x="1381951" y="271187"/>
                        <a:pt x="1382289" y="271355"/>
                      </a:cubicBezTo>
                      <a:cubicBezTo>
                        <a:pt x="1382626" y="271693"/>
                        <a:pt x="1388367" y="273549"/>
                        <a:pt x="1395290" y="275574"/>
                      </a:cubicBezTo>
                      <a:cubicBezTo>
                        <a:pt x="1402044" y="277599"/>
                        <a:pt x="1407447" y="279624"/>
                        <a:pt x="1407109" y="279962"/>
                      </a:cubicBezTo>
                      <a:cubicBezTo>
                        <a:pt x="1406772" y="280299"/>
                        <a:pt x="1400693" y="279118"/>
                        <a:pt x="1393770" y="277262"/>
                      </a:cubicBezTo>
                      <a:cubicBezTo>
                        <a:pt x="1386848" y="275574"/>
                        <a:pt x="1380600" y="274055"/>
                        <a:pt x="1380094" y="274055"/>
                      </a:cubicBezTo>
                      <a:cubicBezTo>
                        <a:pt x="1379587" y="274055"/>
                        <a:pt x="1375872" y="277768"/>
                        <a:pt x="1371989" y="282493"/>
                      </a:cubicBezTo>
                      <a:lnTo>
                        <a:pt x="1365066" y="290762"/>
                      </a:lnTo>
                      <a:lnTo>
                        <a:pt x="1378574" y="308987"/>
                      </a:lnTo>
                      <a:lnTo>
                        <a:pt x="1392251" y="327212"/>
                      </a:lnTo>
                      <a:lnTo>
                        <a:pt x="1376886" y="311180"/>
                      </a:lnTo>
                      <a:lnTo>
                        <a:pt x="1361520" y="295149"/>
                      </a:lnTo>
                      <a:lnTo>
                        <a:pt x="1348012" y="309324"/>
                      </a:lnTo>
                      <a:cubicBezTo>
                        <a:pt x="1340414" y="317255"/>
                        <a:pt x="1334842" y="324343"/>
                        <a:pt x="1335349" y="325693"/>
                      </a:cubicBezTo>
                      <a:cubicBezTo>
                        <a:pt x="1336868" y="329743"/>
                        <a:pt x="1331972" y="326368"/>
                        <a:pt x="1328932" y="321137"/>
                      </a:cubicBezTo>
                      <a:lnTo>
                        <a:pt x="1325893" y="316074"/>
                      </a:lnTo>
                      <a:lnTo>
                        <a:pt x="1320152" y="322487"/>
                      </a:lnTo>
                      <a:lnTo>
                        <a:pt x="1314243" y="328899"/>
                      </a:lnTo>
                      <a:lnTo>
                        <a:pt x="1318802" y="321643"/>
                      </a:lnTo>
                      <a:cubicBezTo>
                        <a:pt x="1323360" y="314555"/>
                        <a:pt x="1323360" y="314218"/>
                        <a:pt x="1320490" y="309830"/>
                      </a:cubicBezTo>
                      <a:cubicBezTo>
                        <a:pt x="1312385" y="297343"/>
                        <a:pt x="1304281" y="274393"/>
                        <a:pt x="1304281" y="263762"/>
                      </a:cubicBezTo>
                      <a:cubicBezTo>
                        <a:pt x="1304281" y="259712"/>
                        <a:pt x="1303267" y="259037"/>
                        <a:pt x="1293474" y="256505"/>
                      </a:cubicBezTo>
                      <a:cubicBezTo>
                        <a:pt x="1279797" y="252793"/>
                        <a:pt x="1262913" y="244355"/>
                        <a:pt x="1253119" y="236255"/>
                      </a:cubicBezTo>
                      <a:cubicBezTo>
                        <a:pt x="1249067" y="232880"/>
                        <a:pt x="1245015" y="230180"/>
                        <a:pt x="1244001" y="230180"/>
                      </a:cubicBezTo>
                      <a:cubicBezTo>
                        <a:pt x="1241469" y="230180"/>
                        <a:pt x="1235221" y="237268"/>
                        <a:pt x="1216141" y="261399"/>
                      </a:cubicBezTo>
                      <a:cubicBezTo>
                        <a:pt x="1189801" y="294812"/>
                        <a:pt x="1181190" y="302743"/>
                        <a:pt x="1165149" y="308312"/>
                      </a:cubicBezTo>
                      <a:cubicBezTo>
                        <a:pt x="1157720" y="310843"/>
                        <a:pt x="1151472" y="312699"/>
                        <a:pt x="1151135" y="312362"/>
                      </a:cubicBezTo>
                      <a:cubicBezTo>
                        <a:pt x="1150797" y="312024"/>
                        <a:pt x="1156031" y="309493"/>
                        <a:pt x="1162447" y="306962"/>
                      </a:cubicBezTo>
                      <a:cubicBezTo>
                        <a:pt x="1176462" y="301393"/>
                        <a:pt x="1180852" y="297005"/>
                        <a:pt x="1196386" y="273212"/>
                      </a:cubicBezTo>
                      <a:cubicBezTo>
                        <a:pt x="1211414" y="250093"/>
                        <a:pt x="1210907" y="251274"/>
                        <a:pt x="1207024" y="252793"/>
                      </a:cubicBezTo>
                      <a:cubicBezTo>
                        <a:pt x="1197737" y="256505"/>
                        <a:pt x="1169708" y="262918"/>
                        <a:pt x="1140497" y="268149"/>
                      </a:cubicBezTo>
                      <a:cubicBezTo>
                        <a:pt x="1122430" y="271524"/>
                        <a:pt x="1106221" y="274562"/>
                        <a:pt x="1104701" y="275068"/>
                      </a:cubicBezTo>
                      <a:cubicBezTo>
                        <a:pt x="1102168" y="275912"/>
                        <a:pt x="1102844" y="278105"/>
                        <a:pt x="1110273" y="293124"/>
                      </a:cubicBezTo>
                      <a:cubicBezTo>
                        <a:pt x="1120066" y="312530"/>
                        <a:pt x="1136107" y="340712"/>
                        <a:pt x="1145900" y="355899"/>
                      </a:cubicBezTo>
                      <a:cubicBezTo>
                        <a:pt x="1151979" y="365180"/>
                        <a:pt x="1152148" y="365518"/>
                        <a:pt x="1147251" y="360118"/>
                      </a:cubicBezTo>
                      <a:cubicBezTo>
                        <a:pt x="1137964" y="349824"/>
                        <a:pt x="1112468" y="315230"/>
                        <a:pt x="1100649" y="296668"/>
                      </a:cubicBezTo>
                      <a:cubicBezTo>
                        <a:pt x="1090180" y="280468"/>
                        <a:pt x="1088829" y="278949"/>
                        <a:pt x="1084946" y="279793"/>
                      </a:cubicBezTo>
                      <a:cubicBezTo>
                        <a:pt x="1080556" y="280805"/>
                        <a:pt x="1080556" y="280805"/>
                        <a:pt x="1084270" y="278612"/>
                      </a:cubicBezTo>
                      <a:lnTo>
                        <a:pt x="1088154" y="276587"/>
                      </a:lnTo>
                      <a:lnTo>
                        <a:pt x="1084439" y="270680"/>
                      </a:lnTo>
                      <a:cubicBezTo>
                        <a:pt x="1082582" y="267474"/>
                        <a:pt x="1077348" y="258193"/>
                        <a:pt x="1073126" y="250262"/>
                      </a:cubicBezTo>
                      <a:lnTo>
                        <a:pt x="1065359" y="235749"/>
                      </a:lnTo>
                      <a:lnTo>
                        <a:pt x="1065190" y="256168"/>
                      </a:lnTo>
                      <a:cubicBezTo>
                        <a:pt x="1065190" y="274224"/>
                        <a:pt x="1064684" y="277937"/>
                        <a:pt x="1060632" y="288230"/>
                      </a:cubicBezTo>
                      <a:cubicBezTo>
                        <a:pt x="1055904" y="300380"/>
                        <a:pt x="1043747" y="319955"/>
                        <a:pt x="1037330" y="325524"/>
                      </a:cubicBezTo>
                      <a:cubicBezTo>
                        <a:pt x="1035135" y="327549"/>
                        <a:pt x="1036317" y="324680"/>
                        <a:pt x="1040707" y="318099"/>
                      </a:cubicBezTo>
                      <a:cubicBezTo>
                        <a:pt x="1053709" y="297849"/>
                        <a:pt x="1058268" y="272030"/>
                        <a:pt x="1052864" y="248743"/>
                      </a:cubicBezTo>
                      <a:cubicBezTo>
                        <a:pt x="1048981" y="231530"/>
                        <a:pt x="1033785" y="204024"/>
                        <a:pt x="1013860" y="177868"/>
                      </a:cubicBezTo>
                      <a:cubicBezTo>
                        <a:pt x="993092" y="150530"/>
                        <a:pt x="974687" y="124543"/>
                        <a:pt x="962361" y="104968"/>
                      </a:cubicBezTo>
                      <a:cubicBezTo>
                        <a:pt x="957803" y="97712"/>
                        <a:pt x="953919" y="92143"/>
                        <a:pt x="953581" y="92480"/>
                      </a:cubicBezTo>
                      <a:cubicBezTo>
                        <a:pt x="952399" y="93662"/>
                        <a:pt x="961517" y="128930"/>
                        <a:pt x="967596" y="147155"/>
                      </a:cubicBezTo>
                      <a:cubicBezTo>
                        <a:pt x="979584" y="182762"/>
                        <a:pt x="1000015" y="225118"/>
                        <a:pt x="1018757" y="252962"/>
                      </a:cubicBezTo>
                      <a:cubicBezTo>
                        <a:pt x="1029563" y="268993"/>
                        <a:pt x="1030408" y="271018"/>
                        <a:pt x="1023316" y="263087"/>
                      </a:cubicBezTo>
                      <a:cubicBezTo>
                        <a:pt x="999508" y="236424"/>
                        <a:pt x="978064" y="208243"/>
                        <a:pt x="959829" y="178880"/>
                      </a:cubicBezTo>
                      <a:cubicBezTo>
                        <a:pt x="948685" y="161162"/>
                        <a:pt x="928929" y="122518"/>
                        <a:pt x="923357" y="107837"/>
                      </a:cubicBezTo>
                      <a:lnTo>
                        <a:pt x="920149" y="99399"/>
                      </a:lnTo>
                      <a:lnTo>
                        <a:pt x="919136" y="117118"/>
                      </a:lnTo>
                      <a:cubicBezTo>
                        <a:pt x="918461" y="126905"/>
                        <a:pt x="917954" y="148505"/>
                        <a:pt x="917785" y="165380"/>
                      </a:cubicBezTo>
                      <a:cubicBezTo>
                        <a:pt x="917785" y="182087"/>
                        <a:pt x="917110" y="206387"/>
                        <a:pt x="916435" y="219380"/>
                      </a:cubicBezTo>
                      <a:lnTo>
                        <a:pt x="915253" y="242837"/>
                      </a:lnTo>
                      <a:lnTo>
                        <a:pt x="907317" y="164368"/>
                      </a:lnTo>
                      <a:cubicBezTo>
                        <a:pt x="902927" y="121168"/>
                        <a:pt x="899212" y="85562"/>
                        <a:pt x="899212" y="85224"/>
                      </a:cubicBezTo>
                      <a:cubicBezTo>
                        <a:pt x="899043" y="84887"/>
                        <a:pt x="897692" y="85730"/>
                        <a:pt x="896173" y="87080"/>
                      </a:cubicBezTo>
                      <a:cubicBezTo>
                        <a:pt x="894484" y="88599"/>
                        <a:pt x="890094" y="91299"/>
                        <a:pt x="886211" y="93155"/>
                      </a:cubicBezTo>
                      <a:cubicBezTo>
                        <a:pt x="876586" y="98049"/>
                        <a:pt x="869663" y="108849"/>
                        <a:pt x="870845" y="117287"/>
                      </a:cubicBezTo>
                      <a:cubicBezTo>
                        <a:pt x="871858" y="124712"/>
                        <a:pt x="878612" y="139055"/>
                        <a:pt x="881652" y="140237"/>
                      </a:cubicBezTo>
                      <a:cubicBezTo>
                        <a:pt x="882834" y="140743"/>
                        <a:pt x="883847" y="141755"/>
                        <a:pt x="883847" y="142768"/>
                      </a:cubicBezTo>
                      <a:cubicBezTo>
                        <a:pt x="883847" y="144793"/>
                        <a:pt x="875742" y="139055"/>
                        <a:pt x="869157" y="132305"/>
                      </a:cubicBezTo>
                      <a:lnTo>
                        <a:pt x="864091" y="127243"/>
                      </a:lnTo>
                      <a:lnTo>
                        <a:pt x="862065" y="145468"/>
                      </a:lnTo>
                      <a:lnTo>
                        <a:pt x="860039" y="163693"/>
                      </a:lnTo>
                      <a:lnTo>
                        <a:pt x="865273" y="177193"/>
                      </a:lnTo>
                      <a:cubicBezTo>
                        <a:pt x="868144" y="184449"/>
                        <a:pt x="875067" y="199637"/>
                        <a:pt x="880639" y="210943"/>
                      </a:cubicBezTo>
                      <a:cubicBezTo>
                        <a:pt x="889756" y="229674"/>
                        <a:pt x="891107" y="231530"/>
                        <a:pt x="897355" y="234399"/>
                      </a:cubicBezTo>
                      <a:cubicBezTo>
                        <a:pt x="901069" y="236087"/>
                        <a:pt x="903771" y="237774"/>
                        <a:pt x="903433" y="238112"/>
                      </a:cubicBezTo>
                      <a:cubicBezTo>
                        <a:pt x="903095" y="238618"/>
                        <a:pt x="901069" y="237943"/>
                        <a:pt x="899043" y="236930"/>
                      </a:cubicBezTo>
                      <a:cubicBezTo>
                        <a:pt x="897017" y="235918"/>
                        <a:pt x="894991" y="235412"/>
                        <a:pt x="894484" y="235918"/>
                      </a:cubicBezTo>
                      <a:cubicBezTo>
                        <a:pt x="892289" y="238112"/>
                        <a:pt x="929942" y="294980"/>
                        <a:pt x="937034" y="300043"/>
                      </a:cubicBezTo>
                      <a:cubicBezTo>
                        <a:pt x="939736" y="302237"/>
                        <a:pt x="946490" y="305612"/>
                        <a:pt x="951893" y="307805"/>
                      </a:cubicBezTo>
                      <a:cubicBezTo>
                        <a:pt x="957296" y="309830"/>
                        <a:pt x="961348" y="311855"/>
                        <a:pt x="961011" y="312362"/>
                      </a:cubicBezTo>
                      <a:cubicBezTo>
                        <a:pt x="959998" y="313205"/>
                        <a:pt x="932982" y="302743"/>
                        <a:pt x="931800" y="300887"/>
                      </a:cubicBezTo>
                      <a:cubicBezTo>
                        <a:pt x="931293" y="300043"/>
                        <a:pt x="930111" y="299368"/>
                        <a:pt x="929098" y="299368"/>
                      </a:cubicBezTo>
                      <a:cubicBezTo>
                        <a:pt x="928254" y="299368"/>
                        <a:pt x="931462" y="304430"/>
                        <a:pt x="936359" y="310843"/>
                      </a:cubicBezTo>
                      <a:cubicBezTo>
                        <a:pt x="941086" y="317087"/>
                        <a:pt x="945814" y="323162"/>
                        <a:pt x="946827" y="324343"/>
                      </a:cubicBezTo>
                      <a:cubicBezTo>
                        <a:pt x="947672" y="325355"/>
                        <a:pt x="948009" y="326368"/>
                        <a:pt x="947503" y="326368"/>
                      </a:cubicBezTo>
                      <a:cubicBezTo>
                        <a:pt x="946152" y="326368"/>
                        <a:pt x="906810" y="282493"/>
                        <a:pt x="892965" y="265618"/>
                      </a:cubicBezTo>
                      <a:cubicBezTo>
                        <a:pt x="885873" y="256843"/>
                        <a:pt x="874729" y="242162"/>
                        <a:pt x="868313" y="233218"/>
                      </a:cubicBezTo>
                      <a:cubicBezTo>
                        <a:pt x="861727" y="224105"/>
                        <a:pt x="855987" y="216680"/>
                        <a:pt x="855142" y="216680"/>
                      </a:cubicBezTo>
                      <a:cubicBezTo>
                        <a:pt x="853285" y="216680"/>
                        <a:pt x="823399" y="200143"/>
                        <a:pt x="815125" y="194405"/>
                      </a:cubicBezTo>
                      <a:cubicBezTo>
                        <a:pt x="811242" y="191874"/>
                        <a:pt x="807696" y="189680"/>
                        <a:pt x="807189" y="189680"/>
                      </a:cubicBezTo>
                      <a:cubicBezTo>
                        <a:pt x="806852" y="189680"/>
                        <a:pt x="809384" y="196262"/>
                        <a:pt x="812761" y="204530"/>
                      </a:cubicBezTo>
                      <a:cubicBezTo>
                        <a:pt x="816307" y="212630"/>
                        <a:pt x="820528" y="224274"/>
                        <a:pt x="822048" y="230349"/>
                      </a:cubicBezTo>
                      <a:cubicBezTo>
                        <a:pt x="825594" y="244524"/>
                        <a:pt x="825594" y="268993"/>
                        <a:pt x="822048" y="280974"/>
                      </a:cubicBezTo>
                      <a:cubicBezTo>
                        <a:pt x="818333" y="293799"/>
                        <a:pt x="808540" y="311687"/>
                        <a:pt x="800773" y="320124"/>
                      </a:cubicBezTo>
                      <a:lnTo>
                        <a:pt x="794357" y="327212"/>
                      </a:lnTo>
                      <a:lnTo>
                        <a:pt x="799760" y="318943"/>
                      </a:lnTo>
                      <a:cubicBezTo>
                        <a:pt x="817320" y="291943"/>
                        <a:pt x="819009" y="257687"/>
                        <a:pt x="804319" y="226805"/>
                      </a:cubicBezTo>
                      <a:cubicBezTo>
                        <a:pt x="797734" y="212630"/>
                        <a:pt x="787772" y="196430"/>
                        <a:pt x="785914" y="196430"/>
                      </a:cubicBezTo>
                      <a:cubicBezTo>
                        <a:pt x="784564" y="196430"/>
                        <a:pt x="769198" y="218199"/>
                        <a:pt x="763289" y="227987"/>
                      </a:cubicBezTo>
                      <a:cubicBezTo>
                        <a:pt x="762613" y="229337"/>
                        <a:pt x="764639" y="231362"/>
                        <a:pt x="769029" y="233555"/>
                      </a:cubicBezTo>
                      <a:cubicBezTo>
                        <a:pt x="772744" y="235412"/>
                        <a:pt x="775783" y="237268"/>
                        <a:pt x="775783" y="237774"/>
                      </a:cubicBezTo>
                      <a:cubicBezTo>
                        <a:pt x="775783" y="238618"/>
                        <a:pt x="768861" y="236087"/>
                        <a:pt x="763964" y="233555"/>
                      </a:cubicBezTo>
                      <a:cubicBezTo>
                        <a:pt x="761262" y="232205"/>
                        <a:pt x="759405" y="233893"/>
                        <a:pt x="750287" y="245874"/>
                      </a:cubicBezTo>
                      <a:cubicBezTo>
                        <a:pt x="744546" y="253468"/>
                        <a:pt x="739143" y="260555"/>
                        <a:pt x="738468" y="261568"/>
                      </a:cubicBezTo>
                      <a:cubicBezTo>
                        <a:pt x="737455" y="262749"/>
                        <a:pt x="743027" y="264774"/>
                        <a:pt x="756028" y="267980"/>
                      </a:cubicBezTo>
                      <a:cubicBezTo>
                        <a:pt x="778823" y="273380"/>
                        <a:pt x="798240" y="279118"/>
                        <a:pt x="797396" y="279962"/>
                      </a:cubicBezTo>
                      <a:cubicBezTo>
                        <a:pt x="797058" y="280299"/>
                        <a:pt x="791149" y="279287"/>
                        <a:pt x="784226" y="277430"/>
                      </a:cubicBezTo>
                      <a:cubicBezTo>
                        <a:pt x="777303" y="275743"/>
                        <a:pt x="764302" y="273043"/>
                        <a:pt x="755522" y="271524"/>
                      </a:cubicBezTo>
                      <a:cubicBezTo>
                        <a:pt x="746741" y="270005"/>
                        <a:pt x="738299" y="268487"/>
                        <a:pt x="736779" y="267980"/>
                      </a:cubicBezTo>
                      <a:cubicBezTo>
                        <a:pt x="734922" y="267474"/>
                        <a:pt x="729181" y="272705"/>
                        <a:pt x="718712" y="284518"/>
                      </a:cubicBezTo>
                      <a:cubicBezTo>
                        <a:pt x="710439" y="294137"/>
                        <a:pt x="698113" y="307637"/>
                        <a:pt x="691359" y="314555"/>
                      </a:cubicBezTo>
                      <a:lnTo>
                        <a:pt x="679371" y="327212"/>
                      </a:lnTo>
                      <a:lnTo>
                        <a:pt x="690177" y="312868"/>
                      </a:lnTo>
                      <a:cubicBezTo>
                        <a:pt x="696087" y="304937"/>
                        <a:pt x="706049" y="291099"/>
                        <a:pt x="712296" y="282155"/>
                      </a:cubicBezTo>
                      <a:lnTo>
                        <a:pt x="723440" y="265955"/>
                      </a:lnTo>
                      <a:lnTo>
                        <a:pt x="713816" y="263930"/>
                      </a:lnTo>
                      <a:cubicBezTo>
                        <a:pt x="708413" y="262918"/>
                        <a:pt x="701490" y="261399"/>
                        <a:pt x="698619" y="260555"/>
                      </a:cubicBezTo>
                      <a:cubicBezTo>
                        <a:pt x="691190" y="258699"/>
                        <a:pt x="676163" y="262580"/>
                        <a:pt x="672279" y="267643"/>
                      </a:cubicBezTo>
                      <a:cubicBezTo>
                        <a:pt x="670591" y="269837"/>
                        <a:pt x="664681" y="278949"/>
                        <a:pt x="658940" y="288062"/>
                      </a:cubicBezTo>
                      <a:lnTo>
                        <a:pt x="648809" y="304599"/>
                      </a:lnTo>
                      <a:lnTo>
                        <a:pt x="653368" y="311180"/>
                      </a:lnTo>
                      <a:cubicBezTo>
                        <a:pt x="655901" y="314893"/>
                        <a:pt x="659109" y="318774"/>
                        <a:pt x="660291" y="319787"/>
                      </a:cubicBezTo>
                      <a:cubicBezTo>
                        <a:pt x="661642" y="320799"/>
                        <a:pt x="662655" y="322487"/>
                        <a:pt x="662655" y="323499"/>
                      </a:cubicBezTo>
                      <a:cubicBezTo>
                        <a:pt x="662655" y="324512"/>
                        <a:pt x="659109" y="321305"/>
                        <a:pt x="654719" y="316412"/>
                      </a:cubicBezTo>
                      <a:lnTo>
                        <a:pt x="646614" y="307468"/>
                      </a:lnTo>
                      <a:lnTo>
                        <a:pt x="635639" y="323162"/>
                      </a:lnTo>
                      <a:cubicBezTo>
                        <a:pt x="623651" y="340205"/>
                        <a:pt x="601869" y="368049"/>
                        <a:pt x="601869" y="366193"/>
                      </a:cubicBezTo>
                      <a:cubicBezTo>
                        <a:pt x="601869" y="365518"/>
                        <a:pt x="605584" y="359612"/>
                        <a:pt x="609974" y="352862"/>
                      </a:cubicBezTo>
                      <a:cubicBezTo>
                        <a:pt x="614533" y="346112"/>
                        <a:pt x="622975" y="332105"/>
                        <a:pt x="628885" y="321643"/>
                      </a:cubicBezTo>
                      <a:cubicBezTo>
                        <a:pt x="641211" y="299705"/>
                        <a:pt x="641211" y="301562"/>
                        <a:pt x="625846" y="284687"/>
                      </a:cubicBezTo>
                      <a:lnTo>
                        <a:pt x="616221" y="274055"/>
                      </a:lnTo>
                      <a:lnTo>
                        <a:pt x="603558" y="277262"/>
                      </a:lnTo>
                      <a:cubicBezTo>
                        <a:pt x="590050" y="280637"/>
                        <a:pt x="585153" y="280637"/>
                        <a:pt x="596635" y="277262"/>
                      </a:cubicBezTo>
                      <a:cubicBezTo>
                        <a:pt x="607441" y="274055"/>
                        <a:pt x="603558" y="273549"/>
                        <a:pt x="591738" y="276587"/>
                      </a:cubicBezTo>
                      <a:cubicBezTo>
                        <a:pt x="585997" y="278105"/>
                        <a:pt x="580932" y="278949"/>
                        <a:pt x="580425" y="278443"/>
                      </a:cubicBezTo>
                      <a:cubicBezTo>
                        <a:pt x="579919" y="278105"/>
                        <a:pt x="582958" y="276755"/>
                        <a:pt x="586841" y="275743"/>
                      </a:cubicBezTo>
                      <a:cubicBezTo>
                        <a:pt x="590894" y="274730"/>
                        <a:pt x="598323" y="272705"/>
                        <a:pt x="603220" y="271187"/>
                      </a:cubicBezTo>
                      <a:lnTo>
                        <a:pt x="612000" y="268655"/>
                      </a:lnTo>
                      <a:lnTo>
                        <a:pt x="603220" y="257518"/>
                      </a:lnTo>
                      <a:cubicBezTo>
                        <a:pt x="598492" y="251274"/>
                        <a:pt x="594102" y="245874"/>
                        <a:pt x="593764" y="245368"/>
                      </a:cubicBezTo>
                      <a:cubicBezTo>
                        <a:pt x="593427" y="244862"/>
                        <a:pt x="591063" y="247224"/>
                        <a:pt x="588530" y="250430"/>
                      </a:cubicBezTo>
                      <a:cubicBezTo>
                        <a:pt x="586166" y="253637"/>
                        <a:pt x="578230" y="263255"/>
                        <a:pt x="570970" y="272030"/>
                      </a:cubicBezTo>
                      <a:lnTo>
                        <a:pt x="557799" y="287724"/>
                      </a:lnTo>
                      <a:lnTo>
                        <a:pt x="561176" y="292280"/>
                      </a:lnTo>
                      <a:cubicBezTo>
                        <a:pt x="566411" y="299705"/>
                        <a:pt x="569957" y="302237"/>
                        <a:pt x="582114" y="306962"/>
                      </a:cubicBezTo>
                      <a:cubicBezTo>
                        <a:pt x="588361" y="309493"/>
                        <a:pt x="593258" y="311855"/>
                        <a:pt x="592920" y="312193"/>
                      </a:cubicBezTo>
                      <a:cubicBezTo>
                        <a:pt x="591400" y="313880"/>
                        <a:pt x="563878" y="301899"/>
                        <a:pt x="558981" y="297680"/>
                      </a:cubicBezTo>
                      <a:lnTo>
                        <a:pt x="553747" y="292955"/>
                      </a:lnTo>
                      <a:lnTo>
                        <a:pt x="548513" y="297680"/>
                      </a:lnTo>
                      <a:cubicBezTo>
                        <a:pt x="543447" y="302068"/>
                        <a:pt x="516263" y="313880"/>
                        <a:pt x="514743" y="312362"/>
                      </a:cubicBezTo>
                      <a:cubicBezTo>
                        <a:pt x="514405" y="312024"/>
                        <a:pt x="519471" y="309493"/>
                        <a:pt x="525887" y="306962"/>
                      </a:cubicBezTo>
                      <a:cubicBezTo>
                        <a:pt x="540915" y="300887"/>
                        <a:pt x="553409" y="288399"/>
                        <a:pt x="547837" y="285024"/>
                      </a:cubicBezTo>
                      <a:cubicBezTo>
                        <a:pt x="544460" y="282999"/>
                        <a:pt x="513899" y="243680"/>
                        <a:pt x="501404" y="225118"/>
                      </a:cubicBezTo>
                      <a:cubicBezTo>
                        <a:pt x="494143" y="214487"/>
                        <a:pt x="487558" y="205037"/>
                        <a:pt x="486883" y="204193"/>
                      </a:cubicBezTo>
                      <a:cubicBezTo>
                        <a:pt x="486208" y="203518"/>
                        <a:pt x="482999" y="208580"/>
                        <a:pt x="479622" y="215668"/>
                      </a:cubicBezTo>
                      <a:lnTo>
                        <a:pt x="473713" y="228662"/>
                      </a:lnTo>
                      <a:lnTo>
                        <a:pt x="480635" y="239968"/>
                      </a:lnTo>
                      <a:cubicBezTo>
                        <a:pt x="484350" y="246212"/>
                        <a:pt x="489753" y="254480"/>
                        <a:pt x="492455" y="258530"/>
                      </a:cubicBezTo>
                      <a:cubicBezTo>
                        <a:pt x="500897" y="270849"/>
                        <a:pt x="497014" y="267980"/>
                        <a:pt x="483675" y="252118"/>
                      </a:cubicBezTo>
                      <a:cubicBezTo>
                        <a:pt x="476752" y="243849"/>
                        <a:pt x="470673" y="237099"/>
                        <a:pt x="470167" y="236930"/>
                      </a:cubicBezTo>
                      <a:cubicBezTo>
                        <a:pt x="469660" y="236930"/>
                        <a:pt x="466452" y="242499"/>
                        <a:pt x="463075" y="249249"/>
                      </a:cubicBezTo>
                      <a:cubicBezTo>
                        <a:pt x="453282" y="268149"/>
                        <a:pt x="435722" y="296668"/>
                        <a:pt x="420863" y="317930"/>
                      </a:cubicBezTo>
                      <a:cubicBezTo>
                        <a:pt x="407186" y="337168"/>
                        <a:pt x="384223" y="366868"/>
                        <a:pt x="382872" y="366868"/>
                      </a:cubicBezTo>
                      <a:cubicBezTo>
                        <a:pt x="382534" y="366868"/>
                        <a:pt x="385236" y="362480"/>
                        <a:pt x="388782" y="357249"/>
                      </a:cubicBezTo>
                      <a:cubicBezTo>
                        <a:pt x="405160" y="332780"/>
                        <a:pt x="426773" y="292280"/>
                        <a:pt x="438930" y="263087"/>
                      </a:cubicBezTo>
                      <a:cubicBezTo>
                        <a:pt x="447035" y="243512"/>
                        <a:pt x="454970" y="221743"/>
                        <a:pt x="454970" y="219043"/>
                      </a:cubicBezTo>
                      <a:cubicBezTo>
                        <a:pt x="454970" y="217862"/>
                        <a:pt x="450749" y="210774"/>
                        <a:pt x="445684" y="203349"/>
                      </a:cubicBezTo>
                      <a:cubicBezTo>
                        <a:pt x="440449" y="195924"/>
                        <a:pt x="431500" y="181918"/>
                        <a:pt x="425591" y="172130"/>
                      </a:cubicBezTo>
                      <a:lnTo>
                        <a:pt x="414953" y="154412"/>
                      </a:lnTo>
                      <a:lnTo>
                        <a:pt x="397055" y="178374"/>
                      </a:lnTo>
                      <a:cubicBezTo>
                        <a:pt x="370039" y="214318"/>
                        <a:pt x="359402" y="236762"/>
                        <a:pt x="356194" y="263255"/>
                      </a:cubicBezTo>
                      <a:lnTo>
                        <a:pt x="355012" y="273718"/>
                      </a:lnTo>
                      <a:lnTo>
                        <a:pt x="363792" y="276587"/>
                      </a:lnTo>
                      <a:cubicBezTo>
                        <a:pt x="368520" y="278105"/>
                        <a:pt x="372066" y="279793"/>
                        <a:pt x="371728" y="280130"/>
                      </a:cubicBezTo>
                      <a:cubicBezTo>
                        <a:pt x="371390" y="280637"/>
                        <a:pt x="369026" y="280130"/>
                        <a:pt x="366494" y="279118"/>
                      </a:cubicBezTo>
                      <a:cubicBezTo>
                        <a:pt x="363961" y="278274"/>
                        <a:pt x="360415" y="277430"/>
                        <a:pt x="358727" y="277430"/>
                      </a:cubicBezTo>
                      <a:cubicBezTo>
                        <a:pt x="355856" y="277430"/>
                        <a:pt x="355856" y="277937"/>
                        <a:pt x="358051" y="288062"/>
                      </a:cubicBezTo>
                      <a:cubicBezTo>
                        <a:pt x="361090" y="300549"/>
                        <a:pt x="366831" y="313880"/>
                        <a:pt x="373416" y="322487"/>
                      </a:cubicBezTo>
                      <a:cubicBezTo>
                        <a:pt x="377300" y="327887"/>
                        <a:pt x="377469" y="328393"/>
                        <a:pt x="374261" y="325524"/>
                      </a:cubicBezTo>
                      <a:cubicBezTo>
                        <a:pt x="367507" y="319787"/>
                        <a:pt x="355350" y="300043"/>
                        <a:pt x="350791" y="287218"/>
                      </a:cubicBezTo>
                      <a:cubicBezTo>
                        <a:pt x="348258" y="280468"/>
                        <a:pt x="346232" y="274730"/>
                        <a:pt x="346232" y="274562"/>
                      </a:cubicBezTo>
                      <a:cubicBezTo>
                        <a:pt x="345894" y="273887"/>
                        <a:pt x="288823" y="263930"/>
                        <a:pt x="287472" y="264268"/>
                      </a:cubicBezTo>
                      <a:cubicBezTo>
                        <a:pt x="284602" y="265280"/>
                        <a:pt x="318203" y="330418"/>
                        <a:pt x="333399" y="353368"/>
                      </a:cubicBezTo>
                      <a:cubicBezTo>
                        <a:pt x="346063" y="372437"/>
                        <a:pt x="344712" y="371593"/>
                        <a:pt x="327996" y="350330"/>
                      </a:cubicBezTo>
                      <a:close/>
                      <a:moveTo>
                        <a:pt x="1345648" y="306624"/>
                      </a:moveTo>
                      <a:cubicBezTo>
                        <a:pt x="1351727" y="298693"/>
                        <a:pt x="1356624" y="291437"/>
                        <a:pt x="1356624" y="290424"/>
                      </a:cubicBezTo>
                      <a:cubicBezTo>
                        <a:pt x="1356624" y="289580"/>
                        <a:pt x="1354091" y="285868"/>
                        <a:pt x="1350883" y="282493"/>
                      </a:cubicBezTo>
                      <a:lnTo>
                        <a:pt x="1345142" y="276080"/>
                      </a:lnTo>
                      <a:lnTo>
                        <a:pt x="1341427" y="286205"/>
                      </a:lnTo>
                      <a:cubicBezTo>
                        <a:pt x="1339401" y="291774"/>
                        <a:pt x="1335518" y="300212"/>
                        <a:pt x="1332816" y="304768"/>
                      </a:cubicBezTo>
                      <a:cubicBezTo>
                        <a:pt x="1330114" y="309324"/>
                        <a:pt x="1327919" y="313712"/>
                        <a:pt x="1327919" y="314724"/>
                      </a:cubicBezTo>
                      <a:cubicBezTo>
                        <a:pt x="1327919" y="317424"/>
                        <a:pt x="1331972" y="322824"/>
                        <a:pt x="1333323" y="321980"/>
                      </a:cubicBezTo>
                      <a:cubicBezTo>
                        <a:pt x="1334167" y="321474"/>
                        <a:pt x="1339739" y="314555"/>
                        <a:pt x="1345648" y="306624"/>
                      </a:cubicBezTo>
                      <a:close/>
                      <a:moveTo>
                        <a:pt x="1331296" y="295993"/>
                      </a:moveTo>
                      <a:cubicBezTo>
                        <a:pt x="1333154" y="289918"/>
                        <a:pt x="1334842" y="280974"/>
                        <a:pt x="1335011" y="275912"/>
                      </a:cubicBezTo>
                      <a:cubicBezTo>
                        <a:pt x="1335518" y="265787"/>
                        <a:pt x="1335855" y="266124"/>
                        <a:pt x="1320828" y="263255"/>
                      </a:cubicBezTo>
                      <a:lnTo>
                        <a:pt x="1314411" y="262074"/>
                      </a:lnTo>
                      <a:lnTo>
                        <a:pt x="1314411" y="268655"/>
                      </a:lnTo>
                      <a:cubicBezTo>
                        <a:pt x="1314411" y="277937"/>
                        <a:pt x="1316944" y="290255"/>
                        <a:pt x="1321165" y="301730"/>
                      </a:cubicBezTo>
                      <a:cubicBezTo>
                        <a:pt x="1325555" y="313037"/>
                        <a:pt x="1326231" y="312530"/>
                        <a:pt x="1331296" y="295993"/>
                      </a:cubicBezTo>
                      <a:close/>
                      <a:moveTo>
                        <a:pt x="1957219" y="283843"/>
                      </a:moveTo>
                      <a:cubicBezTo>
                        <a:pt x="1963467" y="274730"/>
                        <a:pt x="1968194" y="267137"/>
                        <a:pt x="1967688" y="266799"/>
                      </a:cubicBezTo>
                      <a:cubicBezTo>
                        <a:pt x="1967350" y="266462"/>
                        <a:pt x="1961440" y="265112"/>
                        <a:pt x="1954686" y="263593"/>
                      </a:cubicBezTo>
                      <a:lnTo>
                        <a:pt x="1942529" y="261062"/>
                      </a:lnTo>
                      <a:lnTo>
                        <a:pt x="1934931" y="274224"/>
                      </a:lnTo>
                      <a:lnTo>
                        <a:pt x="1927333" y="287387"/>
                      </a:lnTo>
                      <a:lnTo>
                        <a:pt x="1932736" y="298524"/>
                      </a:lnTo>
                      <a:lnTo>
                        <a:pt x="1938308" y="309662"/>
                      </a:lnTo>
                      <a:lnTo>
                        <a:pt x="1942192" y="304937"/>
                      </a:lnTo>
                      <a:cubicBezTo>
                        <a:pt x="1944218" y="302405"/>
                        <a:pt x="1951141" y="292787"/>
                        <a:pt x="1957219" y="283843"/>
                      </a:cubicBezTo>
                      <a:close/>
                      <a:moveTo>
                        <a:pt x="1662916" y="279118"/>
                      </a:moveTo>
                      <a:cubicBezTo>
                        <a:pt x="1668994" y="270005"/>
                        <a:pt x="1674060" y="261568"/>
                        <a:pt x="1674060" y="260724"/>
                      </a:cubicBezTo>
                      <a:cubicBezTo>
                        <a:pt x="1674060" y="259712"/>
                        <a:pt x="1669332" y="252624"/>
                        <a:pt x="1663591" y="244862"/>
                      </a:cubicBezTo>
                      <a:cubicBezTo>
                        <a:pt x="1657681" y="237099"/>
                        <a:pt x="1651772" y="228999"/>
                        <a:pt x="1650252" y="226805"/>
                      </a:cubicBezTo>
                      <a:lnTo>
                        <a:pt x="1647719" y="222755"/>
                      </a:lnTo>
                      <a:lnTo>
                        <a:pt x="1636575" y="232205"/>
                      </a:lnTo>
                      <a:cubicBezTo>
                        <a:pt x="1630497" y="237437"/>
                        <a:pt x="1624249" y="242330"/>
                        <a:pt x="1622730" y="243174"/>
                      </a:cubicBezTo>
                      <a:cubicBezTo>
                        <a:pt x="1620197" y="244524"/>
                        <a:pt x="1620703" y="246549"/>
                        <a:pt x="1627288" y="262412"/>
                      </a:cubicBezTo>
                      <a:cubicBezTo>
                        <a:pt x="1631341" y="272030"/>
                        <a:pt x="1637251" y="284855"/>
                        <a:pt x="1640121" y="290593"/>
                      </a:cubicBezTo>
                      <a:cubicBezTo>
                        <a:pt x="1645355" y="300887"/>
                        <a:pt x="1645693" y="301224"/>
                        <a:pt x="1648732" y="298524"/>
                      </a:cubicBezTo>
                      <a:cubicBezTo>
                        <a:pt x="1650421" y="297005"/>
                        <a:pt x="1656837" y="288230"/>
                        <a:pt x="1662916" y="279118"/>
                      </a:cubicBezTo>
                      <a:close/>
                      <a:moveTo>
                        <a:pt x="221790" y="281987"/>
                      </a:moveTo>
                      <a:cubicBezTo>
                        <a:pt x="226856" y="274393"/>
                        <a:pt x="233441" y="264099"/>
                        <a:pt x="236649" y="259374"/>
                      </a:cubicBezTo>
                      <a:lnTo>
                        <a:pt x="242221" y="250430"/>
                      </a:lnTo>
                      <a:lnTo>
                        <a:pt x="234116" y="246380"/>
                      </a:lnTo>
                      <a:cubicBezTo>
                        <a:pt x="229557" y="244018"/>
                        <a:pt x="223479" y="240137"/>
                        <a:pt x="220439" y="237605"/>
                      </a:cubicBezTo>
                      <a:cubicBezTo>
                        <a:pt x="217400" y="235243"/>
                        <a:pt x="214698" y="233555"/>
                        <a:pt x="214361" y="233893"/>
                      </a:cubicBezTo>
                      <a:cubicBezTo>
                        <a:pt x="212335" y="235918"/>
                        <a:pt x="206763" y="261905"/>
                        <a:pt x="206763" y="268993"/>
                      </a:cubicBezTo>
                      <a:cubicBezTo>
                        <a:pt x="206763" y="277768"/>
                        <a:pt x="209971" y="295993"/>
                        <a:pt x="211659" y="295993"/>
                      </a:cubicBezTo>
                      <a:cubicBezTo>
                        <a:pt x="212166" y="295993"/>
                        <a:pt x="216725" y="289749"/>
                        <a:pt x="221790" y="281987"/>
                      </a:cubicBezTo>
                      <a:close/>
                      <a:moveTo>
                        <a:pt x="649147" y="282155"/>
                      </a:moveTo>
                      <a:cubicBezTo>
                        <a:pt x="652693" y="274393"/>
                        <a:pt x="655563" y="267980"/>
                        <a:pt x="655225" y="267812"/>
                      </a:cubicBezTo>
                      <a:cubicBezTo>
                        <a:pt x="655056" y="267474"/>
                        <a:pt x="648471" y="268487"/>
                        <a:pt x="640535" y="269837"/>
                      </a:cubicBezTo>
                      <a:cubicBezTo>
                        <a:pt x="632768" y="271187"/>
                        <a:pt x="626183" y="272368"/>
                        <a:pt x="625846" y="272368"/>
                      </a:cubicBezTo>
                      <a:cubicBezTo>
                        <a:pt x="625339" y="272368"/>
                        <a:pt x="641380" y="295824"/>
                        <a:pt x="642055" y="295993"/>
                      </a:cubicBezTo>
                      <a:cubicBezTo>
                        <a:pt x="642393" y="295993"/>
                        <a:pt x="645601" y="289749"/>
                        <a:pt x="649147" y="282155"/>
                      </a:cubicBezTo>
                      <a:close/>
                      <a:moveTo>
                        <a:pt x="1840713" y="264774"/>
                      </a:moveTo>
                      <a:cubicBezTo>
                        <a:pt x="1839700" y="246043"/>
                        <a:pt x="1834466" y="230687"/>
                        <a:pt x="1821634" y="208749"/>
                      </a:cubicBezTo>
                      <a:cubicBezTo>
                        <a:pt x="1816568" y="200143"/>
                        <a:pt x="1812009" y="193055"/>
                        <a:pt x="1811503" y="193055"/>
                      </a:cubicBezTo>
                      <a:cubicBezTo>
                        <a:pt x="1811165" y="193055"/>
                        <a:pt x="1805593" y="196093"/>
                        <a:pt x="1799177" y="199974"/>
                      </a:cubicBezTo>
                      <a:lnTo>
                        <a:pt x="1787695" y="206724"/>
                      </a:lnTo>
                      <a:lnTo>
                        <a:pt x="1793773" y="218368"/>
                      </a:lnTo>
                      <a:cubicBezTo>
                        <a:pt x="1799008" y="228493"/>
                        <a:pt x="1800865" y="230518"/>
                        <a:pt x="1807788" y="233724"/>
                      </a:cubicBezTo>
                      <a:cubicBezTo>
                        <a:pt x="1817075" y="238112"/>
                        <a:pt x="1817750" y="239968"/>
                        <a:pt x="1808632" y="236087"/>
                      </a:cubicBezTo>
                      <a:cubicBezTo>
                        <a:pt x="1805086" y="234737"/>
                        <a:pt x="1802385" y="233893"/>
                        <a:pt x="1802385" y="234399"/>
                      </a:cubicBezTo>
                      <a:cubicBezTo>
                        <a:pt x="1802385" y="236424"/>
                        <a:pt x="1826868" y="275912"/>
                        <a:pt x="1834297" y="285699"/>
                      </a:cubicBezTo>
                      <a:lnTo>
                        <a:pt x="1838518" y="291437"/>
                      </a:lnTo>
                      <a:lnTo>
                        <a:pt x="1840038" y="285699"/>
                      </a:lnTo>
                      <a:cubicBezTo>
                        <a:pt x="1840882" y="282493"/>
                        <a:pt x="1841220" y="273212"/>
                        <a:pt x="1840713" y="264774"/>
                      </a:cubicBezTo>
                      <a:close/>
                      <a:moveTo>
                        <a:pt x="1366248" y="278274"/>
                      </a:moveTo>
                      <a:cubicBezTo>
                        <a:pt x="1369625" y="273043"/>
                        <a:pt x="1369794" y="272537"/>
                        <a:pt x="1367092" y="271693"/>
                      </a:cubicBezTo>
                      <a:cubicBezTo>
                        <a:pt x="1360845" y="270005"/>
                        <a:pt x="1351558" y="268824"/>
                        <a:pt x="1351558" y="269837"/>
                      </a:cubicBezTo>
                      <a:cubicBezTo>
                        <a:pt x="1351558" y="271355"/>
                        <a:pt x="1360338" y="284180"/>
                        <a:pt x="1361520" y="284180"/>
                      </a:cubicBezTo>
                      <a:cubicBezTo>
                        <a:pt x="1362027" y="284180"/>
                        <a:pt x="1364222" y="281480"/>
                        <a:pt x="1366248" y="278274"/>
                      </a:cubicBezTo>
                      <a:close/>
                      <a:moveTo>
                        <a:pt x="572489" y="252624"/>
                      </a:moveTo>
                      <a:lnTo>
                        <a:pt x="584478" y="232880"/>
                      </a:lnTo>
                      <a:lnTo>
                        <a:pt x="574178" y="217355"/>
                      </a:lnTo>
                      <a:lnTo>
                        <a:pt x="563878" y="201830"/>
                      </a:lnTo>
                      <a:lnTo>
                        <a:pt x="563034" y="222249"/>
                      </a:lnTo>
                      <a:cubicBezTo>
                        <a:pt x="562021" y="245874"/>
                        <a:pt x="560839" y="243005"/>
                        <a:pt x="557799" y="209930"/>
                      </a:cubicBezTo>
                      <a:cubicBezTo>
                        <a:pt x="556786" y="198287"/>
                        <a:pt x="554929" y="186980"/>
                        <a:pt x="553747" y="184618"/>
                      </a:cubicBezTo>
                      <a:cubicBezTo>
                        <a:pt x="551214" y="179893"/>
                        <a:pt x="524705" y="153230"/>
                        <a:pt x="523692" y="154412"/>
                      </a:cubicBezTo>
                      <a:cubicBezTo>
                        <a:pt x="522679" y="155424"/>
                        <a:pt x="517445" y="207399"/>
                        <a:pt x="517445" y="215668"/>
                      </a:cubicBezTo>
                      <a:cubicBezTo>
                        <a:pt x="517445" y="222080"/>
                        <a:pt x="527069" y="240474"/>
                        <a:pt x="545473" y="269330"/>
                      </a:cubicBezTo>
                      <a:lnTo>
                        <a:pt x="553409" y="281649"/>
                      </a:lnTo>
                      <a:lnTo>
                        <a:pt x="556955" y="276924"/>
                      </a:lnTo>
                      <a:cubicBezTo>
                        <a:pt x="558981" y="274393"/>
                        <a:pt x="565904" y="263424"/>
                        <a:pt x="572489" y="252624"/>
                      </a:cubicBezTo>
                      <a:close/>
                      <a:moveTo>
                        <a:pt x="1924463" y="263593"/>
                      </a:moveTo>
                      <a:lnTo>
                        <a:pt x="1926995" y="257349"/>
                      </a:lnTo>
                      <a:lnTo>
                        <a:pt x="1919397" y="254818"/>
                      </a:lnTo>
                      <a:cubicBezTo>
                        <a:pt x="1915345" y="253468"/>
                        <a:pt x="1912137" y="252793"/>
                        <a:pt x="1912474" y="253468"/>
                      </a:cubicBezTo>
                      <a:cubicBezTo>
                        <a:pt x="1912812" y="254143"/>
                        <a:pt x="1914500" y="258699"/>
                        <a:pt x="1916189" y="263593"/>
                      </a:cubicBezTo>
                      <a:cubicBezTo>
                        <a:pt x="1919904" y="273043"/>
                        <a:pt x="1920579" y="273043"/>
                        <a:pt x="1924463" y="263593"/>
                      </a:cubicBezTo>
                      <a:close/>
                      <a:moveTo>
                        <a:pt x="346232" y="253299"/>
                      </a:moveTo>
                      <a:cubicBezTo>
                        <a:pt x="346569" y="224105"/>
                        <a:pt x="355856" y="201155"/>
                        <a:pt x="385742" y="156099"/>
                      </a:cubicBezTo>
                      <a:lnTo>
                        <a:pt x="402796" y="130280"/>
                      </a:lnTo>
                      <a:lnTo>
                        <a:pt x="395198" y="112393"/>
                      </a:lnTo>
                      <a:cubicBezTo>
                        <a:pt x="391146" y="102437"/>
                        <a:pt x="387093" y="92312"/>
                        <a:pt x="386587" y="89780"/>
                      </a:cubicBezTo>
                      <a:cubicBezTo>
                        <a:pt x="385911" y="87080"/>
                        <a:pt x="384898" y="85055"/>
                        <a:pt x="384223" y="85055"/>
                      </a:cubicBezTo>
                      <a:cubicBezTo>
                        <a:pt x="383716" y="85055"/>
                        <a:pt x="379833" y="90793"/>
                        <a:pt x="375780" y="97712"/>
                      </a:cubicBezTo>
                      <a:cubicBezTo>
                        <a:pt x="371559" y="104630"/>
                        <a:pt x="364805" y="113574"/>
                        <a:pt x="360753" y="117455"/>
                      </a:cubicBezTo>
                      <a:cubicBezTo>
                        <a:pt x="356700" y="121505"/>
                        <a:pt x="353492" y="124037"/>
                        <a:pt x="353999" y="123024"/>
                      </a:cubicBezTo>
                      <a:cubicBezTo>
                        <a:pt x="354337" y="122180"/>
                        <a:pt x="357713" y="114924"/>
                        <a:pt x="361597" y="106993"/>
                      </a:cubicBezTo>
                      <a:cubicBezTo>
                        <a:pt x="371221" y="86743"/>
                        <a:pt x="377975" y="65649"/>
                        <a:pt x="376625" y="59574"/>
                      </a:cubicBezTo>
                      <a:cubicBezTo>
                        <a:pt x="376118" y="56705"/>
                        <a:pt x="373248" y="49112"/>
                        <a:pt x="370208" y="42362"/>
                      </a:cubicBezTo>
                      <a:cubicBezTo>
                        <a:pt x="367338" y="35612"/>
                        <a:pt x="363961" y="25993"/>
                        <a:pt x="362948" y="20930"/>
                      </a:cubicBezTo>
                      <a:lnTo>
                        <a:pt x="360922" y="11649"/>
                      </a:lnTo>
                      <a:lnTo>
                        <a:pt x="358895" y="24305"/>
                      </a:lnTo>
                      <a:cubicBezTo>
                        <a:pt x="348933" y="83705"/>
                        <a:pt x="324788" y="146312"/>
                        <a:pt x="291018" y="200143"/>
                      </a:cubicBezTo>
                      <a:cubicBezTo>
                        <a:pt x="283082" y="212630"/>
                        <a:pt x="282069" y="215330"/>
                        <a:pt x="281225" y="226299"/>
                      </a:cubicBezTo>
                      <a:cubicBezTo>
                        <a:pt x="279874" y="241318"/>
                        <a:pt x="277679" y="244355"/>
                        <a:pt x="277679" y="230855"/>
                      </a:cubicBezTo>
                      <a:cubicBezTo>
                        <a:pt x="277679" y="221743"/>
                        <a:pt x="277510" y="221237"/>
                        <a:pt x="275146" y="224612"/>
                      </a:cubicBezTo>
                      <a:cubicBezTo>
                        <a:pt x="273120" y="227480"/>
                        <a:pt x="273120" y="229168"/>
                        <a:pt x="274640" y="233724"/>
                      </a:cubicBezTo>
                      <a:cubicBezTo>
                        <a:pt x="275653" y="236930"/>
                        <a:pt x="277173" y="240137"/>
                        <a:pt x="277848" y="240980"/>
                      </a:cubicBezTo>
                      <a:cubicBezTo>
                        <a:pt x="278692" y="241993"/>
                        <a:pt x="279368" y="244187"/>
                        <a:pt x="279368" y="246212"/>
                      </a:cubicBezTo>
                      <a:cubicBezTo>
                        <a:pt x="279368" y="253974"/>
                        <a:pt x="283251" y="255999"/>
                        <a:pt x="311787" y="263255"/>
                      </a:cubicBezTo>
                      <a:cubicBezTo>
                        <a:pt x="326814" y="267137"/>
                        <a:pt x="340829" y="270512"/>
                        <a:pt x="342686" y="270512"/>
                      </a:cubicBezTo>
                      <a:cubicBezTo>
                        <a:pt x="345894" y="270680"/>
                        <a:pt x="346063" y="269499"/>
                        <a:pt x="346232" y="253299"/>
                      </a:cubicBezTo>
                      <a:close/>
                      <a:moveTo>
                        <a:pt x="1375872" y="263424"/>
                      </a:moveTo>
                      <a:cubicBezTo>
                        <a:pt x="1389212" y="240980"/>
                        <a:pt x="1402213" y="217355"/>
                        <a:pt x="1402213" y="215668"/>
                      </a:cubicBezTo>
                      <a:cubicBezTo>
                        <a:pt x="1402213" y="214487"/>
                        <a:pt x="1397147" y="209930"/>
                        <a:pt x="1390900" y="205543"/>
                      </a:cubicBezTo>
                      <a:cubicBezTo>
                        <a:pt x="1384484" y="201155"/>
                        <a:pt x="1374184" y="193393"/>
                        <a:pt x="1367937" y="188499"/>
                      </a:cubicBezTo>
                      <a:cubicBezTo>
                        <a:pt x="1354597" y="177868"/>
                        <a:pt x="1355611" y="177530"/>
                        <a:pt x="1343791" y="194912"/>
                      </a:cubicBezTo>
                      <a:lnTo>
                        <a:pt x="1335855" y="206555"/>
                      </a:lnTo>
                      <a:lnTo>
                        <a:pt x="1340414" y="221574"/>
                      </a:lnTo>
                      <a:cubicBezTo>
                        <a:pt x="1342947" y="230012"/>
                        <a:pt x="1345480" y="242837"/>
                        <a:pt x="1345986" y="250093"/>
                      </a:cubicBezTo>
                      <a:lnTo>
                        <a:pt x="1346999" y="263424"/>
                      </a:lnTo>
                      <a:lnTo>
                        <a:pt x="1357299" y="265955"/>
                      </a:lnTo>
                      <a:cubicBezTo>
                        <a:pt x="1371820" y="269668"/>
                        <a:pt x="1372327" y="269668"/>
                        <a:pt x="1375872" y="263424"/>
                      </a:cubicBezTo>
                      <a:close/>
                      <a:moveTo>
                        <a:pt x="660291" y="256674"/>
                      </a:moveTo>
                      <a:cubicBezTo>
                        <a:pt x="660460" y="256505"/>
                        <a:pt x="660966" y="254818"/>
                        <a:pt x="661642" y="252962"/>
                      </a:cubicBezTo>
                      <a:cubicBezTo>
                        <a:pt x="662486" y="250093"/>
                        <a:pt x="660797" y="248237"/>
                        <a:pt x="651848" y="242330"/>
                      </a:cubicBezTo>
                      <a:cubicBezTo>
                        <a:pt x="645939" y="238449"/>
                        <a:pt x="635470" y="230012"/>
                        <a:pt x="628378" y="223430"/>
                      </a:cubicBezTo>
                      <a:lnTo>
                        <a:pt x="615715" y="211618"/>
                      </a:lnTo>
                      <a:lnTo>
                        <a:pt x="613182" y="215668"/>
                      </a:lnTo>
                      <a:cubicBezTo>
                        <a:pt x="610649" y="219549"/>
                        <a:pt x="610649" y="219887"/>
                        <a:pt x="616728" y="224105"/>
                      </a:cubicBezTo>
                      <a:cubicBezTo>
                        <a:pt x="623988" y="229168"/>
                        <a:pt x="622469" y="230012"/>
                        <a:pt x="614533" y="225118"/>
                      </a:cubicBezTo>
                      <a:lnTo>
                        <a:pt x="609130" y="221743"/>
                      </a:lnTo>
                      <a:lnTo>
                        <a:pt x="605415" y="226805"/>
                      </a:lnTo>
                      <a:cubicBezTo>
                        <a:pt x="601194" y="232543"/>
                        <a:pt x="600856" y="231362"/>
                        <a:pt x="613857" y="253299"/>
                      </a:cubicBezTo>
                      <a:lnTo>
                        <a:pt x="622131" y="266968"/>
                      </a:lnTo>
                      <a:lnTo>
                        <a:pt x="641042" y="262074"/>
                      </a:lnTo>
                      <a:cubicBezTo>
                        <a:pt x="651342" y="259374"/>
                        <a:pt x="659953" y="257012"/>
                        <a:pt x="660291" y="256674"/>
                      </a:cubicBezTo>
                      <a:close/>
                      <a:moveTo>
                        <a:pt x="1565152" y="256337"/>
                      </a:moveTo>
                      <a:cubicBezTo>
                        <a:pt x="1579167" y="252287"/>
                        <a:pt x="1599766" y="244018"/>
                        <a:pt x="1599766" y="242499"/>
                      </a:cubicBezTo>
                      <a:cubicBezTo>
                        <a:pt x="1599766" y="242162"/>
                        <a:pt x="1596896" y="236087"/>
                        <a:pt x="1593350" y="228830"/>
                      </a:cubicBezTo>
                      <a:cubicBezTo>
                        <a:pt x="1589635" y="221743"/>
                        <a:pt x="1585076" y="211449"/>
                        <a:pt x="1582881" y="206218"/>
                      </a:cubicBezTo>
                      <a:cubicBezTo>
                        <a:pt x="1580686" y="200818"/>
                        <a:pt x="1578322" y="196430"/>
                        <a:pt x="1577816" y="196430"/>
                      </a:cubicBezTo>
                      <a:cubicBezTo>
                        <a:pt x="1577140" y="196430"/>
                        <a:pt x="1575283" y="199974"/>
                        <a:pt x="1573595" y="204530"/>
                      </a:cubicBezTo>
                      <a:cubicBezTo>
                        <a:pt x="1571906" y="208918"/>
                        <a:pt x="1565152" y="223093"/>
                        <a:pt x="1558567" y="236087"/>
                      </a:cubicBezTo>
                      <a:cubicBezTo>
                        <a:pt x="1551982" y="249080"/>
                        <a:pt x="1546410" y="260218"/>
                        <a:pt x="1546072" y="261062"/>
                      </a:cubicBezTo>
                      <a:cubicBezTo>
                        <a:pt x="1545734" y="261737"/>
                        <a:pt x="1546410" y="261905"/>
                        <a:pt x="1547761" y="261399"/>
                      </a:cubicBezTo>
                      <a:cubicBezTo>
                        <a:pt x="1548943" y="260893"/>
                        <a:pt x="1556878" y="258699"/>
                        <a:pt x="1565152" y="256337"/>
                      </a:cubicBezTo>
                      <a:close/>
                      <a:moveTo>
                        <a:pt x="1983391" y="242330"/>
                      </a:moveTo>
                      <a:cubicBezTo>
                        <a:pt x="1994366" y="223093"/>
                        <a:pt x="2008380" y="195755"/>
                        <a:pt x="2008380" y="193899"/>
                      </a:cubicBezTo>
                      <a:cubicBezTo>
                        <a:pt x="2008380" y="193224"/>
                        <a:pt x="2006354" y="194237"/>
                        <a:pt x="2003822" y="196093"/>
                      </a:cubicBezTo>
                      <a:cubicBezTo>
                        <a:pt x="2001120" y="197780"/>
                        <a:pt x="1991327" y="203687"/>
                        <a:pt x="1981702" y="208918"/>
                      </a:cubicBezTo>
                      <a:lnTo>
                        <a:pt x="1964311" y="218537"/>
                      </a:lnTo>
                      <a:lnTo>
                        <a:pt x="1955193" y="236762"/>
                      </a:lnTo>
                      <a:lnTo>
                        <a:pt x="1946075" y="254987"/>
                      </a:lnTo>
                      <a:lnTo>
                        <a:pt x="1958232" y="258530"/>
                      </a:lnTo>
                      <a:cubicBezTo>
                        <a:pt x="1964986" y="260387"/>
                        <a:pt x="1970727" y="262074"/>
                        <a:pt x="1971234" y="262074"/>
                      </a:cubicBezTo>
                      <a:cubicBezTo>
                        <a:pt x="1971740" y="262243"/>
                        <a:pt x="1977143" y="253299"/>
                        <a:pt x="1983391" y="242330"/>
                      </a:cubicBezTo>
                      <a:close/>
                      <a:moveTo>
                        <a:pt x="731714" y="251949"/>
                      </a:moveTo>
                      <a:cubicBezTo>
                        <a:pt x="734584" y="247224"/>
                        <a:pt x="736948" y="243174"/>
                        <a:pt x="736948" y="242668"/>
                      </a:cubicBezTo>
                      <a:cubicBezTo>
                        <a:pt x="736948" y="242330"/>
                        <a:pt x="731714" y="244693"/>
                        <a:pt x="725129" y="247899"/>
                      </a:cubicBezTo>
                      <a:cubicBezTo>
                        <a:pt x="718712" y="251105"/>
                        <a:pt x="712296" y="253805"/>
                        <a:pt x="710777" y="253805"/>
                      </a:cubicBezTo>
                      <a:cubicBezTo>
                        <a:pt x="703010" y="253805"/>
                        <a:pt x="713478" y="258868"/>
                        <a:pt x="724453" y="260387"/>
                      </a:cubicBezTo>
                      <a:cubicBezTo>
                        <a:pt x="725466" y="260387"/>
                        <a:pt x="728675" y="256674"/>
                        <a:pt x="731714" y="251949"/>
                      </a:cubicBezTo>
                      <a:close/>
                      <a:moveTo>
                        <a:pt x="1325893" y="251274"/>
                      </a:moveTo>
                      <a:cubicBezTo>
                        <a:pt x="1319815" y="243005"/>
                        <a:pt x="1317788" y="241993"/>
                        <a:pt x="1317788" y="246887"/>
                      </a:cubicBezTo>
                      <a:cubicBezTo>
                        <a:pt x="1317788" y="248743"/>
                        <a:pt x="1317282" y="251274"/>
                        <a:pt x="1316775" y="252793"/>
                      </a:cubicBezTo>
                      <a:cubicBezTo>
                        <a:pt x="1316100" y="254649"/>
                        <a:pt x="1317451" y="255830"/>
                        <a:pt x="1321503" y="257012"/>
                      </a:cubicBezTo>
                      <a:cubicBezTo>
                        <a:pt x="1331127" y="259712"/>
                        <a:pt x="1331634" y="259037"/>
                        <a:pt x="1325893" y="251274"/>
                      </a:cubicBezTo>
                      <a:close/>
                      <a:moveTo>
                        <a:pt x="1540838" y="229168"/>
                      </a:moveTo>
                      <a:cubicBezTo>
                        <a:pt x="1547592" y="209930"/>
                        <a:pt x="1557554" y="173143"/>
                        <a:pt x="1557554" y="167912"/>
                      </a:cubicBezTo>
                      <a:cubicBezTo>
                        <a:pt x="1557554" y="166224"/>
                        <a:pt x="1554177" y="161837"/>
                        <a:pt x="1550125" y="157955"/>
                      </a:cubicBezTo>
                      <a:lnTo>
                        <a:pt x="1542695" y="150868"/>
                      </a:lnTo>
                      <a:lnTo>
                        <a:pt x="1535772" y="163524"/>
                      </a:lnTo>
                      <a:cubicBezTo>
                        <a:pt x="1531889" y="170443"/>
                        <a:pt x="1523109" y="184618"/>
                        <a:pt x="1516186" y="194912"/>
                      </a:cubicBezTo>
                      <a:cubicBezTo>
                        <a:pt x="1509263" y="205374"/>
                        <a:pt x="1503522" y="214318"/>
                        <a:pt x="1503522" y="214993"/>
                      </a:cubicBezTo>
                      <a:cubicBezTo>
                        <a:pt x="1503522" y="215668"/>
                        <a:pt x="1509432" y="225962"/>
                        <a:pt x="1516524" y="237943"/>
                      </a:cubicBezTo>
                      <a:lnTo>
                        <a:pt x="1529525" y="259712"/>
                      </a:lnTo>
                      <a:lnTo>
                        <a:pt x="1531889" y="253805"/>
                      </a:lnTo>
                      <a:cubicBezTo>
                        <a:pt x="1533240" y="250599"/>
                        <a:pt x="1537292" y="239462"/>
                        <a:pt x="1540838" y="229168"/>
                      </a:cubicBezTo>
                      <a:close/>
                      <a:moveTo>
                        <a:pt x="1305800" y="238787"/>
                      </a:moveTo>
                      <a:lnTo>
                        <a:pt x="1307826" y="227143"/>
                      </a:lnTo>
                      <a:lnTo>
                        <a:pt x="1298202" y="212630"/>
                      </a:lnTo>
                      <a:cubicBezTo>
                        <a:pt x="1292123" y="203518"/>
                        <a:pt x="1287902" y="198624"/>
                        <a:pt x="1286720" y="199468"/>
                      </a:cubicBezTo>
                      <a:cubicBezTo>
                        <a:pt x="1275407" y="206555"/>
                        <a:pt x="1258691" y="218705"/>
                        <a:pt x="1258691" y="220055"/>
                      </a:cubicBezTo>
                      <a:cubicBezTo>
                        <a:pt x="1258691" y="224780"/>
                        <a:pt x="1294825" y="250262"/>
                        <a:pt x="1301917" y="250430"/>
                      </a:cubicBezTo>
                      <a:cubicBezTo>
                        <a:pt x="1302930" y="250430"/>
                        <a:pt x="1304618" y="245199"/>
                        <a:pt x="1305800" y="238787"/>
                      </a:cubicBezTo>
                      <a:close/>
                      <a:moveTo>
                        <a:pt x="1690100" y="235243"/>
                      </a:moveTo>
                      <a:cubicBezTo>
                        <a:pt x="1693477" y="229168"/>
                        <a:pt x="1699556" y="217355"/>
                        <a:pt x="1703608" y="208749"/>
                      </a:cubicBezTo>
                      <a:lnTo>
                        <a:pt x="1711206" y="193224"/>
                      </a:lnTo>
                      <a:lnTo>
                        <a:pt x="1707323" y="186474"/>
                      </a:lnTo>
                      <a:cubicBezTo>
                        <a:pt x="1704115" y="180905"/>
                        <a:pt x="1691451" y="169430"/>
                        <a:pt x="1688581" y="169430"/>
                      </a:cubicBezTo>
                      <a:cubicBezTo>
                        <a:pt x="1688243" y="169430"/>
                        <a:pt x="1685879" y="172974"/>
                        <a:pt x="1683346" y="177530"/>
                      </a:cubicBezTo>
                      <a:cubicBezTo>
                        <a:pt x="1680814" y="181918"/>
                        <a:pt x="1674566" y="191030"/>
                        <a:pt x="1669501" y="197949"/>
                      </a:cubicBezTo>
                      <a:lnTo>
                        <a:pt x="1660214" y="210268"/>
                      </a:lnTo>
                      <a:lnTo>
                        <a:pt x="1664098" y="218705"/>
                      </a:lnTo>
                      <a:cubicBezTo>
                        <a:pt x="1667306" y="225624"/>
                        <a:pt x="1669670" y="227987"/>
                        <a:pt x="1677437" y="231868"/>
                      </a:cubicBezTo>
                      <a:cubicBezTo>
                        <a:pt x="1687568" y="237268"/>
                        <a:pt x="1688074" y="238449"/>
                        <a:pt x="1678619" y="234399"/>
                      </a:cubicBezTo>
                      <a:cubicBezTo>
                        <a:pt x="1675242" y="233049"/>
                        <a:pt x="1672033" y="231868"/>
                        <a:pt x="1671527" y="231868"/>
                      </a:cubicBezTo>
                      <a:cubicBezTo>
                        <a:pt x="1671189" y="231868"/>
                        <a:pt x="1673047" y="235749"/>
                        <a:pt x="1675917" y="240474"/>
                      </a:cubicBezTo>
                      <a:cubicBezTo>
                        <a:pt x="1678956" y="245199"/>
                        <a:pt x="1681827" y="248405"/>
                        <a:pt x="1682671" y="247562"/>
                      </a:cubicBezTo>
                      <a:cubicBezTo>
                        <a:pt x="1683346" y="246887"/>
                        <a:pt x="1686723" y="241318"/>
                        <a:pt x="1690100" y="235243"/>
                      </a:cubicBezTo>
                      <a:close/>
                      <a:moveTo>
                        <a:pt x="1933749" y="240474"/>
                      </a:moveTo>
                      <a:cubicBezTo>
                        <a:pt x="1935100" y="236593"/>
                        <a:pt x="1935775" y="232880"/>
                        <a:pt x="1935269" y="232543"/>
                      </a:cubicBezTo>
                      <a:cubicBezTo>
                        <a:pt x="1934762" y="232037"/>
                        <a:pt x="1930710" y="233218"/>
                        <a:pt x="1926320" y="235074"/>
                      </a:cubicBezTo>
                      <a:cubicBezTo>
                        <a:pt x="1914669" y="240305"/>
                        <a:pt x="1915514" y="238280"/>
                        <a:pt x="1927502" y="232543"/>
                      </a:cubicBezTo>
                      <a:cubicBezTo>
                        <a:pt x="1934425" y="229337"/>
                        <a:pt x="1938477" y="226299"/>
                        <a:pt x="1939490" y="223430"/>
                      </a:cubicBezTo>
                      <a:cubicBezTo>
                        <a:pt x="1946075" y="206893"/>
                        <a:pt x="1958063" y="156099"/>
                        <a:pt x="1960427" y="134499"/>
                      </a:cubicBezTo>
                      <a:lnTo>
                        <a:pt x="1961440" y="124037"/>
                      </a:lnTo>
                      <a:lnTo>
                        <a:pt x="1954349" y="115937"/>
                      </a:lnTo>
                      <a:cubicBezTo>
                        <a:pt x="1950465" y="111549"/>
                        <a:pt x="1942192" y="99230"/>
                        <a:pt x="1936113" y="88937"/>
                      </a:cubicBezTo>
                      <a:cubicBezTo>
                        <a:pt x="1929866" y="78474"/>
                        <a:pt x="1924463" y="69868"/>
                        <a:pt x="1923956" y="69868"/>
                      </a:cubicBezTo>
                      <a:cubicBezTo>
                        <a:pt x="1921592" y="69868"/>
                        <a:pt x="1918722" y="82862"/>
                        <a:pt x="1913994" y="114755"/>
                      </a:cubicBezTo>
                      <a:cubicBezTo>
                        <a:pt x="1911123" y="133487"/>
                        <a:pt x="1908760" y="150699"/>
                        <a:pt x="1908760" y="153230"/>
                      </a:cubicBezTo>
                      <a:cubicBezTo>
                        <a:pt x="1908760" y="155593"/>
                        <a:pt x="1908084" y="157618"/>
                        <a:pt x="1907240" y="157618"/>
                      </a:cubicBezTo>
                      <a:cubicBezTo>
                        <a:pt x="1905551" y="157618"/>
                        <a:pt x="1904032" y="147324"/>
                        <a:pt x="1902512" y="125387"/>
                      </a:cubicBezTo>
                      <a:lnTo>
                        <a:pt x="1901499" y="108849"/>
                      </a:lnTo>
                      <a:lnTo>
                        <a:pt x="1891706" y="121843"/>
                      </a:lnTo>
                      <a:cubicBezTo>
                        <a:pt x="1884783" y="130618"/>
                        <a:pt x="1881744" y="136187"/>
                        <a:pt x="1881744" y="139562"/>
                      </a:cubicBezTo>
                      <a:cubicBezTo>
                        <a:pt x="1881744" y="153230"/>
                        <a:pt x="1899473" y="223599"/>
                        <a:pt x="1905383" y="233218"/>
                      </a:cubicBezTo>
                      <a:cubicBezTo>
                        <a:pt x="1908422" y="238280"/>
                        <a:pt x="1926320" y="249080"/>
                        <a:pt x="1929697" y="248068"/>
                      </a:cubicBezTo>
                      <a:cubicBezTo>
                        <a:pt x="1930710" y="247899"/>
                        <a:pt x="1932398" y="244524"/>
                        <a:pt x="1933749" y="240474"/>
                      </a:cubicBezTo>
                      <a:close/>
                      <a:moveTo>
                        <a:pt x="701321" y="240474"/>
                      </a:moveTo>
                      <a:cubicBezTo>
                        <a:pt x="705542" y="237605"/>
                        <a:pt x="712127" y="232374"/>
                        <a:pt x="715673" y="228662"/>
                      </a:cubicBezTo>
                      <a:cubicBezTo>
                        <a:pt x="722089" y="222080"/>
                        <a:pt x="722258" y="221574"/>
                        <a:pt x="719219" y="219380"/>
                      </a:cubicBezTo>
                      <a:cubicBezTo>
                        <a:pt x="717362" y="218030"/>
                        <a:pt x="715167" y="217355"/>
                        <a:pt x="713985" y="217862"/>
                      </a:cubicBezTo>
                      <a:cubicBezTo>
                        <a:pt x="711621" y="218705"/>
                        <a:pt x="690684" y="245368"/>
                        <a:pt x="692372" y="245368"/>
                      </a:cubicBezTo>
                      <a:cubicBezTo>
                        <a:pt x="693047" y="245368"/>
                        <a:pt x="697100" y="243174"/>
                        <a:pt x="701321" y="240474"/>
                      </a:cubicBezTo>
                      <a:close/>
                      <a:moveTo>
                        <a:pt x="690515" y="235918"/>
                      </a:moveTo>
                      <a:cubicBezTo>
                        <a:pt x="693047" y="231699"/>
                        <a:pt x="694567" y="227818"/>
                        <a:pt x="694229" y="227312"/>
                      </a:cubicBezTo>
                      <a:cubicBezTo>
                        <a:pt x="693723" y="226805"/>
                        <a:pt x="691359" y="230349"/>
                        <a:pt x="688995" y="235074"/>
                      </a:cubicBezTo>
                      <a:cubicBezTo>
                        <a:pt x="683423" y="245705"/>
                        <a:pt x="684436" y="246380"/>
                        <a:pt x="690515" y="235918"/>
                      </a:cubicBezTo>
                      <a:close/>
                      <a:moveTo>
                        <a:pt x="250326" y="236255"/>
                      </a:moveTo>
                      <a:cubicBezTo>
                        <a:pt x="251845" y="232712"/>
                        <a:pt x="251001" y="229337"/>
                        <a:pt x="244078" y="213305"/>
                      </a:cubicBezTo>
                      <a:lnTo>
                        <a:pt x="235973" y="194574"/>
                      </a:lnTo>
                      <a:lnTo>
                        <a:pt x="231752" y="200987"/>
                      </a:lnTo>
                      <a:cubicBezTo>
                        <a:pt x="222972" y="214318"/>
                        <a:pt x="221790" y="217524"/>
                        <a:pt x="224661" y="221405"/>
                      </a:cubicBezTo>
                      <a:cubicBezTo>
                        <a:pt x="227531" y="225455"/>
                        <a:pt x="245260" y="240305"/>
                        <a:pt x="247117" y="240305"/>
                      </a:cubicBezTo>
                      <a:cubicBezTo>
                        <a:pt x="247793" y="240305"/>
                        <a:pt x="249312" y="238449"/>
                        <a:pt x="250326" y="236255"/>
                      </a:cubicBezTo>
                      <a:close/>
                      <a:moveTo>
                        <a:pt x="675318" y="214318"/>
                      </a:moveTo>
                      <a:cubicBezTo>
                        <a:pt x="679877" y="199299"/>
                        <a:pt x="680890" y="193730"/>
                        <a:pt x="679371" y="192043"/>
                      </a:cubicBezTo>
                      <a:cubicBezTo>
                        <a:pt x="675318" y="186980"/>
                        <a:pt x="643406" y="163862"/>
                        <a:pt x="642899" y="165380"/>
                      </a:cubicBezTo>
                      <a:cubicBezTo>
                        <a:pt x="642562" y="166393"/>
                        <a:pt x="639016" y="172974"/>
                        <a:pt x="634963" y="180062"/>
                      </a:cubicBezTo>
                      <a:lnTo>
                        <a:pt x="627534" y="193224"/>
                      </a:lnTo>
                      <a:lnTo>
                        <a:pt x="637327" y="206218"/>
                      </a:lnTo>
                      <a:cubicBezTo>
                        <a:pt x="648978" y="221574"/>
                        <a:pt x="665694" y="237943"/>
                        <a:pt x="667720" y="235918"/>
                      </a:cubicBezTo>
                      <a:cubicBezTo>
                        <a:pt x="668564" y="235074"/>
                        <a:pt x="671941" y="225455"/>
                        <a:pt x="675318" y="214318"/>
                      </a:cubicBezTo>
                      <a:close/>
                      <a:moveTo>
                        <a:pt x="1480390" y="199637"/>
                      </a:moveTo>
                      <a:cubicBezTo>
                        <a:pt x="1474987" y="191537"/>
                        <a:pt x="1469921" y="184787"/>
                        <a:pt x="1469246" y="184787"/>
                      </a:cubicBezTo>
                      <a:cubicBezTo>
                        <a:pt x="1468570" y="184618"/>
                        <a:pt x="1465362" y="186643"/>
                        <a:pt x="1462154" y="189174"/>
                      </a:cubicBezTo>
                      <a:lnTo>
                        <a:pt x="1456582" y="193730"/>
                      </a:lnTo>
                      <a:lnTo>
                        <a:pt x="1461648" y="203855"/>
                      </a:lnTo>
                      <a:cubicBezTo>
                        <a:pt x="1464518" y="209593"/>
                        <a:pt x="1469415" y="218874"/>
                        <a:pt x="1472623" y="224780"/>
                      </a:cubicBezTo>
                      <a:lnTo>
                        <a:pt x="1478701" y="235412"/>
                      </a:lnTo>
                      <a:lnTo>
                        <a:pt x="1484442" y="224949"/>
                      </a:lnTo>
                      <a:lnTo>
                        <a:pt x="1490183" y="214487"/>
                      </a:lnTo>
                      <a:lnTo>
                        <a:pt x="1480390" y="199637"/>
                      </a:lnTo>
                      <a:close/>
                      <a:moveTo>
                        <a:pt x="1624925" y="222249"/>
                      </a:moveTo>
                      <a:cubicBezTo>
                        <a:pt x="1628808" y="217693"/>
                        <a:pt x="1631847" y="213812"/>
                        <a:pt x="1631847" y="213305"/>
                      </a:cubicBezTo>
                      <a:cubicBezTo>
                        <a:pt x="1631847" y="212630"/>
                        <a:pt x="1611248" y="200649"/>
                        <a:pt x="1606182" y="198455"/>
                      </a:cubicBezTo>
                      <a:cubicBezTo>
                        <a:pt x="1604832" y="197780"/>
                        <a:pt x="1608377" y="211449"/>
                        <a:pt x="1612599" y="223093"/>
                      </a:cubicBezTo>
                      <a:cubicBezTo>
                        <a:pt x="1614118" y="226974"/>
                        <a:pt x="1615807" y="230180"/>
                        <a:pt x="1616651" y="230180"/>
                      </a:cubicBezTo>
                      <a:cubicBezTo>
                        <a:pt x="1617495" y="230180"/>
                        <a:pt x="1621210" y="226637"/>
                        <a:pt x="1624925" y="222249"/>
                      </a:cubicBezTo>
                      <a:close/>
                      <a:moveTo>
                        <a:pt x="702334" y="214993"/>
                      </a:moveTo>
                      <a:cubicBezTo>
                        <a:pt x="703854" y="211955"/>
                        <a:pt x="704191" y="209762"/>
                        <a:pt x="703178" y="209087"/>
                      </a:cubicBezTo>
                      <a:cubicBezTo>
                        <a:pt x="701996" y="208243"/>
                        <a:pt x="696424" y="218030"/>
                        <a:pt x="696424" y="221237"/>
                      </a:cubicBezTo>
                      <a:cubicBezTo>
                        <a:pt x="696424" y="223093"/>
                        <a:pt x="700139" y="219380"/>
                        <a:pt x="702334" y="214993"/>
                      </a:cubicBezTo>
                      <a:close/>
                      <a:moveTo>
                        <a:pt x="725973" y="216512"/>
                      </a:moveTo>
                      <a:cubicBezTo>
                        <a:pt x="725298" y="215668"/>
                        <a:pt x="723778" y="214993"/>
                        <a:pt x="722258" y="214993"/>
                      </a:cubicBezTo>
                      <a:cubicBezTo>
                        <a:pt x="720063" y="214993"/>
                        <a:pt x="720063" y="215499"/>
                        <a:pt x="721752" y="217524"/>
                      </a:cubicBezTo>
                      <a:cubicBezTo>
                        <a:pt x="723947" y="220055"/>
                        <a:pt x="727661" y="219380"/>
                        <a:pt x="725973" y="216512"/>
                      </a:cubicBezTo>
                      <a:close/>
                      <a:moveTo>
                        <a:pt x="1760173" y="213980"/>
                      </a:moveTo>
                      <a:cubicBezTo>
                        <a:pt x="1760173" y="211787"/>
                        <a:pt x="1754938" y="213980"/>
                        <a:pt x="1753419" y="216849"/>
                      </a:cubicBezTo>
                      <a:cubicBezTo>
                        <a:pt x="1751561" y="220224"/>
                        <a:pt x="1751561" y="220224"/>
                        <a:pt x="1755782" y="217524"/>
                      </a:cubicBezTo>
                      <a:cubicBezTo>
                        <a:pt x="1758146" y="215837"/>
                        <a:pt x="1760173" y="214318"/>
                        <a:pt x="1760173" y="213980"/>
                      </a:cubicBezTo>
                      <a:close/>
                      <a:moveTo>
                        <a:pt x="594271" y="211449"/>
                      </a:moveTo>
                      <a:cubicBezTo>
                        <a:pt x="592582" y="208918"/>
                        <a:pt x="590050" y="209762"/>
                        <a:pt x="591063" y="212462"/>
                      </a:cubicBezTo>
                      <a:cubicBezTo>
                        <a:pt x="591738" y="213812"/>
                        <a:pt x="592751" y="214487"/>
                        <a:pt x="593595" y="213980"/>
                      </a:cubicBezTo>
                      <a:cubicBezTo>
                        <a:pt x="594440" y="213474"/>
                        <a:pt x="594777" y="212293"/>
                        <a:pt x="594271" y="211449"/>
                      </a:cubicBezTo>
                      <a:close/>
                      <a:moveTo>
                        <a:pt x="733740" y="208749"/>
                      </a:moveTo>
                      <a:cubicBezTo>
                        <a:pt x="735935" y="206218"/>
                        <a:pt x="735766" y="206218"/>
                        <a:pt x="732389" y="208074"/>
                      </a:cubicBezTo>
                      <a:cubicBezTo>
                        <a:pt x="728337" y="210099"/>
                        <a:pt x="727493" y="211618"/>
                        <a:pt x="730025" y="211618"/>
                      </a:cubicBezTo>
                      <a:cubicBezTo>
                        <a:pt x="730870" y="211618"/>
                        <a:pt x="732558" y="210437"/>
                        <a:pt x="733740" y="208749"/>
                      </a:cubicBezTo>
                      <a:close/>
                      <a:moveTo>
                        <a:pt x="1284019" y="191537"/>
                      </a:moveTo>
                      <a:cubicBezTo>
                        <a:pt x="1284019" y="191030"/>
                        <a:pt x="1283343" y="189680"/>
                        <a:pt x="1282668" y="188499"/>
                      </a:cubicBezTo>
                      <a:cubicBezTo>
                        <a:pt x="1281824" y="187149"/>
                        <a:pt x="1277940" y="190862"/>
                        <a:pt x="1271524" y="199299"/>
                      </a:cubicBezTo>
                      <a:lnTo>
                        <a:pt x="1261731" y="212124"/>
                      </a:lnTo>
                      <a:lnTo>
                        <a:pt x="1272875" y="202337"/>
                      </a:lnTo>
                      <a:cubicBezTo>
                        <a:pt x="1278953" y="197105"/>
                        <a:pt x="1284019" y="192212"/>
                        <a:pt x="1284019" y="191537"/>
                      </a:cubicBezTo>
                      <a:close/>
                      <a:moveTo>
                        <a:pt x="511535" y="156437"/>
                      </a:moveTo>
                      <a:cubicBezTo>
                        <a:pt x="510859" y="145974"/>
                        <a:pt x="509846" y="137368"/>
                        <a:pt x="509340" y="137368"/>
                      </a:cubicBezTo>
                      <a:cubicBezTo>
                        <a:pt x="508327" y="137368"/>
                        <a:pt x="500560" y="160824"/>
                        <a:pt x="497689" y="172468"/>
                      </a:cubicBezTo>
                      <a:cubicBezTo>
                        <a:pt x="497014" y="174999"/>
                        <a:pt x="499378" y="182255"/>
                        <a:pt x="504105" y="193562"/>
                      </a:cubicBezTo>
                      <a:lnTo>
                        <a:pt x="511535" y="210605"/>
                      </a:lnTo>
                      <a:lnTo>
                        <a:pt x="512041" y="193055"/>
                      </a:lnTo>
                      <a:cubicBezTo>
                        <a:pt x="512379" y="183268"/>
                        <a:pt x="512041" y="166730"/>
                        <a:pt x="511535" y="156437"/>
                      </a:cubicBezTo>
                      <a:close/>
                      <a:moveTo>
                        <a:pt x="1216817" y="199468"/>
                      </a:moveTo>
                      <a:cubicBezTo>
                        <a:pt x="1212427" y="193562"/>
                        <a:pt x="1206348" y="184955"/>
                        <a:pt x="1203309" y="180399"/>
                      </a:cubicBezTo>
                      <a:cubicBezTo>
                        <a:pt x="1197399" y="170949"/>
                        <a:pt x="1184398" y="143780"/>
                        <a:pt x="1184398" y="140912"/>
                      </a:cubicBezTo>
                      <a:cubicBezTo>
                        <a:pt x="1184398" y="139899"/>
                        <a:pt x="1183722" y="139055"/>
                        <a:pt x="1182709" y="139055"/>
                      </a:cubicBezTo>
                      <a:cubicBezTo>
                        <a:pt x="1181865" y="139055"/>
                        <a:pt x="1181021" y="142262"/>
                        <a:pt x="1181021" y="146312"/>
                      </a:cubicBezTo>
                      <a:cubicBezTo>
                        <a:pt x="1181021" y="150193"/>
                        <a:pt x="1180514" y="156268"/>
                        <a:pt x="1180008" y="159643"/>
                      </a:cubicBezTo>
                      <a:cubicBezTo>
                        <a:pt x="1178995" y="165887"/>
                        <a:pt x="1179163" y="166224"/>
                        <a:pt x="1200776" y="187993"/>
                      </a:cubicBezTo>
                      <a:cubicBezTo>
                        <a:pt x="1212933" y="199974"/>
                        <a:pt x="1223233" y="209930"/>
                        <a:pt x="1223908" y="209930"/>
                      </a:cubicBezTo>
                      <a:cubicBezTo>
                        <a:pt x="1224415" y="209930"/>
                        <a:pt x="1221376" y="205205"/>
                        <a:pt x="1216817" y="199468"/>
                      </a:cubicBezTo>
                      <a:close/>
                      <a:moveTo>
                        <a:pt x="1766589" y="206555"/>
                      </a:moveTo>
                      <a:cubicBezTo>
                        <a:pt x="1764394" y="203180"/>
                        <a:pt x="1761861" y="201999"/>
                        <a:pt x="1761861" y="204530"/>
                      </a:cubicBezTo>
                      <a:cubicBezTo>
                        <a:pt x="1761861" y="206218"/>
                        <a:pt x="1765576" y="209930"/>
                        <a:pt x="1767264" y="209930"/>
                      </a:cubicBezTo>
                      <a:cubicBezTo>
                        <a:pt x="1768108" y="209930"/>
                        <a:pt x="1767771" y="208412"/>
                        <a:pt x="1766589" y="206555"/>
                      </a:cubicBezTo>
                      <a:close/>
                      <a:moveTo>
                        <a:pt x="600012" y="201830"/>
                      </a:moveTo>
                      <a:lnTo>
                        <a:pt x="603389" y="195249"/>
                      </a:lnTo>
                      <a:lnTo>
                        <a:pt x="597648" y="186643"/>
                      </a:lnTo>
                      <a:cubicBezTo>
                        <a:pt x="591569" y="177868"/>
                        <a:pt x="576204" y="147830"/>
                        <a:pt x="574009" y="141080"/>
                      </a:cubicBezTo>
                      <a:cubicBezTo>
                        <a:pt x="573165" y="137874"/>
                        <a:pt x="572489" y="137537"/>
                        <a:pt x="570463" y="139224"/>
                      </a:cubicBezTo>
                      <a:cubicBezTo>
                        <a:pt x="566917" y="142093"/>
                        <a:pt x="565735" y="139899"/>
                        <a:pt x="568606" y="135343"/>
                      </a:cubicBezTo>
                      <a:cubicBezTo>
                        <a:pt x="570632" y="131968"/>
                        <a:pt x="570463" y="130449"/>
                        <a:pt x="567930" y="123024"/>
                      </a:cubicBezTo>
                      <a:lnTo>
                        <a:pt x="564891" y="114587"/>
                      </a:lnTo>
                      <a:lnTo>
                        <a:pt x="565060" y="131968"/>
                      </a:lnTo>
                      <a:cubicBezTo>
                        <a:pt x="565060" y="148337"/>
                        <a:pt x="565567" y="150530"/>
                        <a:pt x="572320" y="168418"/>
                      </a:cubicBezTo>
                      <a:cubicBezTo>
                        <a:pt x="576204" y="178880"/>
                        <a:pt x="580425" y="189343"/>
                        <a:pt x="581607" y="191537"/>
                      </a:cubicBezTo>
                      <a:cubicBezTo>
                        <a:pt x="583464" y="195080"/>
                        <a:pt x="594946" y="208243"/>
                        <a:pt x="596297" y="208243"/>
                      </a:cubicBezTo>
                      <a:cubicBezTo>
                        <a:pt x="596466" y="208243"/>
                        <a:pt x="598154" y="205374"/>
                        <a:pt x="600012" y="201830"/>
                      </a:cubicBezTo>
                      <a:close/>
                      <a:moveTo>
                        <a:pt x="1403057" y="203687"/>
                      </a:moveTo>
                      <a:cubicBezTo>
                        <a:pt x="1402551" y="200987"/>
                        <a:pt x="1400693" y="182593"/>
                        <a:pt x="1398667" y="162680"/>
                      </a:cubicBezTo>
                      <a:cubicBezTo>
                        <a:pt x="1396810" y="142768"/>
                        <a:pt x="1394952" y="126230"/>
                        <a:pt x="1394784" y="125893"/>
                      </a:cubicBezTo>
                      <a:cubicBezTo>
                        <a:pt x="1394446" y="125724"/>
                        <a:pt x="1392082" y="128762"/>
                        <a:pt x="1389549" y="132643"/>
                      </a:cubicBezTo>
                      <a:cubicBezTo>
                        <a:pt x="1387016" y="136693"/>
                        <a:pt x="1379925" y="146649"/>
                        <a:pt x="1373846" y="154749"/>
                      </a:cubicBezTo>
                      <a:lnTo>
                        <a:pt x="1362871" y="169768"/>
                      </a:lnTo>
                      <a:lnTo>
                        <a:pt x="1382120" y="189005"/>
                      </a:lnTo>
                      <a:cubicBezTo>
                        <a:pt x="1392757" y="199468"/>
                        <a:pt x="1401875" y="208243"/>
                        <a:pt x="1402551" y="208243"/>
                      </a:cubicBezTo>
                      <a:cubicBezTo>
                        <a:pt x="1403226" y="208243"/>
                        <a:pt x="1403395" y="206218"/>
                        <a:pt x="1403057" y="203687"/>
                      </a:cubicBezTo>
                      <a:close/>
                      <a:moveTo>
                        <a:pt x="1441048" y="196768"/>
                      </a:moveTo>
                      <a:cubicBezTo>
                        <a:pt x="1441048" y="196093"/>
                        <a:pt x="1440373" y="194574"/>
                        <a:pt x="1439528" y="193393"/>
                      </a:cubicBezTo>
                      <a:cubicBezTo>
                        <a:pt x="1438515" y="191705"/>
                        <a:pt x="1436658" y="193562"/>
                        <a:pt x="1432775" y="199974"/>
                      </a:cubicBezTo>
                      <a:lnTo>
                        <a:pt x="1427203" y="208749"/>
                      </a:lnTo>
                      <a:lnTo>
                        <a:pt x="1434125" y="203349"/>
                      </a:lnTo>
                      <a:cubicBezTo>
                        <a:pt x="1438009" y="200312"/>
                        <a:pt x="1441048" y="197274"/>
                        <a:pt x="1441048" y="196768"/>
                      </a:cubicBezTo>
                      <a:close/>
                      <a:moveTo>
                        <a:pt x="156783" y="194068"/>
                      </a:moveTo>
                      <a:cubicBezTo>
                        <a:pt x="165563" y="174830"/>
                        <a:pt x="165563" y="175674"/>
                        <a:pt x="158641" y="161837"/>
                      </a:cubicBezTo>
                      <a:lnTo>
                        <a:pt x="152393" y="149180"/>
                      </a:lnTo>
                      <a:lnTo>
                        <a:pt x="136690" y="162343"/>
                      </a:lnTo>
                      <a:cubicBezTo>
                        <a:pt x="128079" y="169430"/>
                        <a:pt x="120818" y="175843"/>
                        <a:pt x="120818" y="176518"/>
                      </a:cubicBezTo>
                      <a:cubicBezTo>
                        <a:pt x="120650" y="177699"/>
                        <a:pt x="149354" y="206555"/>
                        <a:pt x="150536" y="206555"/>
                      </a:cubicBezTo>
                      <a:cubicBezTo>
                        <a:pt x="150874" y="206555"/>
                        <a:pt x="153744" y="200987"/>
                        <a:pt x="156783" y="194068"/>
                      </a:cubicBezTo>
                      <a:close/>
                      <a:moveTo>
                        <a:pt x="1628133" y="192718"/>
                      </a:moveTo>
                      <a:cubicBezTo>
                        <a:pt x="1623405" y="184955"/>
                        <a:pt x="1614794" y="169093"/>
                        <a:pt x="1609053" y="157112"/>
                      </a:cubicBezTo>
                      <a:cubicBezTo>
                        <a:pt x="1603143" y="145299"/>
                        <a:pt x="1597909" y="136187"/>
                        <a:pt x="1597571" y="137030"/>
                      </a:cubicBezTo>
                      <a:cubicBezTo>
                        <a:pt x="1594701" y="141587"/>
                        <a:pt x="1594532" y="152387"/>
                        <a:pt x="1597402" y="165380"/>
                      </a:cubicBezTo>
                      <a:cubicBezTo>
                        <a:pt x="1600104" y="179049"/>
                        <a:pt x="1600779" y="180230"/>
                        <a:pt x="1608040" y="186305"/>
                      </a:cubicBezTo>
                      <a:cubicBezTo>
                        <a:pt x="1616989" y="193899"/>
                        <a:pt x="1633874" y="206218"/>
                        <a:pt x="1635562" y="206387"/>
                      </a:cubicBezTo>
                      <a:cubicBezTo>
                        <a:pt x="1636069" y="206555"/>
                        <a:pt x="1632860" y="200312"/>
                        <a:pt x="1628133" y="192718"/>
                      </a:cubicBezTo>
                      <a:close/>
                      <a:moveTo>
                        <a:pt x="1981027" y="199637"/>
                      </a:moveTo>
                      <a:cubicBezTo>
                        <a:pt x="1986261" y="195924"/>
                        <a:pt x="1996899" y="187824"/>
                        <a:pt x="2004497" y="181580"/>
                      </a:cubicBezTo>
                      <a:lnTo>
                        <a:pt x="2018511" y="170274"/>
                      </a:lnTo>
                      <a:lnTo>
                        <a:pt x="2024252" y="152555"/>
                      </a:lnTo>
                      <a:cubicBezTo>
                        <a:pt x="2027460" y="142768"/>
                        <a:pt x="2029824" y="134499"/>
                        <a:pt x="2029487" y="134162"/>
                      </a:cubicBezTo>
                      <a:cubicBezTo>
                        <a:pt x="2028980" y="133824"/>
                        <a:pt x="2026110" y="135849"/>
                        <a:pt x="2022733" y="138887"/>
                      </a:cubicBezTo>
                      <a:cubicBezTo>
                        <a:pt x="2014966" y="145637"/>
                        <a:pt x="2013952" y="145468"/>
                        <a:pt x="2019356" y="138380"/>
                      </a:cubicBezTo>
                      <a:cubicBezTo>
                        <a:pt x="2025941" y="129774"/>
                        <a:pt x="2029149" y="118299"/>
                        <a:pt x="2028136" y="107162"/>
                      </a:cubicBezTo>
                      <a:cubicBezTo>
                        <a:pt x="2027292" y="98049"/>
                        <a:pt x="2024083" y="88430"/>
                        <a:pt x="2021888" y="88430"/>
                      </a:cubicBezTo>
                      <a:cubicBezTo>
                        <a:pt x="2021382" y="88430"/>
                        <a:pt x="2019187" y="91805"/>
                        <a:pt x="2017329" y="95855"/>
                      </a:cubicBezTo>
                      <a:cubicBezTo>
                        <a:pt x="2015303" y="99905"/>
                        <a:pt x="2010238" y="107330"/>
                        <a:pt x="2006185" y="112393"/>
                      </a:cubicBezTo>
                      <a:cubicBezTo>
                        <a:pt x="1999938" y="120155"/>
                        <a:pt x="1997743" y="124880"/>
                        <a:pt x="1993353" y="140068"/>
                      </a:cubicBezTo>
                      <a:cubicBezTo>
                        <a:pt x="1988456" y="157449"/>
                        <a:pt x="1978325" y="186305"/>
                        <a:pt x="1972247" y="200312"/>
                      </a:cubicBezTo>
                      <a:cubicBezTo>
                        <a:pt x="1970727" y="203687"/>
                        <a:pt x="1969883" y="206555"/>
                        <a:pt x="1970558" y="206555"/>
                      </a:cubicBezTo>
                      <a:cubicBezTo>
                        <a:pt x="1971065" y="206555"/>
                        <a:pt x="1975793" y="203518"/>
                        <a:pt x="1981027" y="199637"/>
                      </a:cubicBezTo>
                      <a:close/>
                      <a:moveTo>
                        <a:pt x="272445" y="191537"/>
                      </a:moveTo>
                      <a:cubicBezTo>
                        <a:pt x="278017" y="178205"/>
                        <a:pt x="278017" y="178037"/>
                        <a:pt x="276835" y="160149"/>
                      </a:cubicBezTo>
                      <a:cubicBezTo>
                        <a:pt x="276159" y="150362"/>
                        <a:pt x="275484" y="142430"/>
                        <a:pt x="275146" y="142768"/>
                      </a:cubicBezTo>
                      <a:cubicBezTo>
                        <a:pt x="268730" y="149855"/>
                        <a:pt x="255898" y="169262"/>
                        <a:pt x="256404" y="171118"/>
                      </a:cubicBezTo>
                      <a:cubicBezTo>
                        <a:pt x="256742" y="172468"/>
                        <a:pt x="258768" y="180737"/>
                        <a:pt x="260963" y="189343"/>
                      </a:cubicBezTo>
                      <a:cubicBezTo>
                        <a:pt x="262989" y="197780"/>
                        <a:pt x="265184" y="204868"/>
                        <a:pt x="265691" y="204868"/>
                      </a:cubicBezTo>
                      <a:cubicBezTo>
                        <a:pt x="266197" y="204868"/>
                        <a:pt x="269237" y="198793"/>
                        <a:pt x="272445" y="191537"/>
                      </a:cubicBezTo>
                      <a:close/>
                      <a:moveTo>
                        <a:pt x="736948" y="195080"/>
                      </a:moveTo>
                      <a:cubicBezTo>
                        <a:pt x="746741" y="187655"/>
                        <a:pt x="750794" y="183099"/>
                        <a:pt x="755015" y="175337"/>
                      </a:cubicBezTo>
                      <a:cubicBezTo>
                        <a:pt x="758054" y="169768"/>
                        <a:pt x="760587" y="164368"/>
                        <a:pt x="760587" y="163355"/>
                      </a:cubicBezTo>
                      <a:cubicBezTo>
                        <a:pt x="760587" y="160149"/>
                        <a:pt x="753664" y="153062"/>
                        <a:pt x="752820" y="155424"/>
                      </a:cubicBezTo>
                      <a:cubicBezTo>
                        <a:pt x="751131" y="159305"/>
                        <a:pt x="729857" y="193899"/>
                        <a:pt x="725804" y="199468"/>
                      </a:cubicBezTo>
                      <a:cubicBezTo>
                        <a:pt x="723440" y="202337"/>
                        <a:pt x="722258" y="204868"/>
                        <a:pt x="722934" y="204868"/>
                      </a:cubicBezTo>
                      <a:cubicBezTo>
                        <a:pt x="723609" y="204699"/>
                        <a:pt x="730025" y="200312"/>
                        <a:pt x="736948" y="195080"/>
                      </a:cubicBezTo>
                      <a:close/>
                      <a:moveTo>
                        <a:pt x="842816" y="194574"/>
                      </a:moveTo>
                      <a:cubicBezTo>
                        <a:pt x="839777" y="189512"/>
                        <a:pt x="834543" y="180737"/>
                        <a:pt x="831335" y="174999"/>
                      </a:cubicBezTo>
                      <a:cubicBezTo>
                        <a:pt x="828295" y="169093"/>
                        <a:pt x="825256" y="164368"/>
                        <a:pt x="824750" y="164368"/>
                      </a:cubicBezTo>
                      <a:cubicBezTo>
                        <a:pt x="824243" y="164368"/>
                        <a:pt x="820866" y="167237"/>
                        <a:pt x="817489" y="170780"/>
                      </a:cubicBezTo>
                      <a:lnTo>
                        <a:pt x="811073" y="177362"/>
                      </a:lnTo>
                      <a:lnTo>
                        <a:pt x="821710" y="185630"/>
                      </a:lnTo>
                      <a:cubicBezTo>
                        <a:pt x="834036" y="195418"/>
                        <a:pt x="847375" y="204699"/>
                        <a:pt x="848051" y="204024"/>
                      </a:cubicBezTo>
                      <a:cubicBezTo>
                        <a:pt x="848388" y="203687"/>
                        <a:pt x="846025" y="199468"/>
                        <a:pt x="842816" y="194574"/>
                      </a:cubicBezTo>
                      <a:close/>
                      <a:moveTo>
                        <a:pt x="215374" y="191030"/>
                      </a:moveTo>
                      <a:cubicBezTo>
                        <a:pt x="218244" y="185124"/>
                        <a:pt x="222128" y="178374"/>
                        <a:pt x="223816" y="176012"/>
                      </a:cubicBezTo>
                      <a:cubicBezTo>
                        <a:pt x="227193" y="171118"/>
                        <a:pt x="227362" y="171793"/>
                        <a:pt x="214361" y="131462"/>
                      </a:cubicBezTo>
                      <a:lnTo>
                        <a:pt x="212166" y="124712"/>
                      </a:lnTo>
                      <a:lnTo>
                        <a:pt x="207945" y="133993"/>
                      </a:lnTo>
                      <a:cubicBezTo>
                        <a:pt x="205581" y="139055"/>
                        <a:pt x="200515" y="149012"/>
                        <a:pt x="196632" y="155930"/>
                      </a:cubicBezTo>
                      <a:lnTo>
                        <a:pt x="189709" y="168587"/>
                      </a:lnTo>
                      <a:lnTo>
                        <a:pt x="193255" y="176012"/>
                      </a:lnTo>
                      <a:cubicBezTo>
                        <a:pt x="197307" y="184449"/>
                        <a:pt x="207945" y="201493"/>
                        <a:pt x="209295" y="201493"/>
                      </a:cubicBezTo>
                      <a:cubicBezTo>
                        <a:pt x="209633" y="201493"/>
                        <a:pt x="212503" y="196768"/>
                        <a:pt x="215374" y="191030"/>
                      </a:cubicBezTo>
                      <a:close/>
                      <a:moveTo>
                        <a:pt x="464595" y="186812"/>
                      </a:moveTo>
                      <a:lnTo>
                        <a:pt x="467972" y="171962"/>
                      </a:lnTo>
                      <a:lnTo>
                        <a:pt x="461218" y="158462"/>
                      </a:lnTo>
                      <a:cubicBezTo>
                        <a:pt x="457503" y="151037"/>
                        <a:pt x="452100" y="139393"/>
                        <a:pt x="449061" y="132812"/>
                      </a:cubicBezTo>
                      <a:lnTo>
                        <a:pt x="443658" y="120493"/>
                      </a:lnTo>
                      <a:lnTo>
                        <a:pt x="438423" y="127074"/>
                      </a:lnTo>
                      <a:lnTo>
                        <a:pt x="433020" y="133824"/>
                      </a:lnTo>
                      <a:lnTo>
                        <a:pt x="438254" y="149518"/>
                      </a:lnTo>
                      <a:cubicBezTo>
                        <a:pt x="441294" y="158124"/>
                        <a:pt x="446528" y="172130"/>
                        <a:pt x="450243" y="180399"/>
                      </a:cubicBezTo>
                      <a:cubicBezTo>
                        <a:pt x="453957" y="188837"/>
                        <a:pt x="457334" y="196937"/>
                        <a:pt x="457841" y="198624"/>
                      </a:cubicBezTo>
                      <a:cubicBezTo>
                        <a:pt x="459529" y="204193"/>
                        <a:pt x="461218" y="201324"/>
                        <a:pt x="464595" y="186812"/>
                      </a:cubicBezTo>
                      <a:close/>
                      <a:moveTo>
                        <a:pt x="1417072" y="184449"/>
                      </a:moveTo>
                      <a:lnTo>
                        <a:pt x="1423826" y="168080"/>
                      </a:lnTo>
                      <a:lnTo>
                        <a:pt x="1417072" y="155762"/>
                      </a:lnTo>
                      <a:cubicBezTo>
                        <a:pt x="1413357" y="148843"/>
                        <a:pt x="1409980" y="142937"/>
                        <a:pt x="1409642" y="142599"/>
                      </a:cubicBezTo>
                      <a:cubicBezTo>
                        <a:pt x="1409305" y="142262"/>
                        <a:pt x="1408967" y="155424"/>
                        <a:pt x="1408967" y="171962"/>
                      </a:cubicBezTo>
                      <a:cubicBezTo>
                        <a:pt x="1408967" y="188499"/>
                        <a:pt x="1409305" y="201662"/>
                        <a:pt x="1409642" y="201324"/>
                      </a:cubicBezTo>
                      <a:cubicBezTo>
                        <a:pt x="1409980" y="200987"/>
                        <a:pt x="1413357" y="193393"/>
                        <a:pt x="1417072" y="184449"/>
                      </a:cubicBezTo>
                      <a:close/>
                      <a:moveTo>
                        <a:pt x="1506562" y="179218"/>
                      </a:moveTo>
                      <a:cubicBezTo>
                        <a:pt x="1516861" y="153905"/>
                        <a:pt x="1524291" y="132305"/>
                        <a:pt x="1523109" y="131124"/>
                      </a:cubicBezTo>
                      <a:cubicBezTo>
                        <a:pt x="1522602" y="130618"/>
                        <a:pt x="1520069" y="132812"/>
                        <a:pt x="1517537" y="135849"/>
                      </a:cubicBezTo>
                      <a:cubicBezTo>
                        <a:pt x="1515004" y="139055"/>
                        <a:pt x="1506393" y="148505"/>
                        <a:pt x="1498288" y="156774"/>
                      </a:cubicBezTo>
                      <a:lnTo>
                        <a:pt x="1483429" y="171962"/>
                      </a:lnTo>
                      <a:lnTo>
                        <a:pt x="1489508" y="185968"/>
                      </a:lnTo>
                      <a:cubicBezTo>
                        <a:pt x="1492716" y="193562"/>
                        <a:pt x="1496093" y="199805"/>
                        <a:pt x="1496768" y="199805"/>
                      </a:cubicBezTo>
                      <a:cubicBezTo>
                        <a:pt x="1497444" y="199805"/>
                        <a:pt x="1501834" y="190524"/>
                        <a:pt x="1506562" y="179218"/>
                      </a:cubicBezTo>
                      <a:close/>
                      <a:moveTo>
                        <a:pt x="725973" y="161837"/>
                      </a:moveTo>
                      <a:cubicBezTo>
                        <a:pt x="735935" y="134837"/>
                        <a:pt x="737117" y="129943"/>
                        <a:pt x="734078" y="125555"/>
                      </a:cubicBezTo>
                      <a:cubicBezTo>
                        <a:pt x="731545" y="121843"/>
                        <a:pt x="731038" y="122518"/>
                        <a:pt x="724960" y="143443"/>
                      </a:cubicBezTo>
                      <a:cubicBezTo>
                        <a:pt x="721414" y="155424"/>
                        <a:pt x="716011" y="172130"/>
                        <a:pt x="712803" y="180737"/>
                      </a:cubicBezTo>
                      <a:cubicBezTo>
                        <a:pt x="708919" y="191030"/>
                        <a:pt x="707568" y="196430"/>
                        <a:pt x="708919" y="196937"/>
                      </a:cubicBezTo>
                      <a:cubicBezTo>
                        <a:pt x="710945" y="197612"/>
                        <a:pt x="717531" y="184280"/>
                        <a:pt x="725973" y="161837"/>
                      </a:cubicBezTo>
                      <a:close/>
                      <a:moveTo>
                        <a:pt x="1795631" y="190018"/>
                      </a:moveTo>
                      <a:cubicBezTo>
                        <a:pt x="1799852" y="186643"/>
                        <a:pt x="1803567" y="183774"/>
                        <a:pt x="1803736" y="183605"/>
                      </a:cubicBezTo>
                      <a:cubicBezTo>
                        <a:pt x="1804580" y="182930"/>
                        <a:pt x="1790397" y="164368"/>
                        <a:pt x="1789046" y="164368"/>
                      </a:cubicBezTo>
                      <a:cubicBezTo>
                        <a:pt x="1788539" y="164368"/>
                        <a:pt x="1785500" y="168418"/>
                        <a:pt x="1782461" y="173480"/>
                      </a:cubicBezTo>
                      <a:lnTo>
                        <a:pt x="1777057" y="182593"/>
                      </a:lnTo>
                      <a:lnTo>
                        <a:pt x="1780434" y="190524"/>
                      </a:lnTo>
                      <a:cubicBezTo>
                        <a:pt x="1784149" y="199130"/>
                        <a:pt x="1783811" y="199130"/>
                        <a:pt x="1795631" y="190018"/>
                      </a:cubicBezTo>
                      <a:close/>
                      <a:moveTo>
                        <a:pt x="1254301" y="158799"/>
                      </a:moveTo>
                      <a:lnTo>
                        <a:pt x="1259198" y="144455"/>
                      </a:lnTo>
                      <a:lnTo>
                        <a:pt x="1251600" y="125893"/>
                      </a:lnTo>
                      <a:cubicBezTo>
                        <a:pt x="1245352" y="111043"/>
                        <a:pt x="1215297" y="58730"/>
                        <a:pt x="1213777" y="60249"/>
                      </a:cubicBezTo>
                      <a:cubicBezTo>
                        <a:pt x="1213609" y="60418"/>
                        <a:pt x="1214791" y="67505"/>
                        <a:pt x="1216648" y="75774"/>
                      </a:cubicBezTo>
                      <a:cubicBezTo>
                        <a:pt x="1220531" y="94168"/>
                        <a:pt x="1226779" y="112899"/>
                        <a:pt x="1233364" y="126399"/>
                      </a:cubicBezTo>
                      <a:cubicBezTo>
                        <a:pt x="1236066" y="131968"/>
                        <a:pt x="1237923" y="136693"/>
                        <a:pt x="1237585" y="137030"/>
                      </a:cubicBezTo>
                      <a:cubicBezTo>
                        <a:pt x="1236741" y="137874"/>
                        <a:pt x="1220869" y="118468"/>
                        <a:pt x="1213102" y="106993"/>
                      </a:cubicBezTo>
                      <a:cubicBezTo>
                        <a:pt x="1203140" y="92312"/>
                        <a:pt x="1200776" y="93324"/>
                        <a:pt x="1204660" y="111043"/>
                      </a:cubicBezTo>
                      <a:cubicBezTo>
                        <a:pt x="1210569" y="138043"/>
                        <a:pt x="1222558" y="168249"/>
                        <a:pt x="1235559" y="189680"/>
                      </a:cubicBezTo>
                      <a:lnTo>
                        <a:pt x="1239105" y="195418"/>
                      </a:lnTo>
                      <a:lnTo>
                        <a:pt x="1244339" y="184280"/>
                      </a:lnTo>
                      <a:cubicBezTo>
                        <a:pt x="1247041" y="178037"/>
                        <a:pt x="1251600" y="166562"/>
                        <a:pt x="1254301" y="158799"/>
                      </a:cubicBezTo>
                      <a:close/>
                      <a:moveTo>
                        <a:pt x="1745989" y="174999"/>
                      </a:moveTo>
                      <a:cubicBezTo>
                        <a:pt x="1745145" y="174155"/>
                        <a:pt x="1738222" y="185968"/>
                        <a:pt x="1738222" y="188499"/>
                      </a:cubicBezTo>
                      <a:cubicBezTo>
                        <a:pt x="1738222" y="189680"/>
                        <a:pt x="1740248" y="187149"/>
                        <a:pt x="1742443" y="183099"/>
                      </a:cubicBezTo>
                      <a:cubicBezTo>
                        <a:pt x="1744807" y="179049"/>
                        <a:pt x="1746496" y="175337"/>
                        <a:pt x="1745989" y="174999"/>
                      </a:cubicBezTo>
                      <a:close/>
                      <a:moveTo>
                        <a:pt x="1660552" y="168924"/>
                      </a:moveTo>
                      <a:lnTo>
                        <a:pt x="1668656" y="152049"/>
                      </a:lnTo>
                      <a:lnTo>
                        <a:pt x="1657344" y="139224"/>
                      </a:lnTo>
                      <a:cubicBezTo>
                        <a:pt x="1643329" y="123193"/>
                        <a:pt x="1633874" y="110874"/>
                        <a:pt x="1625938" y="97712"/>
                      </a:cubicBezTo>
                      <a:lnTo>
                        <a:pt x="1619859" y="87587"/>
                      </a:lnTo>
                      <a:lnTo>
                        <a:pt x="1620872" y="94337"/>
                      </a:lnTo>
                      <a:cubicBezTo>
                        <a:pt x="1623743" y="110537"/>
                        <a:pt x="1634042" y="147155"/>
                        <a:pt x="1640459" y="163862"/>
                      </a:cubicBezTo>
                      <a:cubicBezTo>
                        <a:pt x="1644173" y="173818"/>
                        <a:pt x="1647719" y="183437"/>
                        <a:pt x="1648226" y="184955"/>
                      </a:cubicBezTo>
                      <a:cubicBezTo>
                        <a:pt x="1649745" y="189849"/>
                        <a:pt x="1652109" y="186643"/>
                        <a:pt x="1660552" y="168924"/>
                      </a:cubicBezTo>
                      <a:close/>
                      <a:moveTo>
                        <a:pt x="1337713" y="161330"/>
                      </a:moveTo>
                      <a:cubicBezTo>
                        <a:pt x="1335349" y="158630"/>
                        <a:pt x="1334842" y="158799"/>
                        <a:pt x="1325555" y="167237"/>
                      </a:cubicBezTo>
                      <a:lnTo>
                        <a:pt x="1317957" y="174493"/>
                      </a:lnTo>
                      <a:lnTo>
                        <a:pt x="1321503" y="180568"/>
                      </a:lnTo>
                      <a:lnTo>
                        <a:pt x="1325049" y="186474"/>
                      </a:lnTo>
                      <a:lnTo>
                        <a:pt x="1332309" y="174999"/>
                      </a:lnTo>
                      <a:cubicBezTo>
                        <a:pt x="1337713" y="166393"/>
                        <a:pt x="1339063" y="163018"/>
                        <a:pt x="1337713" y="161330"/>
                      </a:cubicBezTo>
                      <a:close/>
                      <a:moveTo>
                        <a:pt x="1460297" y="168587"/>
                      </a:moveTo>
                      <a:cubicBezTo>
                        <a:pt x="1458608" y="165212"/>
                        <a:pt x="1456582" y="162005"/>
                        <a:pt x="1455907" y="161668"/>
                      </a:cubicBezTo>
                      <a:cubicBezTo>
                        <a:pt x="1455231" y="161162"/>
                        <a:pt x="1453205" y="163693"/>
                        <a:pt x="1451348" y="167237"/>
                      </a:cubicBezTo>
                      <a:cubicBezTo>
                        <a:pt x="1448477" y="173143"/>
                        <a:pt x="1448309" y="174324"/>
                        <a:pt x="1450504" y="179555"/>
                      </a:cubicBezTo>
                      <a:lnTo>
                        <a:pt x="1453036" y="185293"/>
                      </a:lnTo>
                      <a:lnTo>
                        <a:pt x="1458271" y="179893"/>
                      </a:lnTo>
                      <a:lnTo>
                        <a:pt x="1463674" y="174662"/>
                      </a:lnTo>
                      <a:lnTo>
                        <a:pt x="1460297" y="168587"/>
                      </a:lnTo>
                      <a:close/>
                      <a:moveTo>
                        <a:pt x="687813" y="166562"/>
                      </a:moveTo>
                      <a:cubicBezTo>
                        <a:pt x="692541" y="141080"/>
                        <a:pt x="694736" y="123362"/>
                        <a:pt x="696424" y="97037"/>
                      </a:cubicBezTo>
                      <a:lnTo>
                        <a:pt x="698113" y="69362"/>
                      </a:lnTo>
                      <a:lnTo>
                        <a:pt x="692710" y="57718"/>
                      </a:lnTo>
                      <a:lnTo>
                        <a:pt x="687475" y="46074"/>
                      </a:lnTo>
                      <a:lnTo>
                        <a:pt x="681903" y="65987"/>
                      </a:lnTo>
                      <a:cubicBezTo>
                        <a:pt x="675149" y="90624"/>
                        <a:pt x="666200" y="116105"/>
                        <a:pt x="658602" y="132812"/>
                      </a:cubicBezTo>
                      <a:lnTo>
                        <a:pt x="652861" y="145637"/>
                      </a:lnTo>
                      <a:lnTo>
                        <a:pt x="656407" y="150362"/>
                      </a:lnTo>
                      <a:cubicBezTo>
                        <a:pt x="660460" y="155762"/>
                        <a:pt x="683085" y="177699"/>
                        <a:pt x="684774" y="177868"/>
                      </a:cubicBezTo>
                      <a:cubicBezTo>
                        <a:pt x="685280" y="177868"/>
                        <a:pt x="686631" y="172805"/>
                        <a:pt x="687813" y="166562"/>
                      </a:cubicBezTo>
                      <a:close/>
                      <a:moveTo>
                        <a:pt x="1856416" y="166899"/>
                      </a:moveTo>
                      <a:cubicBezTo>
                        <a:pt x="1855403" y="164368"/>
                        <a:pt x="1854221" y="162680"/>
                        <a:pt x="1853715" y="163018"/>
                      </a:cubicBezTo>
                      <a:cubicBezTo>
                        <a:pt x="1853377" y="163524"/>
                        <a:pt x="1853884" y="165887"/>
                        <a:pt x="1854897" y="168418"/>
                      </a:cubicBezTo>
                      <a:cubicBezTo>
                        <a:pt x="1857598" y="174155"/>
                        <a:pt x="1858780" y="172974"/>
                        <a:pt x="1856416" y="166899"/>
                      </a:cubicBezTo>
                      <a:close/>
                      <a:moveTo>
                        <a:pt x="614026" y="134330"/>
                      </a:moveTo>
                      <a:cubicBezTo>
                        <a:pt x="609467" y="129099"/>
                        <a:pt x="603389" y="121337"/>
                        <a:pt x="600518" y="117287"/>
                      </a:cubicBezTo>
                      <a:cubicBezTo>
                        <a:pt x="597479" y="113237"/>
                        <a:pt x="595115" y="110705"/>
                        <a:pt x="595115" y="111718"/>
                      </a:cubicBezTo>
                      <a:cubicBezTo>
                        <a:pt x="595115" y="117624"/>
                        <a:pt x="609130" y="159980"/>
                        <a:pt x="613182" y="166562"/>
                      </a:cubicBezTo>
                      <a:cubicBezTo>
                        <a:pt x="613857" y="167574"/>
                        <a:pt x="616052" y="163018"/>
                        <a:pt x="618416" y="156268"/>
                      </a:cubicBezTo>
                      <a:lnTo>
                        <a:pt x="622469" y="144118"/>
                      </a:lnTo>
                      <a:lnTo>
                        <a:pt x="614026" y="134330"/>
                      </a:lnTo>
                      <a:close/>
                      <a:moveTo>
                        <a:pt x="813099" y="153399"/>
                      </a:moveTo>
                      <a:cubicBezTo>
                        <a:pt x="815125" y="150530"/>
                        <a:pt x="813268" y="151712"/>
                        <a:pt x="808878" y="156437"/>
                      </a:cubicBezTo>
                      <a:cubicBezTo>
                        <a:pt x="804657" y="160993"/>
                        <a:pt x="801111" y="165549"/>
                        <a:pt x="801111" y="166562"/>
                      </a:cubicBezTo>
                      <a:cubicBezTo>
                        <a:pt x="801280" y="168755"/>
                        <a:pt x="807358" y="161837"/>
                        <a:pt x="813099" y="153399"/>
                      </a:cubicBezTo>
                      <a:close/>
                      <a:moveTo>
                        <a:pt x="1823829" y="165887"/>
                      </a:moveTo>
                      <a:cubicBezTo>
                        <a:pt x="1825348" y="164368"/>
                        <a:pt x="1824842" y="162005"/>
                        <a:pt x="1821971" y="156099"/>
                      </a:cubicBezTo>
                      <a:cubicBezTo>
                        <a:pt x="1819776" y="151880"/>
                        <a:pt x="1816230" y="143612"/>
                        <a:pt x="1814204" y="137874"/>
                      </a:cubicBezTo>
                      <a:cubicBezTo>
                        <a:pt x="1812178" y="131968"/>
                        <a:pt x="1809645" y="127749"/>
                        <a:pt x="1808801" y="128255"/>
                      </a:cubicBezTo>
                      <a:cubicBezTo>
                        <a:pt x="1807957" y="128930"/>
                        <a:pt x="1805762" y="131630"/>
                        <a:pt x="1804073" y="134330"/>
                      </a:cubicBezTo>
                      <a:lnTo>
                        <a:pt x="1801034" y="139562"/>
                      </a:lnTo>
                      <a:lnTo>
                        <a:pt x="1810321" y="153568"/>
                      </a:lnTo>
                      <a:cubicBezTo>
                        <a:pt x="1815555" y="161330"/>
                        <a:pt x="1820283" y="167743"/>
                        <a:pt x="1820958" y="167743"/>
                      </a:cubicBezTo>
                      <a:cubicBezTo>
                        <a:pt x="1821465" y="167743"/>
                        <a:pt x="1822816" y="166899"/>
                        <a:pt x="1823829" y="165887"/>
                      </a:cubicBezTo>
                      <a:close/>
                      <a:moveTo>
                        <a:pt x="1321165" y="149180"/>
                      </a:moveTo>
                      <a:cubicBezTo>
                        <a:pt x="1322178" y="147324"/>
                        <a:pt x="1320490" y="144287"/>
                        <a:pt x="1315425" y="138380"/>
                      </a:cubicBezTo>
                      <a:lnTo>
                        <a:pt x="1308333" y="130112"/>
                      </a:lnTo>
                      <a:lnTo>
                        <a:pt x="1304787" y="139562"/>
                      </a:lnTo>
                      <a:lnTo>
                        <a:pt x="1301410" y="148843"/>
                      </a:lnTo>
                      <a:lnTo>
                        <a:pt x="1305800" y="155930"/>
                      </a:lnTo>
                      <a:lnTo>
                        <a:pt x="1310190" y="162849"/>
                      </a:lnTo>
                      <a:lnTo>
                        <a:pt x="1314918" y="157280"/>
                      </a:lnTo>
                      <a:cubicBezTo>
                        <a:pt x="1317620" y="154243"/>
                        <a:pt x="1320321" y="150530"/>
                        <a:pt x="1321165" y="149180"/>
                      </a:cubicBezTo>
                      <a:close/>
                      <a:moveTo>
                        <a:pt x="1726909" y="152893"/>
                      </a:moveTo>
                      <a:cubicBezTo>
                        <a:pt x="1728429" y="147662"/>
                        <a:pt x="1729780" y="142599"/>
                        <a:pt x="1729780" y="141587"/>
                      </a:cubicBezTo>
                      <a:cubicBezTo>
                        <a:pt x="1729611" y="139562"/>
                        <a:pt x="1715259" y="103787"/>
                        <a:pt x="1714077" y="102605"/>
                      </a:cubicBezTo>
                      <a:cubicBezTo>
                        <a:pt x="1712557" y="100918"/>
                        <a:pt x="1709180" y="118974"/>
                        <a:pt x="1710193" y="123530"/>
                      </a:cubicBezTo>
                      <a:cubicBezTo>
                        <a:pt x="1712895" y="134499"/>
                        <a:pt x="1722013" y="162680"/>
                        <a:pt x="1722857" y="162680"/>
                      </a:cubicBezTo>
                      <a:cubicBezTo>
                        <a:pt x="1723363" y="162680"/>
                        <a:pt x="1725221" y="158293"/>
                        <a:pt x="1726909" y="152893"/>
                      </a:cubicBezTo>
                      <a:close/>
                      <a:moveTo>
                        <a:pt x="126559" y="147662"/>
                      </a:moveTo>
                      <a:cubicBezTo>
                        <a:pt x="145470" y="127580"/>
                        <a:pt x="144626" y="129437"/>
                        <a:pt x="141080" y="116949"/>
                      </a:cubicBezTo>
                      <a:cubicBezTo>
                        <a:pt x="137535" y="104968"/>
                        <a:pt x="138548" y="104293"/>
                        <a:pt x="131118" y="123024"/>
                      </a:cubicBezTo>
                      <a:cubicBezTo>
                        <a:pt x="129261" y="127749"/>
                        <a:pt x="124871" y="137705"/>
                        <a:pt x="121156" y="145468"/>
                      </a:cubicBezTo>
                      <a:cubicBezTo>
                        <a:pt x="117441" y="153062"/>
                        <a:pt x="114740" y="159305"/>
                        <a:pt x="115078" y="159305"/>
                      </a:cubicBezTo>
                      <a:cubicBezTo>
                        <a:pt x="115415" y="159305"/>
                        <a:pt x="120650" y="154074"/>
                        <a:pt x="126559" y="147662"/>
                      </a:cubicBezTo>
                      <a:close/>
                      <a:moveTo>
                        <a:pt x="857506" y="147155"/>
                      </a:moveTo>
                      <a:cubicBezTo>
                        <a:pt x="856831" y="142262"/>
                        <a:pt x="855818" y="136693"/>
                        <a:pt x="855142" y="134837"/>
                      </a:cubicBezTo>
                      <a:cubicBezTo>
                        <a:pt x="853960" y="131968"/>
                        <a:pt x="853623" y="131799"/>
                        <a:pt x="852610" y="134162"/>
                      </a:cubicBezTo>
                      <a:cubicBezTo>
                        <a:pt x="851597" y="136862"/>
                        <a:pt x="856155" y="155930"/>
                        <a:pt x="857844" y="155930"/>
                      </a:cubicBezTo>
                      <a:cubicBezTo>
                        <a:pt x="858351" y="155930"/>
                        <a:pt x="858182" y="151880"/>
                        <a:pt x="857506" y="147155"/>
                      </a:cubicBezTo>
                      <a:close/>
                      <a:moveTo>
                        <a:pt x="1493898" y="133824"/>
                      </a:moveTo>
                      <a:lnTo>
                        <a:pt x="1508757" y="111718"/>
                      </a:lnTo>
                      <a:lnTo>
                        <a:pt x="1505717" y="107162"/>
                      </a:lnTo>
                      <a:cubicBezTo>
                        <a:pt x="1504198" y="104799"/>
                        <a:pt x="1499639" y="97205"/>
                        <a:pt x="1495586" y="90287"/>
                      </a:cubicBezTo>
                      <a:cubicBezTo>
                        <a:pt x="1491534" y="83030"/>
                        <a:pt x="1488157" y="78812"/>
                        <a:pt x="1487650" y="80162"/>
                      </a:cubicBezTo>
                      <a:cubicBezTo>
                        <a:pt x="1487313" y="81512"/>
                        <a:pt x="1485962" y="85562"/>
                        <a:pt x="1484949" y="89274"/>
                      </a:cubicBezTo>
                      <a:cubicBezTo>
                        <a:pt x="1483767" y="92987"/>
                        <a:pt x="1479883" y="103955"/>
                        <a:pt x="1476169" y="113574"/>
                      </a:cubicBezTo>
                      <a:lnTo>
                        <a:pt x="1469246" y="131124"/>
                      </a:lnTo>
                      <a:lnTo>
                        <a:pt x="1473129" y="143443"/>
                      </a:lnTo>
                      <a:cubicBezTo>
                        <a:pt x="1475324" y="150362"/>
                        <a:pt x="1477519" y="155930"/>
                        <a:pt x="1478026" y="155930"/>
                      </a:cubicBezTo>
                      <a:cubicBezTo>
                        <a:pt x="1478533" y="155930"/>
                        <a:pt x="1485793" y="145974"/>
                        <a:pt x="1493898" y="133824"/>
                      </a:cubicBezTo>
                      <a:close/>
                      <a:moveTo>
                        <a:pt x="1167682" y="104630"/>
                      </a:moveTo>
                      <a:lnTo>
                        <a:pt x="1166162" y="68349"/>
                      </a:lnTo>
                      <a:lnTo>
                        <a:pt x="1160590" y="58562"/>
                      </a:lnTo>
                      <a:lnTo>
                        <a:pt x="1154849" y="48774"/>
                      </a:lnTo>
                      <a:lnTo>
                        <a:pt x="1151303" y="84212"/>
                      </a:lnTo>
                      <a:lnTo>
                        <a:pt x="1147758" y="119649"/>
                      </a:lnTo>
                      <a:lnTo>
                        <a:pt x="1158057" y="135512"/>
                      </a:lnTo>
                      <a:cubicBezTo>
                        <a:pt x="1170552" y="154918"/>
                        <a:pt x="1170046" y="156437"/>
                        <a:pt x="1167682" y="104630"/>
                      </a:cubicBezTo>
                      <a:close/>
                      <a:moveTo>
                        <a:pt x="1351052" y="146312"/>
                      </a:moveTo>
                      <a:cubicBezTo>
                        <a:pt x="1352065" y="144624"/>
                        <a:pt x="1356793" y="137537"/>
                        <a:pt x="1361689" y="130618"/>
                      </a:cubicBezTo>
                      <a:cubicBezTo>
                        <a:pt x="1370132" y="118299"/>
                        <a:pt x="1369456" y="118805"/>
                        <a:pt x="1353922" y="136862"/>
                      </a:cubicBezTo>
                      <a:cubicBezTo>
                        <a:pt x="1346999" y="145130"/>
                        <a:pt x="1344804" y="149180"/>
                        <a:pt x="1347844" y="149180"/>
                      </a:cubicBezTo>
                      <a:cubicBezTo>
                        <a:pt x="1348519" y="149180"/>
                        <a:pt x="1349870" y="147830"/>
                        <a:pt x="1351052" y="146312"/>
                      </a:cubicBezTo>
                      <a:close/>
                      <a:moveTo>
                        <a:pt x="1770303" y="138212"/>
                      </a:moveTo>
                      <a:cubicBezTo>
                        <a:pt x="1770303" y="137030"/>
                        <a:pt x="1769290" y="135174"/>
                        <a:pt x="1767940" y="134162"/>
                      </a:cubicBezTo>
                      <a:cubicBezTo>
                        <a:pt x="1766082" y="132643"/>
                        <a:pt x="1765238" y="133149"/>
                        <a:pt x="1764056" y="136862"/>
                      </a:cubicBezTo>
                      <a:cubicBezTo>
                        <a:pt x="1763212" y="139393"/>
                        <a:pt x="1762874" y="143105"/>
                        <a:pt x="1763212" y="144962"/>
                      </a:cubicBezTo>
                      <a:cubicBezTo>
                        <a:pt x="1763887" y="147999"/>
                        <a:pt x="1764056" y="147999"/>
                        <a:pt x="1767095" y="144287"/>
                      </a:cubicBezTo>
                      <a:cubicBezTo>
                        <a:pt x="1768953" y="142093"/>
                        <a:pt x="1770303" y="139393"/>
                        <a:pt x="1770303" y="138212"/>
                      </a:cubicBezTo>
                      <a:close/>
                      <a:moveTo>
                        <a:pt x="295915" y="124374"/>
                      </a:moveTo>
                      <a:cubicBezTo>
                        <a:pt x="298785" y="113912"/>
                        <a:pt x="300811" y="105305"/>
                        <a:pt x="300643" y="105305"/>
                      </a:cubicBezTo>
                      <a:cubicBezTo>
                        <a:pt x="300305" y="105305"/>
                        <a:pt x="298279" y="108174"/>
                        <a:pt x="295915" y="111718"/>
                      </a:cubicBezTo>
                      <a:cubicBezTo>
                        <a:pt x="292707" y="116443"/>
                        <a:pt x="291356" y="121337"/>
                        <a:pt x="290512" y="131462"/>
                      </a:cubicBezTo>
                      <a:cubicBezTo>
                        <a:pt x="289836" y="138887"/>
                        <a:pt x="289667" y="144455"/>
                        <a:pt x="290174" y="144118"/>
                      </a:cubicBezTo>
                      <a:cubicBezTo>
                        <a:pt x="290512" y="143612"/>
                        <a:pt x="293213" y="134668"/>
                        <a:pt x="295915" y="124374"/>
                      </a:cubicBezTo>
                      <a:close/>
                      <a:moveTo>
                        <a:pt x="1844766" y="128762"/>
                      </a:moveTo>
                      <a:cubicBezTo>
                        <a:pt x="1842909" y="121843"/>
                        <a:pt x="1840207" y="110199"/>
                        <a:pt x="1838518" y="102943"/>
                      </a:cubicBezTo>
                      <a:cubicBezTo>
                        <a:pt x="1836492" y="93324"/>
                        <a:pt x="1835310" y="90455"/>
                        <a:pt x="1834128" y="92312"/>
                      </a:cubicBezTo>
                      <a:cubicBezTo>
                        <a:pt x="1832609" y="95349"/>
                        <a:pt x="1835648" y="112224"/>
                        <a:pt x="1841558" y="131968"/>
                      </a:cubicBezTo>
                      <a:cubicBezTo>
                        <a:pt x="1846286" y="148168"/>
                        <a:pt x="1849156" y="145299"/>
                        <a:pt x="1844766" y="128762"/>
                      </a:cubicBezTo>
                      <a:close/>
                      <a:moveTo>
                        <a:pt x="1556878" y="132980"/>
                      </a:moveTo>
                      <a:cubicBezTo>
                        <a:pt x="1555190" y="127918"/>
                        <a:pt x="1554177" y="127074"/>
                        <a:pt x="1553333" y="129268"/>
                      </a:cubicBezTo>
                      <a:cubicBezTo>
                        <a:pt x="1552657" y="130787"/>
                        <a:pt x="1553501" y="133993"/>
                        <a:pt x="1555190" y="136524"/>
                      </a:cubicBezTo>
                      <a:cubicBezTo>
                        <a:pt x="1559074" y="142430"/>
                        <a:pt x="1559749" y="141080"/>
                        <a:pt x="1556878" y="132980"/>
                      </a:cubicBezTo>
                      <a:close/>
                      <a:moveTo>
                        <a:pt x="178058" y="129437"/>
                      </a:moveTo>
                      <a:cubicBezTo>
                        <a:pt x="178058" y="120999"/>
                        <a:pt x="177721" y="120155"/>
                        <a:pt x="175694" y="122180"/>
                      </a:cubicBezTo>
                      <a:cubicBezTo>
                        <a:pt x="173668" y="124205"/>
                        <a:pt x="173499" y="126062"/>
                        <a:pt x="175188" y="131968"/>
                      </a:cubicBezTo>
                      <a:cubicBezTo>
                        <a:pt x="176201" y="135849"/>
                        <a:pt x="177214" y="139055"/>
                        <a:pt x="177552" y="139055"/>
                      </a:cubicBezTo>
                      <a:cubicBezTo>
                        <a:pt x="177889" y="139055"/>
                        <a:pt x="178058" y="134668"/>
                        <a:pt x="178058" y="129437"/>
                      </a:cubicBezTo>
                      <a:close/>
                      <a:moveTo>
                        <a:pt x="769198" y="127074"/>
                      </a:moveTo>
                      <a:cubicBezTo>
                        <a:pt x="767679" y="123362"/>
                        <a:pt x="767510" y="123362"/>
                        <a:pt x="767510" y="126568"/>
                      </a:cubicBezTo>
                      <a:cubicBezTo>
                        <a:pt x="767341" y="128424"/>
                        <a:pt x="767848" y="130618"/>
                        <a:pt x="768523" y="131124"/>
                      </a:cubicBezTo>
                      <a:cubicBezTo>
                        <a:pt x="770549" y="133149"/>
                        <a:pt x="770887" y="131124"/>
                        <a:pt x="769198" y="127074"/>
                      </a:cubicBezTo>
                      <a:close/>
                      <a:moveTo>
                        <a:pt x="1429229" y="110199"/>
                      </a:moveTo>
                      <a:cubicBezTo>
                        <a:pt x="1427371" y="103280"/>
                        <a:pt x="1426358" y="100749"/>
                        <a:pt x="1426865" y="104462"/>
                      </a:cubicBezTo>
                      <a:cubicBezTo>
                        <a:pt x="1428047" y="113574"/>
                        <a:pt x="1430917" y="124374"/>
                        <a:pt x="1431930" y="123530"/>
                      </a:cubicBezTo>
                      <a:cubicBezTo>
                        <a:pt x="1432268" y="123024"/>
                        <a:pt x="1431086" y="117118"/>
                        <a:pt x="1429229" y="110199"/>
                      </a:cubicBezTo>
                      <a:close/>
                      <a:moveTo>
                        <a:pt x="1952829" y="78474"/>
                      </a:moveTo>
                      <a:cubicBezTo>
                        <a:pt x="1946244" y="72230"/>
                        <a:pt x="1940841" y="67505"/>
                        <a:pt x="1940841" y="68180"/>
                      </a:cubicBezTo>
                      <a:cubicBezTo>
                        <a:pt x="1940841" y="71218"/>
                        <a:pt x="1949621" y="94168"/>
                        <a:pt x="1955193" y="106149"/>
                      </a:cubicBezTo>
                      <a:lnTo>
                        <a:pt x="1961609" y="119649"/>
                      </a:lnTo>
                      <a:lnTo>
                        <a:pt x="1963298" y="104968"/>
                      </a:lnTo>
                      <a:lnTo>
                        <a:pt x="1964817" y="90118"/>
                      </a:lnTo>
                      <a:lnTo>
                        <a:pt x="1952829" y="78474"/>
                      </a:lnTo>
                      <a:close/>
                      <a:moveTo>
                        <a:pt x="623819" y="78812"/>
                      </a:moveTo>
                      <a:cubicBezTo>
                        <a:pt x="617234" y="72737"/>
                        <a:pt x="609805" y="64299"/>
                        <a:pt x="607441" y="60249"/>
                      </a:cubicBezTo>
                      <a:cubicBezTo>
                        <a:pt x="605077" y="56199"/>
                        <a:pt x="602882" y="53162"/>
                        <a:pt x="602544" y="53499"/>
                      </a:cubicBezTo>
                      <a:cubicBezTo>
                        <a:pt x="600687" y="55187"/>
                        <a:pt x="623144" y="102437"/>
                        <a:pt x="629560" y="110199"/>
                      </a:cubicBezTo>
                      <a:cubicBezTo>
                        <a:pt x="630911" y="112055"/>
                        <a:pt x="631924" y="110030"/>
                        <a:pt x="633613" y="101424"/>
                      </a:cubicBezTo>
                      <a:lnTo>
                        <a:pt x="635808" y="90287"/>
                      </a:lnTo>
                      <a:lnTo>
                        <a:pt x="623819" y="78812"/>
                      </a:lnTo>
                      <a:close/>
                      <a:moveTo>
                        <a:pt x="477765" y="94337"/>
                      </a:moveTo>
                      <a:cubicBezTo>
                        <a:pt x="477259" y="92480"/>
                        <a:pt x="475570" y="89105"/>
                        <a:pt x="473713" y="86912"/>
                      </a:cubicBezTo>
                      <a:cubicBezTo>
                        <a:pt x="470673" y="83030"/>
                        <a:pt x="470673" y="83199"/>
                        <a:pt x="473375" y="96868"/>
                      </a:cubicBezTo>
                      <a:cubicBezTo>
                        <a:pt x="475908" y="110705"/>
                        <a:pt x="476077" y="110874"/>
                        <a:pt x="477427" y="104293"/>
                      </a:cubicBezTo>
                      <a:cubicBezTo>
                        <a:pt x="478103" y="100749"/>
                        <a:pt x="478272" y="96193"/>
                        <a:pt x="477765" y="94337"/>
                      </a:cubicBezTo>
                      <a:close/>
                      <a:moveTo>
                        <a:pt x="2008212" y="93493"/>
                      </a:moveTo>
                      <a:cubicBezTo>
                        <a:pt x="2011757" y="84380"/>
                        <a:pt x="2012771" y="80330"/>
                        <a:pt x="2011420" y="78812"/>
                      </a:cubicBezTo>
                      <a:cubicBezTo>
                        <a:pt x="2008212" y="74930"/>
                        <a:pt x="2007199" y="76449"/>
                        <a:pt x="2005172" y="88093"/>
                      </a:cubicBezTo>
                      <a:cubicBezTo>
                        <a:pt x="2004159" y="94337"/>
                        <a:pt x="2002808" y="101255"/>
                        <a:pt x="2002302" y="103618"/>
                      </a:cubicBezTo>
                      <a:cubicBezTo>
                        <a:pt x="2000276" y="111043"/>
                        <a:pt x="2002977" y="106487"/>
                        <a:pt x="2008212" y="93493"/>
                      </a:cubicBezTo>
                      <a:close/>
                      <a:moveTo>
                        <a:pt x="101570" y="101593"/>
                      </a:moveTo>
                      <a:cubicBezTo>
                        <a:pt x="101063" y="100243"/>
                        <a:pt x="100557" y="100749"/>
                        <a:pt x="100557" y="102605"/>
                      </a:cubicBezTo>
                      <a:cubicBezTo>
                        <a:pt x="100388" y="104462"/>
                        <a:pt x="100894" y="105474"/>
                        <a:pt x="101401" y="104799"/>
                      </a:cubicBezTo>
                      <a:cubicBezTo>
                        <a:pt x="101907" y="104293"/>
                        <a:pt x="102076" y="102774"/>
                        <a:pt x="101570" y="101593"/>
                      </a:cubicBezTo>
                      <a:close/>
                      <a:moveTo>
                        <a:pt x="780342" y="98218"/>
                      </a:moveTo>
                      <a:cubicBezTo>
                        <a:pt x="779836" y="96868"/>
                        <a:pt x="779329" y="97374"/>
                        <a:pt x="779329" y="99230"/>
                      </a:cubicBezTo>
                      <a:cubicBezTo>
                        <a:pt x="779160" y="101087"/>
                        <a:pt x="779667" y="102099"/>
                        <a:pt x="780173" y="101424"/>
                      </a:cubicBezTo>
                      <a:cubicBezTo>
                        <a:pt x="780680" y="100918"/>
                        <a:pt x="780849" y="99399"/>
                        <a:pt x="780342" y="98218"/>
                      </a:cubicBezTo>
                      <a:close/>
                      <a:moveTo>
                        <a:pt x="1788201" y="75605"/>
                      </a:moveTo>
                      <a:lnTo>
                        <a:pt x="1788877" y="69024"/>
                      </a:lnTo>
                      <a:lnTo>
                        <a:pt x="1786344" y="76618"/>
                      </a:lnTo>
                      <a:cubicBezTo>
                        <a:pt x="1783305" y="85730"/>
                        <a:pt x="1783305" y="86237"/>
                        <a:pt x="1785500" y="84043"/>
                      </a:cubicBezTo>
                      <a:cubicBezTo>
                        <a:pt x="1786513" y="83030"/>
                        <a:pt x="1787695" y="79318"/>
                        <a:pt x="1788201" y="75605"/>
                      </a:cubicBezTo>
                      <a:close/>
                      <a:moveTo>
                        <a:pt x="845011" y="64468"/>
                      </a:moveTo>
                      <a:cubicBezTo>
                        <a:pt x="845011" y="56537"/>
                        <a:pt x="842310" y="57887"/>
                        <a:pt x="840284" y="66662"/>
                      </a:cubicBezTo>
                      <a:cubicBezTo>
                        <a:pt x="839102" y="71387"/>
                        <a:pt x="838257" y="76449"/>
                        <a:pt x="838257" y="77968"/>
                      </a:cubicBezTo>
                      <a:cubicBezTo>
                        <a:pt x="838426" y="82693"/>
                        <a:pt x="844843" y="69530"/>
                        <a:pt x="845011" y="64468"/>
                      </a:cubicBezTo>
                      <a:close/>
                      <a:moveTo>
                        <a:pt x="422045" y="50462"/>
                      </a:moveTo>
                      <a:cubicBezTo>
                        <a:pt x="416473" y="26330"/>
                        <a:pt x="416304" y="25993"/>
                        <a:pt x="417317" y="41180"/>
                      </a:cubicBezTo>
                      <a:cubicBezTo>
                        <a:pt x="417824" y="50462"/>
                        <a:pt x="419174" y="56537"/>
                        <a:pt x="420863" y="58562"/>
                      </a:cubicBezTo>
                      <a:cubicBezTo>
                        <a:pt x="422214" y="60080"/>
                        <a:pt x="423565" y="61262"/>
                        <a:pt x="423902" y="60924"/>
                      </a:cubicBezTo>
                      <a:cubicBezTo>
                        <a:pt x="424240" y="60755"/>
                        <a:pt x="423396" y="56030"/>
                        <a:pt x="422045" y="50462"/>
                      </a:cubicBezTo>
                      <a:close/>
                    </a:path>
                  </a:pathLst>
                </a:custGeom>
                <a:grpFill/>
                <a:ln w="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13"/>
                </a:p>
              </p:txBody>
            </p:sp>
            <p:sp>
              <p:nvSpPr>
                <p:cNvPr id="12" name="grass">
                  <a:extLst>
                    <a:ext uri="{FF2B5EF4-FFF2-40B4-BE49-F238E27FC236}">
                      <a16:creationId xmlns:a16="http://schemas.microsoft.com/office/drawing/2014/main" id="{69FE0620-C503-9551-FF1A-C9E5CBC77FD2}"/>
                    </a:ext>
                  </a:extLst>
                </p:cNvPr>
                <p:cNvSpPr/>
                <p:nvPr/>
              </p:nvSpPr>
              <p:spPr>
                <a:xfrm flipV="1">
                  <a:off x="5084259" y="5699953"/>
                  <a:ext cx="1210848" cy="208052"/>
                </a:xfrm>
                <a:custGeom>
                  <a:avLst/>
                  <a:gdLst>
                    <a:gd name="connsiteX0" fmla="*/ 327996 w 2152619"/>
                    <a:gd name="connsiteY0" fmla="*/ 350330 h 369871"/>
                    <a:gd name="connsiteX1" fmla="*/ 278186 w 2152619"/>
                    <a:gd name="connsiteY1" fmla="*/ 278105 h 369871"/>
                    <a:gd name="connsiteX2" fmla="*/ 260794 w 2152619"/>
                    <a:gd name="connsiteY2" fmla="*/ 257180 h 369871"/>
                    <a:gd name="connsiteX3" fmla="*/ 253871 w 2152619"/>
                    <a:gd name="connsiteY3" fmla="*/ 255493 h 369871"/>
                    <a:gd name="connsiteX4" fmla="*/ 240532 w 2152619"/>
                    <a:gd name="connsiteY4" fmla="*/ 270343 h 369871"/>
                    <a:gd name="connsiteX5" fmla="*/ 220608 w 2152619"/>
                    <a:gd name="connsiteY5" fmla="*/ 292787 h 369871"/>
                    <a:gd name="connsiteX6" fmla="*/ 221284 w 2152619"/>
                    <a:gd name="connsiteY6" fmla="*/ 317087 h 369871"/>
                    <a:gd name="connsiteX7" fmla="*/ 215036 w 2152619"/>
                    <a:gd name="connsiteY7" fmla="*/ 312699 h 369871"/>
                    <a:gd name="connsiteX8" fmla="*/ 207776 w 2152619"/>
                    <a:gd name="connsiteY8" fmla="*/ 304430 h 369871"/>
                    <a:gd name="connsiteX9" fmla="*/ 192579 w 2152619"/>
                    <a:gd name="connsiteY9" fmla="*/ 309493 h 369871"/>
                    <a:gd name="connsiteX10" fmla="*/ 178565 w 2152619"/>
                    <a:gd name="connsiteY10" fmla="*/ 313880 h 369871"/>
                    <a:gd name="connsiteX11" fmla="*/ 191904 w 2152619"/>
                    <a:gd name="connsiteY11" fmla="*/ 307468 h 369871"/>
                    <a:gd name="connsiteX12" fmla="*/ 205581 w 2152619"/>
                    <a:gd name="connsiteY12" fmla="*/ 299199 h 369871"/>
                    <a:gd name="connsiteX13" fmla="*/ 201528 w 2152619"/>
                    <a:gd name="connsiteY13" fmla="*/ 286712 h 369871"/>
                    <a:gd name="connsiteX14" fmla="*/ 197476 w 2152619"/>
                    <a:gd name="connsiteY14" fmla="*/ 257180 h 369871"/>
                    <a:gd name="connsiteX15" fmla="*/ 199840 w 2152619"/>
                    <a:gd name="connsiteY15" fmla="*/ 229843 h 369871"/>
                    <a:gd name="connsiteX16" fmla="*/ 202035 w 2152619"/>
                    <a:gd name="connsiteY16" fmla="*/ 221912 h 369871"/>
                    <a:gd name="connsiteX17" fmla="*/ 195787 w 2152619"/>
                    <a:gd name="connsiteY17" fmla="*/ 215499 h 369871"/>
                    <a:gd name="connsiteX18" fmla="*/ 182786 w 2152619"/>
                    <a:gd name="connsiteY18" fmla="*/ 200312 h 369871"/>
                    <a:gd name="connsiteX19" fmla="*/ 175526 w 2152619"/>
                    <a:gd name="connsiteY19" fmla="*/ 191368 h 369871"/>
                    <a:gd name="connsiteX20" fmla="*/ 167421 w 2152619"/>
                    <a:gd name="connsiteY20" fmla="*/ 203012 h 369871"/>
                    <a:gd name="connsiteX21" fmla="*/ 159654 w 2152619"/>
                    <a:gd name="connsiteY21" fmla="*/ 214824 h 369871"/>
                    <a:gd name="connsiteX22" fmla="*/ 167927 w 2152619"/>
                    <a:gd name="connsiteY22" fmla="*/ 220899 h 369871"/>
                    <a:gd name="connsiteX23" fmla="*/ 176370 w 2152619"/>
                    <a:gd name="connsiteY23" fmla="*/ 227818 h 369871"/>
                    <a:gd name="connsiteX24" fmla="*/ 165057 w 2152619"/>
                    <a:gd name="connsiteY24" fmla="*/ 221405 h 369871"/>
                    <a:gd name="connsiteX25" fmla="*/ 158134 w 2152619"/>
                    <a:gd name="connsiteY25" fmla="*/ 216680 h 369871"/>
                    <a:gd name="connsiteX26" fmla="*/ 152562 w 2152619"/>
                    <a:gd name="connsiteY26" fmla="*/ 223937 h 369871"/>
                    <a:gd name="connsiteX27" fmla="*/ 134158 w 2152619"/>
                    <a:gd name="connsiteY27" fmla="*/ 246043 h 369871"/>
                    <a:gd name="connsiteX28" fmla="*/ 124195 w 2152619"/>
                    <a:gd name="connsiteY28" fmla="*/ 252962 h 369871"/>
                    <a:gd name="connsiteX29" fmla="*/ 147328 w 2152619"/>
                    <a:gd name="connsiteY29" fmla="*/ 211449 h 369871"/>
                    <a:gd name="connsiteX30" fmla="*/ 128586 w 2152619"/>
                    <a:gd name="connsiteY30" fmla="*/ 196599 h 369871"/>
                    <a:gd name="connsiteX31" fmla="*/ 110350 w 2152619"/>
                    <a:gd name="connsiteY31" fmla="*/ 182930 h 369871"/>
                    <a:gd name="connsiteX32" fmla="*/ 103765 w 2152619"/>
                    <a:gd name="connsiteY32" fmla="*/ 187149 h 369871"/>
                    <a:gd name="connsiteX33" fmla="*/ 84347 w 2152619"/>
                    <a:gd name="connsiteY33" fmla="*/ 211112 h 369871"/>
                    <a:gd name="connsiteX34" fmla="*/ 22211 w 2152619"/>
                    <a:gd name="connsiteY34" fmla="*/ 291774 h 369871"/>
                    <a:gd name="connsiteX35" fmla="*/ 1105 w 2152619"/>
                    <a:gd name="connsiteY35" fmla="*/ 311180 h 369871"/>
                    <a:gd name="connsiteX36" fmla="*/ 45850 w 2152619"/>
                    <a:gd name="connsiteY36" fmla="*/ 244524 h 369871"/>
                    <a:gd name="connsiteX37" fmla="*/ 62059 w 2152619"/>
                    <a:gd name="connsiteY37" fmla="*/ 211955 h 369871"/>
                    <a:gd name="connsiteX38" fmla="*/ 2793 w 2152619"/>
                    <a:gd name="connsiteY38" fmla="*/ 238618 h 369871"/>
                    <a:gd name="connsiteX39" fmla="*/ 16808 w 2152619"/>
                    <a:gd name="connsiteY39" fmla="*/ 230518 h 369871"/>
                    <a:gd name="connsiteX40" fmla="*/ 58682 w 2152619"/>
                    <a:gd name="connsiteY40" fmla="*/ 205037 h 369871"/>
                    <a:gd name="connsiteX41" fmla="*/ 80464 w 2152619"/>
                    <a:gd name="connsiteY41" fmla="*/ 173143 h 369871"/>
                    <a:gd name="connsiteX42" fmla="*/ 85360 w 2152619"/>
                    <a:gd name="connsiteY42" fmla="*/ 160655 h 369871"/>
                    <a:gd name="connsiteX43" fmla="*/ 73710 w 2152619"/>
                    <a:gd name="connsiteY43" fmla="*/ 147830 h 369871"/>
                    <a:gd name="connsiteX44" fmla="*/ 14613 w 2152619"/>
                    <a:gd name="connsiteY44" fmla="*/ 52655 h 369871"/>
                    <a:gd name="connsiteX45" fmla="*/ 4144 w 2152619"/>
                    <a:gd name="connsiteY45" fmla="*/ 3887 h 369871"/>
                    <a:gd name="connsiteX46" fmla="*/ 4144 w 2152619"/>
                    <a:gd name="connsiteY46" fmla="*/ -2863 h 369871"/>
                    <a:gd name="connsiteX47" fmla="*/ 21366 w 2152619"/>
                    <a:gd name="connsiteY47" fmla="*/ -2357 h 369871"/>
                    <a:gd name="connsiteX48" fmla="*/ 38420 w 2152619"/>
                    <a:gd name="connsiteY48" fmla="*/ -1851 h 369871"/>
                    <a:gd name="connsiteX49" fmla="*/ 38083 w 2152619"/>
                    <a:gd name="connsiteY49" fmla="*/ 10805 h 369871"/>
                    <a:gd name="connsiteX50" fmla="*/ 50408 w 2152619"/>
                    <a:gd name="connsiteY50" fmla="*/ 68349 h 369871"/>
                    <a:gd name="connsiteX51" fmla="*/ 87893 w 2152619"/>
                    <a:gd name="connsiteY51" fmla="*/ 135343 h 369871"/>
                    <a:gd name="connsiteX52" fmla="*/ 91608 w 2152619"/>
                    <a:gd name="connsiteY52" fmla="*/ 139899 h 369871"/>
                    <a:gd name="connsiteX53" fmla="*/ 93634 w 2152619"/>
                    <a:gd name="connsiteY53" fmla="*/ 134837 h 369871"/>
                    <a:gd name="connsiteX54" fmla="*/ 93127 w 2152619"/>
                    <a:gd name="connsiteY54" fmla="*/ 125555 h 369871"/>
                    <a:gd name="connsiteX55" fmla="*/ 85867 w 2152619"/>
                    <a:gd name="connsiteY55" fmla="*/ 91299 h 369871"/>
                    <a:gd name="connsiteX56" fmla="*/ 86880 w 2152619"/>
                    <a:gd name="connsiteY56" fmla="*/ 81343 h 369871"/>
                    <a:gd name="connsiteX57" fmla="*/ 77931 w 2152619"/>
                    <a:gd name="connsiteY57" fmla="*/ 71387 h 369871"/>
                    <a:gd name="connsiteX58" fmla="*/ 49564 w 2152619"/>
                    <a:gd name="connsiteY58" fmla="*/ 6418 h 369871"/>
                    <a:gd name="connsiteX59" fmla="*/ 49058 w 2152619"/>
                    <a:gd name="connsiteY59" fmla="*/ -1851 h 369871"/>
                    <a:gd name="connsiteX60" fmla="*/ 63748 w 2152619"/>
                    <a:gd name="connsiteY60" fmla="*/ -2357 h 369871"/>
                    <a:gd name="connsiteX61" fmla="*/ 78437 w 2152619"/>
                    <a:gd name="connsiteY61" fmla="*/ -2357 h 369871"/>
                    <a:gd name="connsiteX62" fmla="*/ 76749 w 2152619"/>
                    <a:gd name="connsiteY62" fmla="*/ 3887 h 369871"/>
                    <a:gd name="connsiteX63" fmla="*/ 89413 w 2152619"/>
                    <a:gd name="connsiteY63" fmla="*/ 62612 h 369871"/>
                    <a:gd name="connsiteX64" fmla="*/ 100725 w 2152619"/>
                    <a:gd name="connsiteY64" fmla="*/ 57887 h 369871"/>
                    <a:gd name="connsiteX65" fmla="*/ 109506 w 2152619"/>
                    <a:gd name="connsiteY65" fmla="*/ 49449 h 369871"/>
                    <a:gd name="connsiteX66" fmla="*/ 109843 w 2152619"/>
                    <a:gd name="connsiteY66" fmla="*/ 23799 h 369871"/>
                    <a:gd name="connsiteX67" fmla="*/ 110350 w 2152619"/>
                    <a:gd name="connsiteY67" fmla="*/ -1851 h 369871"/>
                    <a:gd name="connsiteX68" fmla="*/ 138379 w 2152619"/>
                    <a:gd name="connsiteY68" fmla="*/ -2357 h 369871"/>
                    <a:gd name="connsiteX69" fmla="*/ 166408 w 2152619"/>
                    <a:gd name="connsiteY69" fmla="*/ -2695 h 369871"/>
                    <a:gd name="connsiteX70" fmla="*/ 165057 w 2152619"/>
                    <a:gd name="connsiteY70" fmla="*/ 10299 h 369871"/>
                    <a:gd name="connsiteX71" fmla="*/ 165732 w 2152619"/>
                    <a:gd name="connsiteY71" fmla="*/ 86743 h 369871"/>
                    <a:gd name="connsiteX72" fmla="*/ 167252 w 2152619"/>
                    <a:gd name="connsiteY72" fmla="*/ 94337 h 369871"/>
                    <a:gd name="connsiteX73" fmla="*/ 172655 w 2152619"/>
                    <a:gd name="connsiteY73" fmla="*/ 85055 h 369871"/>
                    <a:gd name="connsiteX74" fmla="*/ 178734 w 2152619"/>
                    <a:gd name="connsiteY74" fmla="*/ 70712 h 369871"/>
                    <a:gd name="connsiteX75" fmla="*/ 183461 w 2152619"/>
                    <a:gd name="connsiteY75" fmla="*/ 9624 h 369871"/>
                    <a:gd name="connsiteX76" fmla="*/ 183124 w 2152619"/>
                    <a:gd name="connsiteY76" fmla="*/ -2695 h 369871"/>
                    <a:gd name="connsiteX77" fmla="*/ 217062 w 2152619"/>
                    <a:gd name="connsiteY77" fmla="*/ -2695 h 369871"/>
                    <a:gd name="connsiteX78" fmla="*/ 251001 w 2152619"/>
                    <a:gd name="connsiteY78" fmla="*/ -2695 h 369871"/>
                    <a:gd name="connsiteX79" fmla="*/ 250157 w 2152619"/>
                    <a:gd name="connsiteY79" fmla="*/ 5405 h 369871"/>
                    <a:gd name="connsiteX80" fmla="*/ 246949 w 2152619"/>
                    <a:gd name="connsiteY80" fmla="*/ 101424 h 369871"/>
                    <a:gd name="connsiteX81" fmla="*/ 250326 w 2152619"/>
                    <a:gd name="connsiteY81" fmla="*/ 131799 h 369871"/>
                    <a:gd name="connsiteX82" fmla="*/ 264002 w 2152619"/>
                    <a:gd name="connsiteY82" fmla="*/ 115768 h 369871"/>
                    <a:gd name="connsiteX83" fmla="*/ 276159 w 2152619"/>
                    <a:gd name="connsiteY83" fmla="*/ 97205 h 369871"/>
                    <a:gd name="connsiteX84" fmla="*/ 275146 w 2152619"/>
                    <a:gd name="connsiteY84" fmla="*/ 71387 h 369871"/>
                    <a:gd name="connsiteX85" fmla="*/ 264171 w 2152619"/>
                    <a:gd name="connsiteY85" fmla="*/ 3212 h 369871"/>
                    <a:gd name="connsiteX86" fmla="*/ 262483 w 2152619"/>
                    <a:gd name="connsiteY86" fmla="*/ -2020 h 369871"/>
                    <a:gd name="connsiteX87" fmla="*/ 282745 w 2152619"/>
                    <a:gd name="connsiteY87" fmla="*/ -2695 h 369871"/>
                    <a:gd name="connsiteX88" fmla="*/ 303006 w 2152619"/>
                    <a:gd name="connsiteY88" fmla="*/ -2695 h 369871"/>
                    <a:gd name="connsiteX89" fmla="*/ 303006 w 2152619"/>
                    <a:gd name="connsiteY89" fmla="*/ 2030 h 369871"/>
                    <a:gd name="connsiteX90" fmla="*/ 301149 w 2152619"/>
                    <a:gd name="connsiteY90" fmla="*/ 24980 h 369871"/>
                    <a:gd name="connsiteX91" fmla="*/ 300136 w 2152619"/>
                    <a:gd name="connsiteY91" fmla="*/ 44049 h 369871"/>
                    <a:gd name="connsiteX92" fmla="*/ 307228 w 2152619"/>
                    <a:gd name="connsiteY92" fmla="*/ 8612 h 369871"/>
                    <a:gd name="connsiteX93" fmla="*/ 308410 w 2152619"/>
                    <a:gd name="connsiteY93" fmla="*/ -2695 h 369871"/>
                    <a:gd name="connsiteX94" fmla="*/ 462906 w 2152619"/>
                    <a:gd name="connsiteY94" fmla="*/ -2695 h 369871"/>
                    <a:gd name="connsiteX95" fmla="*/ 616390 w 2152619"/>
                    <a:gd name="connsiteY95" fmla="*/ 5 h 369871"/>
                    <a:gd name="connsiteX96" fmla="*/ 616221 w 2152619"/>
                    <a:gd name="connsiteY96" fmla="*/ 28018 h 369871"/>
                    <a:gd name="connsiteX97" fmla="*/ 623988 w 2152619"/>
                    <a:gd name="connsiteY97" fmla="*/ 55524 h 369871"/>
                    <a:gd name="connsiteX98" fmla="*/ 637834 w 2152619"/>
                    <a:gd name="connsiteY98" fmla="*/ 74930 h 369871"/>
                    <a:gd name="connsiteX99" fmla="*/ 642055 w 2152619"/>
                    <a:gd name="connsiteY99" fmla="*/ 10130 h 369871"/>
                    <a:gd name="connsiteX100" fmla="*/ 641549 w 2152619"/>
                    <a:gd name="connsiteY100" fmla="*/ -1851 h 369871"/>
                    <a:gd name="connsiteX101" fmla="*/ 693723 w 2152619"/>
                    <a:gd name="connsiteY101" fmla="*/ -2357 h 369871"/>
                    <a:gd name="connsiteX102" fmla="*/ 745897 w 2152619"/>
                    <a:gd name="connsiteY102" fmla="*/ -2695 h 369871"/>
                    <a:gd name="connsiteX103" fmla="*/ 744884 w 2152619"/>
                    <a:gd name="connsiteY103" fmla="*/ 21605 h 369871"/>
                    <a:gd name="connsiteX104" fmla="*/ 741169 w 2152619"/>
                    <a:gd name="connsiteY104" fmla="*/ 65818 h 369871"/>
                    <a:gd name="connsiteX105" fmla="*/ 741676 w 2152619"/>
                    <a:gd name="connsiteY105" fmla="*/ 90455 h 369871"/>
                    <a:gd name="connsiteX106" fmla="*/ 744884 w 2152619"/>
                    <a:gd name="connsiteY106" fmla="*/ 95518 h 369871"/>
                    <a:gd name="connsiteX107" fmla="*/ 746910 w 2152619"/>
                    <a:gd name="connsiteY107" fmla="*/ 83030 h 369871"/>
                    <a:gd name="connsiteX108" fmla="*/ 751976 w 2152619"/>
                    <a:gd name="connsiteY108" fmla="*/ 16712 h 369871"/>
                    <a:gd name="connsiteX109" fmla="*/ 751469 w 2152619"/>
                    <a:gd name="connsiteY109" fmla="*/ -1851 h 369871"/>
                    <a:gd name="connsiteX110" fmla="*/ 805332 w 2152619"/>
                    <a:gd name="connsiteY110" fmla="*/ -1851 h 369871"/>
                    <a:gd name="connsiteX111" fmla="*/ 859026 w 2152619"/>
                    <a:gd name="connsiteY111" fmla="*/ -1851 h 369871"/>
                    <a:gd name="connsiteX112" fmla="*/ 859026 w 2152619"/>
                    <a:gd name="connsiteY112" fmla="*/ 10805 h 369871"/>
                    <a:gd name="connsiteX113" fmla="*/ 858857 w 2152619"/>
                    <a:gd name="connsiteY113" fmla="*/ 23462 h 369871"/>
                    <a:gd name="connsiteX114" fmla="*/ 860714 w 2152619"/>
                    <a:gd name="connsiteY114" fmla="*/ 10468 h 369871"/>
                    <a:gd name="connsiteX115" fmla="*/ 862403 w 2152619"/>
                    <a:gd name="connsiteY115" fmla="*/ -2695 h 369871"/>
                    <a:gd name="connsiteX116" fmla="*/ 916266 w 2152619"/>
                    <a:gd name="connsiteY116" fmla="*/ -2695 h 369871"/>
                    <a:gd name="connsiteX117" fmla="*/ 969960 w 2152619"/>
                    <a:gd name="connsiteY117" fmla="*/ -2695 h 369871"/>
                    <a:gd name="connsiteX118" fmla="*/ 969960 w 2152619"/>
                    <a:gd name="connsiteY118" fmla="*/ 3718 h 369871"/>
                    <a:gd name="connsiteX119" fmla="*/ 966583 w 2152619"/>
                    <a:gd name="connsiteY119" fmla="*/ 23799 h 369871"/>
                    <a:gd name="connsiteX120" fmla="*/ 974856 w 2152619"/>
                    <a:gd name="connsiteY120" fmla="*/ 75605 h 369871"/>
                    <a:gd name="connsiteX121" fmla="*/ 1040370 w 2152619"/>
                    <a:gd name="connsiteY121" fmla="*/ 177868 h 369871"/>
                    <a:gd name="connsiteX122" fmla="*/ 1037837 w 2152619"/>
                    <a:gd name="connsiteY122" fmla="*/ 170105 h 369871"/>
                    <a:gd name="connsiteX123" fmla="*/ 1014705 w 2152619"/>
                    <a:gd name="connsiteY123" fmla="*/ 78305 h 369871"/>
                    <a:gd name="connsiteX124" fmla="*/ 1008795 w 2152619"/>
                    <a:gd name="connsiteY124" fmla="*/ 4562 h 369871"/>
                    <a:gd name="connsiteX125" fmla="*/ 1008795 w 2152619"/>
                    <a:gd name="connsiteY125" fmla="*/ -2695 h 369871"/>
                    <a:gd name="connsiteX126" fmla="*/ 1037162 w 2152619"/>
                    <a:gd name="connsiteY126" fmla="*/ -2695 h 369871"/>
                    <a:gd name="connsiteX127" fmla="*/ 1065697 w 2152619"/>
                    <a:gd name="connsiteY127" fmla="*/ -2695 h 369871"/>
                    <a:gd name="connsiteX128" fmla="*/ 1066710 w 2152619"/>
                    <a:gd name="connsiteY128" fmla="*/ 17218 h 369871"/>
                    <a:gd name="connsiteX129" fmla="*/ 1091869 w 2152619"/>
                    <a:gd name="connsiteY129" fmla="*/ 110874 h 369871"/>
                    <a:gd name="connsiteX130" fmla="*/ 1094064 w 2152619"/>
                    <a:gd name="connsiteY130" fmla="*/ 121168 h 369871"/>
                    <a:gd name="connsiteX131" fmla="*/ 1067217 w 2152619"/>
                    <a:gd name="connsiteY131" fmla="*/ 83874 h 369871"/>
                    <a:gd name="connsiteX132" fmla="*/ 1058099 w 2152619"/>
                    <a:gd name="connsiteY132" fmla="*/ 69193 h 369871"/>
                    <a:gd name="connsiteX133" fmla="*/ 1057423 w 2152619"/>
                    <a:gd name="connsiteY133" fmla="*/ 85562 h 369871"/>
                    <a:gd name="connsiteX134" fmla="*/ 1063840 w 2152619"/>
                    <a:gd name="connsiteY134" fmla="*/ 113405 h 369871"/>
                    <a:gd name="connsiteX135" fmla="*/ 1063333 w 2152619"/>
                    <a:gd name="connsiteY135" fmla="*/ 120155 h 369871"/>
                    <a:gd name="connsiteX136" fmla="*/ 1061982 w 2152619"/>
                    <a:gd name="connsiteY136" fmla="*/ 139562 h 369871"/>
                    <a:gd name="connsiteX137" fmla="*/ 1087310 w 2152619"/>
                    <a:gd name="connsiteY137" fmla="*/ 238280 h 369871"/>
                    <a:gd name="connsiteX138" fmla="*/ 1102506 w 2152619"/>
                    <a:gd name="connsiteY138" fmla="*/ 272368 h 369871"/>
                    <a:gd name="connsiteX139" fmla="*/ 1177644 w 2152619"/>
                    <a:gd name="connsiteY139" fmla="*/ 253468 h 369871"/>
                    <a:gd name="connsiteX140" fmla="*/ 1225259 w 2152619"/>
                    <a:gd name="connsiteY140" fmla="*/ 223768 h 369871"/>
                    <a:gd name="connsiteX141" fmla="*/ 1228130 w 2152619"/>
                    <a:gd name="connsiteY141" fmla="*/ 217693 h 369871"/>
                    <a:gd name="connsiteX142" fmla="*/ 1217323 w 2152619"/>
                    <a:gd name="connsiteY142" fmla="*/ 210437 h 369871"/>
                    <a:gd name="connsiteX143" fmla="*/ 1192840 w 2152619"/>
                    <a:gd name="connsiteY143" fmla="*/ 192549 h 369871"/>
                    <a:gd name="connsiteX144" fmla="*/ 1177982 w 2152619"/>
                    <a:gd name="connsiteY144" fmla="*/ 182762 h 369871"/>
                    <a:gd name="connsiteX145" fmla="*/ 1174436 w 2152619"/>
                    <a:gd name="connsiteY145" fmla="*/ 214318 h 369871"/>
                    <a:gd name="connsiteX146" fmla="*/ 1171565 w 2152619"/>
                    <a:gd name="connsiteY146" fmla="*/ 244524 h 369871"/>
                    <a:gd name="connsiteX147" fmla="*/ 1170214 w 2152619"/>
                    <a:gd name="connsiteY147" fmla="*/ 209087 h 369871"/>
                    <a:gd name="connsiteX148" fmla="*/ 1168864 w 2152619"/>
                    <a:gd name="connsiteY148" fmla="*/ 173649 h 369871"/>
                    <a:gd name="connsiteX149" fmla="*/ 1157720 w 2152619"/>
                    <a:gd name="connsiteY149" fmla="*/ 162343 h 369871"/>
                    <a:gd name="connsiteX150" fmla="*/ 1145394 w 2152619"/>
                    <a:gd name="connsiteY150" fmla="*/ 150868 h 369871"/>
                    <a:gd name="connsiteX151" fmla="*/ 1138133 w 2152619"/>
                    <a:gd name="connsiteY151" fmla="*/ 221743 h 369871"/>
                    <a:gd name="connsiteX152" fmla="*/ 1134925 w 2152619"/>
                    <a:gd name="connsiteY152" fmla="*/ 235243 h 369871"/>
                    <a:gd name="connsiteX153" fmla="*/ 1129353 w 2152619"/>
                    <a:gd name="connsiteY153" fmla="*/ 175337 h 369871"/>
                    <a:gd name="connsiteX154" fmla="*/ 1124625 w 2152619"/>
                    <a:gd name="connsiteY154" fmla="*/ 126399 h 369871"/>
                    <a:gd name="connsiteX155" fmla="*/ 1114157 w 2152619"/>
                    <a:gd name="connsiteY155" fmla="*/ 111212 h 369871"/>
                    <a:gd name="connsiteX156" fmla="*/ 1073802 w 2152619"/>
                    <a:gd name="connsiteY156" fmla="*/ 6249 h 369871"/>
                    <a:gd name="connsiteX157" fmla="*/ 1072789 w 2152619"/>
                    <a:gd name="connsiteY157" fmla="*/ -2695 h 369871"/>
                    <a:gd name="connsiteX158" fmla="*/ 1090687 w 2152619"/>
                    <a:gd name="connsiteY158" fmla="*/ -2695 h 369871"/>
                    <a:gd name="connsiteX159" fmla="*/ 1108416 w 2152619"/>
                    <a:gd name="connsiteY159" fmla="*/ -2695 h 369871"/>
                    <a:gd name="connsiteX160" fmla="*/ 1108416 w 2152619"/>
                    <a:gd name="connsiteY160" fmla="*/ 13843 h 369871"/>
                    <a:gd name="connsiteX161" fmla="*/ 1111793 w 2152619"/>
                    <a:gd name="connsiteY161" fmla="*/ 44387 h 369871"/>
                    <a:gd name="connsiteX162" fmla="*/ 1117702 w 2152619"/>
                    <a:gd name="connsiteY162" fmla="*/ 56368 h 369871"/>
                    <a:gd name="connsiteX163" fmla="*/ 1111793 w 2152619"/>
                    <a:gd name="connsiteY163" fmla="*/ -1345 h 369871"/>
                    <a:gd name="connsiteX164" fmla="*/ 1224077 w 2152619"/>
                    <a:gd name="connsiteY164" fmla="*/ -2695 h 369871"/>
                    <a:gd name="connsiteX165" fmla="*/ 1336362 w 2152619"/>
                    <a:gd name="connsiteY165" fmla="*/ -1345 h 369871"/>
                    <a:gd name="connsiteX166" fmla="*/ 1332141 w 2152619"/>
                    <a:gd name="connsiteY166" fmla="*/ 16712 h 369871"/>
                    <a:gd name="connsiteX167" fmla="*/ 1324542 w 2152619"/>
                    <a:gd name="connsiteY167" fmla="*/ 58055 h 369871"/>
                    <a:gd name="connsiteX168" fmla="*/ 1318802 w 2152619"/>
                    <a:gd name="connsiteY168" fmla="*/ 92312 h 369871"/>
                    <a:gd name="connsiteX169" fmla="*/ 1316606 w 2152619"/>
                    <a:gd name="connsiteY169" fmla="*/ 101930 h 369871"/>
                    <a:gd name="connsiteX170" fmla="*/ 1324880 w 2152619"/>
                    <a:gd name="connsiteY170" fmla="*/ 115093 h 369871"/>
                    <a:gd name="connsiteX171" fmla="*/ 1334336 w 2152619"/>
                    <a:gd name="connsiteY171" fmla="*/ 128424 h 369871"/>
                    <a:gd name="connsiteX172" fmla="*/ 1370807 w 2152619"/>
                    <a:gd name="connsiteY172" fmla="*/ 62780 h 369871"/>
                    <a:gd name="connsiteX173" fmla="*/ 1375028 w 2152619"/>
                    <a:gd name="connsiteY173" fmla="*/ 51305 h 369871"/>
                    <a:gd name="connsiteX174" fmla="*/ 1370976 w 2152619"/>
                    <a:gd name="connsiteY174" fmla="*/ 31562 h 369871"/>
                    <a:gd name="connsiteX175" fmla="*/ 1365910 w 2152619"/>
                    <a:gd name="connsiteY175" fmla="*/ 4562 h 369871"/>
                    <a:gd name="connsiteX176" fmla="*/ 1364728 w 2152619"/>
                    <a:gd name="connsiteY176" fmla="*/ -2695 h 369871"/>
                    <a:gd name="connsiteX177" fmla="*/ 1442230 w 2152619"/>
                    <a:gd name="connsiteY177" fmla="*/ -2695 h 369871"/>
                    <a:gd name="connsiteX178" fmla="*/ 1519901 w 2152619"/>
                    <a:gd name="connsiteY178" fmla="*/ -2695 h 369871"/>
                    <a:gd name="connsiteX179" fmla="*/ 1519732 w 2152619"/>
                    <a:gd name="connsiteY179" fmla="*/ 26499 h 369871"/>
                    <a:gd name="connsiteX180" fmla="*/ 1521927 w 2152619"/>
                    <a:gd name="connsiteY180" fmla="*/ 68855 h 369871"/>
                    <a:gd name="connsiteX181" fmla="*/ 1526823 w 2152619"/>
                    <a:gd name="connsiteY181" fmla="*/ 77293 h 369871"/>
                    <a:gd name="connsiteX182" fmla="*/ 1534253 w 2152619"/>
                    <a:gd name="connsiteY182" fmla="*/ 59237 h 369871"/>
                    <a:gd name="connsiteX183" fmla="*/ 1538980 w 2152619"/>
                    <a:gd name="connsiteY183" fmla="*/ 21774 h 369871"/>
                    <a:gd name="connsiteX184" fmla="*/ 1538980 w 2152619"/>
                    <a:gd name="connsiteY184" fmla="*/ -2695 h 369871"/>
                    <a:gd name="connsiteX185" fmla="*/ 1581868 w 2152619"/>
                    <a:gd name="connsiteY185" fmla="*/ -2695 h 369871"/>
                    <a:gd name="connsiteX186" fmla="*/ 1624925 w 2152619"/>
                    <a:gd name="connsiteY186" fmla="*/ -2695 h 369871"/>
                    <a:gd name="connsiteX187" fmla="*/ 1624587 w 2152619"/>
                    <a:gd name="connsiteY187" fmla="*/ 14687 h 369871"/>
                    <a:gd name="connsiteX188" fmla="*/ 1629821 w 2152619"/>
                    <a:gd name="connsiteY188" fmla="*/ 47930 h 369871"/>
                    <a:gd name="connsiteX189" fmla="*/ 1672371 w 2152619"/>
                    <a:gd name="connsiteY189" fmla="*/ 125555 h 369871"/>
                    <a:gd name="connsiteX190" fmla="*/ 1675917 w 2152619"/>
                    <a:gd name="connsiteY190" fmla="*/ 129774 h 369871"/>
                    <a:gd name="connsiteX191" fmla="*/ 1675242 w 2152619"/>
                    <a:gd name="connsiteY191" fmla="*/ 124712 h 369871"/>
                    <a:gd name="connsiteX192" fmla="*/ 1667306 w 2152619"/>
                    <a:gd name="connsiteY192" fmla="*/ 100243 h 369871"/>
                    <a:gd name="connsiteX193" fmla="*/ 1644849 w 2152619"/>
                    <a:gd name="connsiteY193" fmla="*/ 4393 h 369871"/>
                    <a:gd name="connsiteX194" fmla="*/ 1644005 w 2152619"/>
                    <a:gd name="connsiteY194" fmla="*/ -2695 h 369871"/>
                    <a:gd name="connsiteX195" fmla="*/ 1693815 w 2152619"/>
                    <a:gd name="connsiteY195" fmla="*/ -2357 h 369871"/>
                    <a:gd name="connsiteX196" fmla="*/ 1743794 w 2152619"/>
                    <a:gd name="connsiteY196" fmla="*/ -1851 h 369871"/>
                    <a:gd name="connsiteX197" fmla="*/ 1743457 w 2152619"/>
                    <a:gd name="connsiteY197" fmla="*/ 12493 h 369871"/>
                    <a:gd name="connsiteX198" fmla="*/ 1745652 w 2152619"/>
                    <a:gd name="connsiteY198" fmla="*/ 35274 h 369871"/>
                    <a:gd name="connsiteX199" fmla="*/ 1748184 w 2152619"/>
                    <a:gd name="connsiteY199" fmla="*/ 20593 h 369871"/>
                    <a:gd name="connsiteX200" fmla="*/ 1748353 w 2152619"/>
                    <a:gd name="connsiteY200" fmla="*/ -2695 h 369871"/>
                    <a:gd name="connsiteX201" fmla="*/ 1815217 w 2152619"/>
                    <a:gd name="connsiteY201" fmla="*/ -2695 h 369871"/>
                    <a:gd name="connsiteX202" fmla="*/ 1882250 w 2152619"/>
                    <a:gd name="connsiteY202" fmla="*/ -2695 h 369871"/>
                    <a:gd name="connsiteX203" fmla="*/ 1880900 w 2152619"/>
                    <a:gd name="connsiteY203" fmla="*/ 6080 h 369871"/>
                    <a:gd name="connsiteX204" fmla="*/ 1878029 w 2152619"/>
                    <a:gd name="connsiteY204" fmla="*/ 101930 h 369871"/>
                    <a:gd name="connsiteX205" fmla="*/ 1900993 w 2152619"/>
                    <a:gd name="connsiteY205" fmla="*/ 57887 h 369871"/>
                    <a:gd name="connsiteX206" fmla="*/ 1906227 w 2152619"/>
                    <a:gd name="connsiteY206" fmla="*/ 10805 h 369871"/>
                    <a:gd name="connsiteX207" fmla="*/ 1903694 w 2152619"/>
                    <a:gd name="connsiteY207" fmla="*/ -501 h 369871"/>
                    <a:gd name="connsiteX208" fmla="*/ 1925644 w 2152619"/>
                    <a:gd name="connsiteY208" fmla="*/ -2695 h 369871"/>
                    <a:gd name="connsiteX209" fmla="*/ 1945738 w 2152619"/>
                    <a:gd name="connsiteY209" fmla="*/ 8105 h 369871"/>
                    <a:gd name="connsiteX210" fmla="*/ 1961778 w 2152619"/>
                    <a:gd name="connsiteY210" fmla="*/ 69024 h 369871"/>
                    <a:gd name="connsiteX211" fmla="*/ 1964311 w 2152619"/>
                    <a:gd name="connsiteY211" fmla="*/ 59743 h 369871"/>
                    <a:gd name="connsiteX212" fmla="*/ 1960090 w 2152619"/>
                    <a:gd name="connsiteY212" fmla="*/ 5405 h 369871"/>
                    <a:gd name="connsiteX213" fmla="*/ 1958908 w 2152619"/>
                    <a:gd name="connsiteY213" fmla="*/ -2695 h 369871"/>
                    <a:gd name="connsiteX214" fmla="*/ 2029318 w 2152619"/>
                    <a:gd name="connsiteY214" fmla="*/ -2695 h 369871"/>
                    <a:gd name="connsiteX215" fmla="*/ 2099559 w 2152619"/>
                    <a:gd name="connsiteY215" fmla="*/ -2695 h 369871"/>
                    <a:gd name="connsiteX216" fmla="*/ 2098546 w 2152619"/>
                    <a:gd name="connsiteY216" fmla="*/ 4562 h 369871"/>
                    <a:gd name="connsiteX217" fmla="*/ 2080985 w 2152619"/>
                    <a:gd name="connsiteY217" fmla="*/ 85730 h 369871"/>
                    <a:gd name="connsiteX218" fmla="*/ 2076258 w 2152619"/>
                    <a:gd name="connsiteY218" fmla="*/ 102943 h 369871"/>
                    <a:gd name="connsiteX219" fmla="*/ 2086726 w 2152619"/>
                    <a:gd name="connsiteY219" fmla="*/ 85055 h 369871"/>
                    <a:gd name="connsiteX220" fmla="*/ 2109521 w 2152619"/>
                    <a:gd name="connsiteY220" fmla="*/ 20930 h 369871"/>
                    <a:gd name="connsiteX221" fmla="*/ 2112391 w 2152619"/>
                    <a:gd name="connsiteY221" fmla="*/ 2874 h 369871"/>
                    <a:gd name="connsiteX222" fmla="*/ 2113236 w 2152619"/>
                    <a:gd name="connsiteY222" fmla="*/ -2695 h 369871"/>
                    <a:gd name="connsiteX223" fmla="*/ 2130121 w 2152619"/>
                    <a:gd name="connsiteY223" fmla="*/ -2695 h 369871"/>
                    <a:gd name="connsiteX224" fmla="*/ 2146837 w 2152619"/>
                    <a:gd name="connsiteY224" fmla="*/ -2695 h 369871"/>
                    <a:gd name="connsiteX225" fmla="*/ 2145824 w 2152619"/>
                    <a:gd name="connsiteY225" fmla="*/ 2030 h 369871"/>
                    <a:gd name="connsiteX226" fmla="*/ 2119145 w 2152619"/>
                    <a:gd name="connsiteY226" fmla="*/ 74930 h 369871"/>
                    <a:gd name="connsiteX227" fmla="*/ 2081492 w 2152619"/>
                    <a:gd name="connsiteY227" fmla="*/ 132305 h 369871"/>
                    <a:gd name="connsiteX228" fmla="*/ 2074232 w 2152619"/>
                    <a:gd name="connsiteY228" fmla="*/ 140405 h 369871"/>
                    <a:gd name="connsiteX229" fmla="*/ 2079466 w 2152619"/>
                    <a:gd name="connsiteY229" fmla="*/ 155424 h 369871"/>
                    <a:gd name="connsiteX230" fmla="*/ 2132653 w 2152619"/>
                    <a:gd name="connsiteY230" fmla="*/ 260049 h 369871"/>
                    <a:gd name="connsiteX231" fmla="*/ 2123198 w 2152619"/>
                    <a:gd name="connsiteY231" fmla="*/ 252624 h 369871"/>
                    <a:gd name="connsiteX232" fmla="*/ 2068322 w 2152619"/>
                    <a:gd name="connsiteY232" fmla="*/ 177868 h 369871"/>
                    <a:gd name="connsiteX233" fmla="*/ 2055827 w 2152619"/>
                    <a:gd name="connsiteY233" fmla="*/ 159305 h 369871"/>
                    <a:gd name="connsiteX234" fmla="*/ 2038098 w 2152619"/>
                    <a:gd name="connsiteY234" fmla="*/ 182930 h 369871"/>
                    <a:gd name="connsiteX235" fmla="*/ 1997068 w 2152619"/>
                    <a:gd name="connsiteY235" fmla="*/ 245030 h 369871"/>
                    <a:gd name="connsiteX236" fmla="*/ 1983391 w 2152619"/>
                    <a:gd name="connsiteY236" fmla="*/ 264605 h 369871"/>
                    <a:gd name="connsiteX237" fmla="*/ 2006692 w 2152619"/>
                    <a:gd name="connsiteY237" fmla="*/ 270512 h 369871"/>
                    <a:gd name="connsiteX238" fmla="*/ 2034552 w 2152619"/>
                    <a:gd name="connsiteY238" fmla="*/ 278443 h 369871"/>
                    <a:gd name="connsiteX239" fmla="*/ 2036241 w 2152619"/>
                    <a:gd name="connsiteY239" fmla="*/ 279793 h 369871"/>
                    <a:gd name="connsiteX240" fmla="*/ 1987105 w 2152619"/>
                    <a:gd name="connsiteY240" fmla="*/ 270005 h 369871"/>
                    <a:gd name="connsiteX241" fmla="*/ 1972584 w 2152619"/>
                    <a:gd name="connsiteY241" fmla="*/ 276080 h 369871"/>
                    <a:gd name="connsiteX242" fmla="*/ 1953673 w 2152619"/>
                    <a:gd name="connsiteY242" fmla="*/ 297680 h 369871"/>
                    <a:gd name="connsiteX243" fmla="*/ 1940841 w 2152619"/>
                    <a:gd name="connsiteY243" fmla="*/ 313374 h 369871"/>
                    <a:gd name="connsiteX244" fmla="*/ 1964817 w 2152619"/>
                    <a:gd name="connsiteY244" fmla="*/ 355055 h 369871"/>
                    <a:gd name="connsiteX245" fmla="*/ 1948946 w 2152619"/>
                    <a:gd name="connsiteY245" fmla="*/ 337843 h 369871"/>
                    <a:gd name="connsiteX246" fmla="*/ 1934425 w 2152619"/>
                    <a:gd name="connsiteY246" fmla="*/ 319618 h 369871"/>
                    <a:gd name="connsiteX247" fmla="*/ 1929359 w 2152619"/>
                    <a:gd name="connsiteY247" fmla="*/ 323499 h 369871"/>
                    <a:gd name="connsiteX248" fmla="*/ 1925138 w 2152619"/>
                    <a:gd name="connsiteY248" fmla="*/ 327212 h 369871"/>
                    <a:gd name="connsiteX249" fmla="*/ 1929021 w 2152619"/>
                    <a:gd name="connsiteY249" fmla="*/ 321812 h 369871"/>
                    <a:gd name="connsiteX250" fmla="*/ 1932905 w 2152619"/>
                    <a:gd name="connsiteY250" fmla="*/ 316412 h 369871"/>
                    <a:gd name="connsiteX251" fmla="*/ 1926658 w 2152619"/>
                    <a:gd name="connsiteY251" fmla="*/ 306962 h 369871"/>
                    <a:gd name="connsiteX252" fmla="*/ 1920579 w 2152619"/>
                    <a:gd name="connsiteY252" fmla="*/ 297680 h 369871"/>
                    <a:gd name="connsiteX253" fmla="*/ 1911630 w 2152619"/>
                    <a:gd name="connsiteY253" fmla="*/ 310674 h 369871"/>
                    <a:gd name="connsiteX254" fmla="*/ 1868911 w 2152619"/>
                    <a:gd name="connsiteY254" fmla="*/ 366868 h 369871"/>
                    <a:gd name="connsiteX255" fmla="*/ 1874652 w 2152619"/>
                    <a:gd name="connsiteY255" fmla="*/ 357249 h 369871"/>
                    <a:gd name="connsiteX256" fmla="*/ 1907747 w 2152619"/>
                    <a:gd name="connsiteY256" fmla="*/ 299705 h 369871"/>
                    <a:gd name="connsiteX257" fmla="*/ 1913825 w 2152619"/>
                    <a:gd name="connsiteY257" fmla="*/ 287555 h 369871"/>
                    <a:gd name="connsiteX258" fmla="*/ 1905383 w 2152619"/>
                    <a:gd name="connsiteY258" fmla="*/ 273212 h 369871"/>
                    <a:gd name="connsiteX259" fmla="*/ 1892550 w 2152619"/>
                    <a:gd name="connsiteY259" fmla="*/ 250093 h 369871"/>
                    <a:gd name="connsiteX260" fmla="*/ 1869249 w 2152619"/>
                    <a:gd name="connsiteY260" fmla="*/ 222587 h 369871"/>
                    <a:gd name="connsiteX261" fmla="*/ 1841895 w 2152619"/>
                    <a:gd name="connsiteY261" fmla="*/ 191199 h 369871"/>
                    <a:gd name="connsiteX262" fmla="*/ 1830920 w 2152619"/>
                    <a:gd name="connsiteY262" fmla="*/ 179555 h 369871"/>
                    <a:gd name="connsiteX263" fmla="*/ 1836492 w 2152619"/>
                    <a:gd name="connsiteY263" fmla="*/ 197612 h 369871"/>
                    <a:gd name="connsiteX264" fmla="*/ 1847467 w 2152619"/>
                    <a:gd name="connsiteY264" fmla="*/ 285699 h 369871"/>
                    <a:gd name="connsiteX265" fmla="*/ 1860300 w 2152619"/>
                    <a:gd name="connsiteY265" fmla="*/ 307130 h 369871"/>
                    <a:gd name="connsiteX266" fmla="*/ 1870937 w 2152619"/>
                    <a:gd name="connsiteY266" fmla="*/ 312362 h 369871"/>
                    <a:gd name="connsiteX267" fmla="*/ 1843415 w 2152619"/>
                    <a:gd name="connsiteY267" fmla="*/ 302405 h 369871"/>
                    <a:gd name="connsiteX268" fmla="*/ 1835648 w 2152619"/>
                    <a:gd name="connsiteY268" fmla="*/ 309830 h 369871"/>
                    <a:gd name="connsiteX269" fmla="*/ 1825179 w 2152619"/>
                    <a:gd name="connsiteY269" fmla="*/ 323837 h 369871"/>
                    <a:gd name="connsiteX270" fmla="*/ 1820620 w 2152619"/>
                    <a:gd name="connsiteY270" fmla="*/ 328899 h 369871"/>
                    <a:gd name="connsiteX271" fmla="*/ 1824335 w 2152619"/>
                    <a:gd name="connsiteY271" fmla="*/ 322655 h 369871"/>
                    <a:gd name="connsiteX272" fmla="*/ 1826699 w 2152619"/>
                    <a:gd name="connsiteY272" fmla="*/ 314387 h 369871"/>
                    <a:gd name="connsiteX273" fmla="*/ 1827374 w 2152619"/>
                    <a:gd name="connsiteY273" fmla="*/ 313543 h 369871"/>
                    <a:gd name="connsiteX274" fmla="*/ 1836155 w 2152619"/>
                    <a:gd name="connsiteY274" fmla="*/ 299199 h 369871"/>
                    <a:gd name="connsiteX275" fmla="*/ 1826361 w 2152619"/>
                    <a:gd name="connsiteY275" fmla="*/ 286037 h 369871"/>
                    <a:gd name="connsiteX276" fmla="*/ 1783305 w 2152619"/>
                    <a:gd name="connsiteY276" fmla="*/ 231530 h 369871"/>
                    <a:gd name="connsiteX277" fmla="*/ 1757978 w 2152619"/>
                    <a:gd name="connsiteY277" fmla="*/ 222080 h 369871"/>
                    <a:gd name="connsiteX278" fmla="*/ 1750379 w 2152619"/>
                    <a:gd name="connsiteY278" fmla="*/ 225962 h 369871"/>
                    <a:gd name="connsiteX279" fmla="*/ 1760510 w 2152619"/>
                    <a:gd name="connsiteY279" fmla="*/ 243680 h 369871"/>
                    <a:gd name="connsiteX280" fmla="*/ 1797657 w 2152619"/>
                    <a:gd name="connsiteY280" fmla="*/ 298862 h 369871"/>
                    <a:gd name="connsiteX281" fmla="*/ 1813022 w 2152619"/>
                    <a:gd name="connsiteY281" fmla="*/ 306962 h 369871"/>
                    <a:gd name="connsiteX282" fmla="*/ 1823829 w 2152619"/>
                    <a:gd name="connsiteY282" fmla="*/ 312362 h 369871"/>
                    <a:gd name="connsiteX283" fmla="*/ 1808970 w 2152619"/>
                    <a:gd name="connsiteY283" fmla="*/ 307637 h 369871"/>
                    <a:gd name="connsiteX284" fmla="*/ 1787188 w 2152619"/>
                    <a:gd name="connsiteY284" fmla="*/ 294474 h 369871"/>
                    <a:gd name="connsiteX285" fmla="*/ 1743625 w 2152619"/>
                    <a:gd name="connsiteY285" fmla="*/ 241487 h 369871"/>
                    <a:gd name="connsiteX286" fmla="*/ 1739235 w 2152619"/>
                    <a:gd name="connsiteY286" fmla="*/ 234905 h 369871"/>
                    <a:gd name="connsiteX287" fmla="*/ 1736365 w 2152619"/>
                    <a:gd name="connsiteY287" fmla="*/ 238955 h 369871"/>
                    <a:gd name="connsiteX288" fmla="*/ 1731299 w 2152619"/>
                    <a:gd name="connsiteY288" fmla="*/ 253637 h 369871"/>
                    <a:gd name="connsiteX289" fmla="*/ 1744638 w 2152619"/>
                    <a:gd name="connsiteY289" fmla="*/ 318943 h 369871"/>
                    <a:gd name="connsiteX290" fmla="*/ 1750042 w 2152619"/>
                    <a:gd name="connsiteY290" fmla="*/ 327212 h 369871"/>
                    <a:gd name="connsiteX291" fmla="*/ 1743625 w 2152619"/>
                    <a:gd name="connsiteY291" fmla="*/ 320124 h 369871"/>
                    <a:gd name="connsiteX292" fmla="*/ 1719649 w 2152619"/>
                    <a:gd name="connsiteY292" fmla="*/ 266124 h 369871"/>
                    <a:gd name="connsiteX293" fmla="*/ 1714246 w 2152619"/>
                    <a:gd name="connsiteY293" fmla="*/ 264437 h 369871"/>
                    <a:gd name="connsiteX294" fmla="*/ 1716610 w 2152619"/>
                    <a:gd name="connsiteY294" fmla="*/ 258530 h 369871"/>
                    <a:gd name="connsiteX295" fmla="*/ 1719649 w 2152619"/>
                    <a:gd name="connsiteY295" fmla="*/ 246718 h 369871"/>
                    <a:gd name="connsiteX296" fmla="*/ 1722688 w 2152619"/>
                    <a:gd name="connsiteY296" fmla="*/ 228493 h 369871"/>
                    <a:gd name="connsiteX297" fmla="*/ 1717960 w 2152619"/>
                    <a:gd name="connsiteY297" fmla="*/ 219212 h 369871"/>
                    <a:gd name="connsiteX298" fmla="*/ 1701075 w 2152619"/>
                    <a:gd name="connsiteY298" fmla="*/ 243005 h 369871"/>
                    <a:gd name="connsiteX299" fmla="*/ 1687736 w 2152619"/>
                    <a:gd name="connsiteY299" fmla="*/ 260893 h 369871"/>
                    <a:gd name="connsiteX300" fmla="*/ 1698036 w 2152619"/>
                    <a:gd name="connsiteY300" fmla="*/ 276249 h 369871"/>
                    <a:gd name="connsiteX301" fmla="*/ 1721675 w 2152619"/>
                    <a:gd name="connsiteY301" fmla="*/ 309324 h 369871"/>
                    <a:gd name="connsiteX302" fmla="*/ 1735014 w 2152619"/>
                    <a:gd name="connsiteY302" fmla="*/ 327212 h 369871"/>
                    <a:gd name="connsiteX303" fmla="*/ 1721168 w 2152619"/>
                    <a:gd name="connsiteY303" fmla="*/ 312868 h 369871"/>
                    <a:gd name="connsiteX304" fmla="*/ 1694659 w 2152619"/>
                    <a:gd name="connsiteY304" fmla="*/ 283674 h 369871"/>
                    <a:gd name="connsiteX305" fmla="*/ 1681827 w 2152619"/>
                    <a:gd name="connsiteY305" fmla="*/ 268655 h 369871"/>
                    <a:gd name="connsiteX306" fmla="*/ 1672540 w 2152619"/>
                    <a:gd name="connsiteY306" fmla="*/ 279455 h 369871"/>
                    <a:gd name="connsiteX307" fmla="*/ 1648732 w 2152619"/>
                    <a:gd name="connsiteY307" fmla="*/ 303080 h 369871"/>
                    <a:gd name="connsiteX308" fmla="*/ 1675242 w 2152619"/>
                    <a:gd name="connsiteY308" fmla="*/ 353030 h 369871"/>
                    <a:gd name="connsiteX309" fmla="*/ 1682671 w 2152619"/>
                    <a:gd name="connsiteY309" fmla="*/ 366024 h 369871"/>
                    <a:gd name="connsiteX310" fmla="*/ 1659539 w 2152619"/>
                    <a:gd name="connsiteY310" fmla="*/ 336493 h 369871"/>
                    <a:gd name="connsiteX311" fmla="*/ 1636744 w 2152619"/>
                    <a:gd name="connsiteY311" fmla="*/ 307805 h 369871"/>
                    <a:gd name="connsiteX312" fmla="*/ 1629652 w 2152619"/>
                    <a:gd name="connsiteY312" fmla="*/ 310337 h 369871"/>
                    <a:gd name="connsiteX313" fmla="*/ 1628808 w 2152619"/>
                    <a:gd name="connsiteY313" fmla="*/ 308987 h 369871"/>
                    <a:gd name="connsiteX314" fmla="*/ 1636913 w 2152619"/>
                    <a:gd name="connsiteY314" fmla="*/ 305274 h 369871"/>
                    <a:gd name="connsiteX315" fmla="*/ 1627795 w 2152619"/>
                    <a:gd name="connsiteY315" fmla="*/ 290930 h 369871"/>
                    <a:gd name="connsiteX316" fmla="*/ 1611923 w 2152619"/>
                    <a:gd name="connsiteY316" fmla="*/ 264605 h 369871"/>
                    <a:gd name="connsiteX317" fmla="*/ 1605000 w 2152619"/>
                    <a:gd name="connsiteY317" fmla="*/ 252624 h 369871"/>
                    <a:gd name="connsiteX318" fmla="*/ 1591324 w 2152619"/>
                    <a:gd name="connsiteY318" fmla="*/ 256505 h 369871"/>
                    <a:gd name="connsiteX319" fmla="*/ 1560424 w 2152619"/>
                    <a:gd name="connsiteY319" fmla="*/ 263930 h 369871"/>
                    <a:gd name="connsiteX320" fmla="*/ 1541007 w 2152619"/>
                    <a:gd name="connsiteY320" fmla="*/ 270174 h 369871"/>
                    <a:gd name="connsiteX321" fmla="*/ 1525979 w 2152619"/>
                    <a:gd name="connsiteY321" fmla="*/ 293462 h 369871"/>
                    <a:gd name="connsiteX322" fmla="*/ 1493898 w 2152619"/>
                    <a:gd name="connsiteY322" fmla="*/ 339362 h 369871"/>
                    <a:gd name="connsiteX323" fmla="*/ 1477688 w 2152619"/>
                    <a:gd name="connsiteY323" fmla="*/ 357418 h 369871"/>
                    <a:gd name="connsiteX324" fmla="*/ 1523446 w 2152619"/>
                    <a:gd name="connsiteY324" fmla="*/ 271524 h 369871"/>
                    <a:gd name="connsiteX325" fmla="*/ 1480728 w 2152619"/>
                    <a:gd name="connsiteY325" fmla="*/ 279793 h 369871"/>
                    <a:gd name="connsiteX326" fmla="*/ 1483092 w 2152619"/>
                    <a:gd name="connsiteY326" fmla="*/ 278274 h 369871"/>
                    <a:gd name="connsiteX327" fmla="*/ 1506730 w 2152619"/>
                    <a:gd name="connsiteY327" fmla="*/ 271187 h 369871"/>
                    <a:gd name="connsiteX328" fmla="*/ 1526655 w 2152619"/>
                    <a:gd name="connsiteY328" fmla="*/ 264268 h 369871"/>
                    <a:gd name="connsiteX329" fmla="*/ 1515342 w 2152619"/>
                    <a:gd name="connsiteY329" fmla="*/ 246043 h 369871"/>
                    <a:gd name="connsiteX330" fmla="*/ 1499470 w 2152619"/>
                    <a:gd name="connsiteY330" fmla="*/ 226468 h 369871"/>
                    <a:gd name="connsiteX331" fmla="*/ 1495417 w 2152619"/>
                    <a:gd name="connsiteY331" fmla="*/ 224274 h 369871"/>
                    <a:gd name="connsiteX332" fmla="*/ 1483260 w 2152619"/>
                    <a:gd name="connsiteY332" fmla="*/ 241655 h 369871"/>
                    <a:gd name="connsiteX333" fmla="*/ 1490859 w 2152619"/>
                    <a:gd name="connsiteY333" fmla="*/ 254818 h 369871"/>
                    <a:gd name="connsiteX334" fmla="*/ 1497950 w 2152619"/>
                    <a:gd name="connsiteY334" fmla="*/ 266630 h 369871"/>
                    <a:gd name="connsiteX335" fmla="*/ 1488157 w 2152619"/>
                    <a:gd name="connsiteY335" fmla="*/ 256337 h 369871"/>
                    <a:gd name="connsiteX336" fmla="*/ 1479039 w 2152619"/>
                    <a:gd name="connsiteY336" fmla="*/ 245368 h 369871"/>
                    <a:gd name="connsiteX337" fmla="*/ 1468402 w 2152619"/>
                    <a:gd name="connsiteY337" fmla="*/ 256674 h 369871"/>
                    <a:gd name="connsiteX338" fmla="*/ 1457764 w 2152619"/>
                    <a:gd name="connsiteY338" fmla="*/ 268149 h 369871"/>
                    <a:gd name="connsiteX339" fmla="*/ 1466375 w 2152619"/>
                    <a:gd name="connsiteY339" fmla="*/ 254987 h 369871"/>
                    <a:gd name="connsiteX340" fmla="*/ 1472792 w 2152619"/>
                    <a:gd name="connsiteY340" fmla="*/ 238618 h 369871"/>
                    <a:gd name="connsiteX341" fmla="*/ 1458102 w 2152619"/>
                    <a:gd name="connsiteY341" fmla="*/ 218705 h 369871"/>
                    <a:gd name="connsiteX342" fmla="*/ 1445438 w 2152619"/>
                    <a:gd name="connsiteY342" fmla="*/ 201830 h 369871"/>
                    <a:gd name="connsiteX343" fmla="*/ 1433112 w 2152619"/>
                    <a:gd name="connsiteY343" fmla="*/ 210268 h 369871"/>
                    <a:gd name="connsiteX344" fmla="*/ 1419942 w 2152619"/>
                    <a:gd name="connsiteY344" fmla="*/ 220055 h 369871"/>
                    <a:gd name="connsiteX345" fmla="*/ 1423488 w 2152619"/>
                    <a:gd name="connsiteY345" fmla="*/ 224949 h 369871"/>
                    <a:gd name="connsiteX346" fmla="*/ 1421799 w 2152619"/>
                    <a:gd name="connsiteY346" fmla="*/ 225962 h 369871"/>
                    <a:gd name="connsiteX347" fmla="*/ 1404408 w 2152619"/>
                    <a:gd name="connsiteY347" fmla="*/ 241824 h 369871"/>
                    <a:gd name="connsiteX348" fmla="*/ 1391575 w 2152619"/>
                    <a:gd name="connsiteY348" fmla="*/ 258530 h 369871"/>
                    <a:gd name="connsiteX349" fmla="*/ 1382289 w 2152619"/>
                    <a:gd name="connsiteY349" fmla="*/ 271355 h 369871"/>
                    <a:gd name="connsiteX350" fmla="*/ 1395290 w 2152619"/>
                    <a:gd name="connsiteY350" fmla="*/ 275574 h 369871"/>
                    <a:gd name="connsiteX351" fmla="*/ 1407109 w 2152619"/>
                    <a:gd name="connsiteY351" fmla="*/ 279962 h 369871"/>
                    <a:gd name="connsiteX352" fmla="*/ 1393770 w 2152619"/>
                    <a:gd name="connsiteY352" fmla="*/ 277262 h 369871"/>
                    <a:gd name="connsiteX353" fmla="*/ 1380094 w 2152619"/>
                    <a:gd name="connsiteY353" fmla="*/ 274055 h 369871"/>
                    <a:gd name="connsiteX354" fmla="*/ 1371989 w 2152619"/>
                    <a:gd name="connsiteY354" fmla="*/ 282493 h 369871"/>
                    <a:gd name="connsiteX355" fmla="*/ 1365066 w 2152619"/>
                    <a:gd name="connsiteY355" fmla="*/ 290762 h 369871"/>
                    <a:gd name="connsiteX356" fmla="*/ 1378574 w 2152619"/>
                    <a:gd name="connsiteY356" fmla="*/ 308987 h 369871"/>
                    <a:gd name="connsiteX357" fmla="*/ 1392251 w 2152619"/>
                    <a:gd name="connsiteY357" fmla="*/ 327212 h 369871"/>
                    <a:gd name="connsiteX358" fmla="*/ 1376886 w 2152619"/>
                    <a:gd name="connsiteY358" fmla="*/ 311180 h 369871"/>
                    <a:gd name="connsiteX359" fmla="*/ 1361520 w 2152619"/>
                    <a:gd name="connsiteY359" fmla="*/ 295149 h 369871"/>
                    <a:gd name="connsiteX360" fmla="*/ 1348012 w 2152619"/>
                    <a:gd name="connsiteY360" fmla="*/ 309324 h 369871"/>
                    <a:gd name="connsiteX361" fmla="*/ 1335349 w 2152619"/>
                    <a:gd name="connsiteY361" fmla="*/ 325693 h 369871"/>
                    <a:gd name="connsiteX362" fmla="*/ 1328932 w 2152619"/>
                    <a:gd name="connsiteY362" fmla="*/ 321137 h 369871"/>
                    <a:gd name="connsiteX363" fmla="*/ 1325893 w 2152619"/>
                    <a:gd name="connsiteY363" fmla="*/ 316074 h 369871"/>
                    <a:gd name="connsiteX364" fmla="*/ 1320152 w 2152619"/>
                    <a:gd name="connsiteY364" fmla="*/ 322487 h 369871"/>
                    <a:gd name="connsiteX365" fmla="*/ 1314243 w 2152619"/>
                    <a:gd name="connsiteY365" fmla="*/ 328899 h 369871"/>
                    <a:gd name="connsiteX366" fmla="*/ 1318802 w 2152619"/>
                    <a:gd name="connsiteY366" fmla="*/ 321643 h 369871"/>
                    <a:gd name="connsiteX367" fmla="*/ 1320490 w 2152619"/>
                    <a:gd name="connsiteY367" fmla="*/ 309830 h 369871"/>
                    <a:gd name="connsiteX368" fmla="*/ 1304281 w 2152619"/>
                    <a:gd name="connsiteY368" fmla="*/ 263762 h 369871"/>
                    <a:gd name="connsiteX369" fmla="*/ 1293474 w 2152619"/>
                    <a:gd name="connsiteY369" fmla="*/ 256505 h 369871"/>
                    <a:gd name="connsiteX370" fmla="*/ 1253119 w 2152619"/>
                    <a:gd name="connsiteY370" fmla="*/ 236255 h 369871"/>
                    <a:gd name="connsiteX371" fmla="*/ 1244001 w 2152619"/>
                    <a:gd name="connsiteY371" fmla="*/ 230180 h 369871"/>
                    <a:gd name="connsiteX372" fmla="*/ 1216141 w 2152619"/>
                    <a:gd name="connsiteY372" fmla="*/ 261399 h 369871"/>
                    <a:gd name="connsiteX373" fmla="*/ 1165149 w 2152619"/>
                    <a:gd name="connsiteY373" fmla="*/ 308312 h 369871"/>
                    <a:gd name="connsiteX374" fmla="*/ 1151135 w 2152619"/>
                    <a:gd name="connsiteY374" fmla="*/ 312362 h 369871"/>
                    <a:gd name="connsiteX375" fmla="*/ 1162447 w 2152619"/>
                    <a:gd name="connsiteY375" fmla="*/ 306962 h 369871"/>
                    <a:gd name="connsiteX376" fmla="*/ 1196386 w 2152619"/>
                    <a:gd name="connsiteY376" fmla="*/ 273212 h 369871"/>
                    <a:gd name="connsiteX377" fmla="*/ 1207024 w 2152619"/>
                    <a:gd name="connsiteY377" fmla="*/ 252793 h 369871"/>
                    <a:gd name="connsiteX378" fmla="*/ 1140497 w 2152619"/>
                    <a:gd name="connsiteY378" fmla="*/ 268149 h 369871"/>
                    <a:gd name="connsiteX379" fmla="*/ 1104701 w 2152619"/>
                    <a:gd name="connsiteY379" fmla="*/ 275068 h 369871"/>
                    <a:gd name="connsiteX380" fmla="*/ 1110273 w 2152619"/>
                    <a:gd name="connsiteY380" fmla="*/ 293124 h 369871"/>
                    <a:gd name="connsiteX381" fmla="*/ 1145900 w 2152619"/>
                    <a:gd name="connsiteY381" fmla="*/ 355899 h 369871"/>
                    <a:gd name="connsiteX382" fmla="*/ 1147251 w 2152619"/>
                    <a:gd name="connsiteY382" fmla="*/ 360118 h 369871"/>
                    <a:gd name="connsiteX383" fmla="*/ 1100649 w 2152619"/>
                    <a:gd name="connsiteY383" fmla="*/ 296668 h 369871"/>
                    <a:gd name="connsiteX384" fmla="*/ 1084946 w 2152619"/>
                    <a:gd name="connsiteY384" fmla="*/ 279793 h 369871"/>
                    <a:gd name="connsiteX385" fmla="*/ 1084270 w 2152619"/>
                    <a:gd name="connsiteY385" fmla="*/ 278612 h 369871"/>
                    <a:gd name="connsiteX386" fmla="*/ 1088154 w 2152619"/>
                    <a:gd name="connsiteY386" fmla="*/ 276587 h 369871"/>
                    <a:gd name="connsiteX387" fmla="*/ 1084439 w 2152619"/>
                    <a:gd name="connsiteY387" fmla="*/ 270680 h 369871"/>
                    <a:gd name="connsiteX388" fmla="*/ 1073126 w 2152619"/>
                    <a:gd name="connsiteY388" fmla="*/ 250262 h 369871"/>
                    <a:gd name="connsiteX389" fmla="*/ 1065359 w 2152619"/>
                    <a:gd name="connsiteY389" fmla="*/ 235749 h 369871"/>
                    <a:gd name="connsiteX390" fmla="*/ 1065190 w 2152619"/>
                    <a:gd name="connsiteY390" fmla="*/ 256168 h 369871"/>
                    <a:gd name="connsiteX391" fmla="*/ 1060632 w 2152619"/>
                    <a:gd name="connsiteY391" fmla="*/ 288230 h 369871"/>
                    <a:gd name="connsiteX392" fmla="*/ 1037330 w 2152619"/>
                    <a:gd name="connsiteY392" fmla="*/ 325524 h 369871"/>
                    <a:gd name="connsiteX393" fmla="*/ 1040707 w 2152619"/>
                    <a:gd name="connsiteY393" fmla="*/ 318099 h 369871"/>
                    <a:gd name="connsiteX394" fmla="*/ 1052864 w 2152619"/>
                    <a:gd name="connsiteY394" fmla="*/ 248743 h 369871"/>
                    <a:gd name="connsiteX395" fmla="*/ 1013860 w 2152619"/>
                    <a:gd name="connsiteY395" fmla="*/ 177868 h 369871"/>
                    <a:gd name="connsiteX396" fmla="*/ 962361 w 2152619"/>
                    <a:gd name="connsiteY396" fmla="*/ 104968 h 369871"/>
                    <a:gd name="connsiteX397" fmla="*/ 953581 w 2152619"/>
                    <a:gd name="connsiteY397" fmla="*/ 92480 h 369871"/>
                    <a:gd name="connsiteX398" fmla="*/ 967596 w 2152619"/>
                    <a:gd name="connsiteY398" fmla="*/ 147155 h 369871"/>
                    <a:gd name="connsiteX399" fmla="*/ 1018757 w 2152619"/>
                    <a:gd name="connsiteY399" fmla="*/ 252962 h 369871"/>
                    <a:gd name="connsiteX400" fmla="*/ 1023316 w 2152619"/>
                    <a:gd name="connsiteY400" fmla="*/ 263087 h 369871"/>
                    <a:gd name="connsiteX401" fmla="*/ 959829 w 2152619"/>
                    <a:gd name="connsiteY401" fmla="*/ 178880 h 369871"/>
                    <a:gd name="connsiteX402" fmla="*/ 923357 w 2152619"/>
                    <a:gd name="connsiteY402" fmla="*/ 107837 h 369871"/>
                    <a:gd name="connsiteX403" fmla="*/ 920149 w 2152619"/>
                    <a:gd name="connsiteY403" fmla="*/ 99399 h 369871"/>
                    <a:gd name="connsiteX404" fmla="*/ 919136 w 2152619"/>
                    <a:gd name="connsiteY404" fmla="*/ 117118 h 369871"/>
                    <a:gd name="connsiteX405" fmla="*/ 917785 w 2152619"/>
                    <a:gd name="connsiteY405" fmla="*/ 165380 h 369871"/>
                    <a:gd name="connsiteX406" fmla="*/ 916435 w 2152619"/>
                    <a:gd name="connsiteY406" fmla="*/ 219380 h 369871"/>
                    <a:gd name="connsiteX407" fmla="*/ 915253 w 2152619"/>
                    <a:gd name="connsiteY407" fmla="*/ 242837 h 369871"/>
                    <a:gd name="connsiteX408" fmla="*/ 907317 w 2152619"/>
                    <a:gd name="connsiteY408" fmla="*/ 164368 h 369871"/>
                    <a:gd name="connsiteX409" fmla="*/ 899212 w 2152619"/>
                    <a:gd name="connsiteY409" fmla="*/ 85224 h 369871"/>
                    <a:gd name="connsiteX410" fmla="*/ 896173 w 2152619"/>
                    <a:gd name="connsiteY410" fmla="*/ 87080 h 369871"/>
                    <a:gd name="connsiteX411" fmla="*/ 886211 w 2152619"/>
                    <a:gd name="connsiteY411" fmla="*/ 93155 h 369871"/>
                    <a:gd name="connsiteX412" fmla="*/ 870845 w 2152619"/>
                    <a:gd name="connsiteY412" fmla="*/ 117287 h 369871"/>
                    <a:gd name="connsiteX413" fmla="*/ 881652 w 2152619"/>
                    <a:gd name="connsiteY413" fmla="*/ 140237 h 369871"/>
                    <a:gd name="connsiteX414" fmla="*/ 883847 w 2152619"/>
                    <a:gd name="connsiteY414" fmla="*/ 142768 h 369871"/>
                    <a:gd name="connsiteX415" fmla="*/ 869157 w 2152619"/>
                    <a:gd name="connsiteY415" fmla="*/ 132305 h 369871"/>
                    <a:gd name="connsiteX416" fmla="*/ 864091 w 2152619"/>
                    <a:gd name="connsiteY416" fmla="*/ 127243 h 369871"/>
                    <a:gd name="connsiteX417" fmla="*/ 862065 w 2152619"/>
                    <a:gd name="connsiteY417" fmla="*/ 145468 h 369871"/>
                    <a:gd name="connsiteX418" fmla="*/ 860039 w 2152619"/>
                    <a:gd name="connsiteY418" fmla="*/ 163693 h 369871"/>
                    <a:gd name="connsiteX419" fmla="*/ 865273 w 2152619"/>
                    <a:gd name="connsiteY419" fmla="*/ 177193 h 369871"/>
                    <a:gd name="connsiteX420" fmla="*/ 880639 w 2152619"/>
                    <a:gd name="connsiteY420" fmla="*/ 210943 h 369871"/>
                    <a:gd name="connsiteX421" fmla="*/ 897355 w 2152619"/>
                    <a:gd name="connsiteY421" fmla="*/ 234399 h 369871"/>
                    <a:gd name="connsiteX422" fmla="*/ 903433 w 2152619"/>
                    <a:gd name="connsiteY422" fmla="*/ 238112 h 369871"/>
                    <a:gd name="connsiteX423" fmla="*/ 899043 w 2152619"/>
                    <a:gd name="connsiteY423" fmla="*/ 236930 h 369871"/>
                    <a:gd name="connsiteX424" fmla="*/ 894484 w 2152619"/>
                    <a:gd name="connsiteY424" fmla="*/ 235918 h 369871"/>
                    <a:gd name="connsiteX425" fmla="*/ 937034 w 2152619"/>
                    <a:gd name="connsiteY425" fmla="*/ 300043 h 369871"/>
                    <a:gd name="connsiteX426" fmla="*/ 951893 w 2152619"/>
                    <a:gd name="connsiteY426" fmla="*/ 307805 h 369871"/>
                    <a:gd name="connsiteX427" fmla="*/ 961011 w 2152619"/>
                    <a:gd name="connsiteY427" fmla="*/ 312362 h 369871"/>
                    <a:gd name="connsiteX428" fmla="*/ 931800 w 2152619"/>
                    <a:gd name="connsiteY428" fmla="*/ 300887 h 369871"/>
                    <a:gd name="connsiteX429" fmla="*/ 929098 w 2152619"/>
                    <a:gd name="connsiteY429" fmla="*/ 299368 h 369871"/>
                    <a:gd name="connsiteX430" fmla="*/ 936359 w 2152619"/>
                    <a:gd name="connsiteY430" fmla="*/ 310843 h 369871"/>
                    <a:gd name="connsiteX431" fmla="*/ 946827 w 2152619"/>
                    <a:gd name="connsiteY431" fmla="*/ 324343 h 369871"/>
                    <a:gd name="connsiteX432" fmla="*/ 947503 w 2152619"/>
                    <a:gd name="connsiteY432" fmla="*/ 326368 h 369871"/>
                    <a:gd name="connsiteX433" fmla="*/ 892965 w 2152619"/>
                    <a:gd name="connsiteY433" fmla="*/ 265618 h 369871"/>
                    <a:gd name="connsiteX434" fmla="*/ 868313 w 2152619"/>
                    <a:gd name="connsiteY434" fmla="*/ 233218 h 369871"/>
                    <a:gd name="connsiteX435" fmla="*/ 855142 w 2152619"/>
                    <a:gd name="connsiteY435" fmla="*/ 216680 h 369871"/>
                    <a:gd name="connsiteX436" fmla="*/ 815125 w 2152619"/>
                    <a:gd name="connsiteY436" fmla="*/ 194405 h 369871"/>
                    <a:gd name="connsiteX437" fmla="*/ 807189 w 2152619"/>
                    <a:gd name="connsiteY437" fmla="*/ 189680 h 369871"/>
                    <a:gd name="connsiteX438" fmla="*/ 812761 w 2152619"/>
                    <a:gd name="connsiteY438" fmla="*/ 204530 h 369871"/>
                    <a:gd name="connsiteX439" fmla="*/ 822048 w 2152619"/>
                    <a:gd name="connsiteY439" fmla="*/ 230349 h 369871"/>
                    <a:gd name="connsiteX440" fmla="*/ 822048 w 2152619"/>
                    <a:gd name="connsiteY440" fmla="*/ 280974 h 369871"/>
                    <a:gd name="connsiteX441" fmla="*/ 800773 w 2152619"/>
                    <a:gd name="connsiteY441" fmla="*/ 320124 h 369871"/>
                    <a:gd name="connsiteX442" fmla="*/ 794357 w 2152619"/>
                    <a:gd name="connsiteY442" fmla="*/ 327212 h 369871"/>
                    <a:gd name="connsiteX443" fmla="*/ 799760 w 2152619"/>
                    <a:gd name="connsiteY443" fmla="*/ 318943 h 369871"/>
                    <a:gd name="connsiteX444" fmla="*/ 804319 w 2152619"/>
                    <a:gd name="connsiteY444" fmla="*/ 226805 h 369871"/>
                    <a:gd name="connsiteX445" fmla="*/ 785914 w 2152619"/>
                    <a:gd name="connsiteY445" fmla="*/ 196430 h 369871"/>
                    <a:gd name="connsiteX446" fmla="*/ 763289 w 2152619"/>
                    <a:gd name="connsiteY446" fmla="*/ 227987 h 369871"/>
                    <a:gd name="connsiteX447" fmla="*/ 769029 w 2152619"/>
                    <a:gd name="connsiteY447" fmla="*/ 233555 h 369871"/>
                    <a:gd name="connsiteX448" fmla="*/ 775783 w 2152619"/>
                    <a:gd name="connsiteY448" fmla="*/ 237774 h 369871"/>
                    <a:gd name="connsiteX449" fmla="*/ 763964 w 2152619"/>
                    <a:gd name="connsiteY449" fmla="*/ 233555 h 369871"/>
                    <a:gd name="connsiteX450" fmla="*/ 750287 w 2152619"/>
                    <a:gd name="connsiteY450" fmla="*/ 245874 h 369871"/>
                    <a:gd name="connsiteX451" fmla="*/ 738468 w 2152619"/>
                    <a:gd name="connsiteY451" fmla="*/ 261568 h 369871"/>
                    <a:gd name="connsiteX452" fmla="*/ 756028 w 2152619"/>
                    <a:gd name="connsiteY452" fmla="*/ 267980 h 369871"/>
                    <a:gd name="connsiteX453" fmla="*/ 797396 w 2152619"/>
                    <a:gd name="connsiteY453" fmla="*/ 279962 h 369871"/>
                    <a:gd name="connsiteX454" fmla="*/ 784226 w 2152619"/>
                    <a:gd name="connsiteY454" fmla="*/ 277430 h 369871"/>
                    <a:gd name="connsiteX455" fmla="*/ 755522 w 2152619"/>
                    <a:gd name="connsiteY455" fmla="*/ 271524 h 369871"/>
                    <a:gd name="connsiteX456" fmla="*/ 736779 w 2152619"/>
                    <a:gd name="connsiteY456" fmla="*/ 267980 h 369871"/>
                    <a:gd name="connsiteX457" fmla="*/ 718712 w 2152619"/>
                    <a:gd name="connsiteY457" fmla="*/ 284518 h 369871"/>
                    <a:gd name="connsiteX458" fmla="*/ 691359 w 2152619"/>
                    <a:gd name="connsiteY458" fmla="*/ 314555 h 369871"/>
                    <a:gd name="connsiteX459" fmla="*/ 679371 w 2152619"/>
                    <a:gd name="connsiteY459" fmla="*/ 327212 h 369871"/>
                    <a:gd name="connsiteX460" fmla="*/ 690177 w 2152619"/>
                    <a:gd name="connsiteY460" fmla="*/ 312868 h 369871"/>
                    <a:gd name="connsiteX461" fmla="*/ 712296 w 2152619"/>
                    <a:gd name="connsiteY461" fmla="*/ 282155 h 369871"/>
                    <a:gd name="connsiteX462" fmla="*/ 723440 w 2152619"/>
                    <a:gd name="connsiteY462" fmla="*/ 265955 h 369871"/>
                    <a:gd name="connsiteX463" fmla="*/ 713816 w 2152619"/>
                    <a:gd name="connsiteY463" fmla="*/ 263930 h 369871"/>
                    <a:gd name="connsiteX464" fmla="*/ 698619 w 2152619"/>
                    <a:gd name="connsiteY464" fmla="*/ 260555 h 369871"/>
                    <a:gd name="connsiteX465" fmla="*/ 672279 w 2152619"/>
                    <a:gd name="connsiteY465" fmla="*/ 267643 h 369871"/>
                    <a:gd name="connsiteX466" fmla="*/ 658940 w 2152619"/>
                    <a:gd name="connsiteY466" fmla="*/ 288062 h 369871"/>
                    <a:gd name="connsiteX467" fmla="*/ 648809 w 2152619"/>
                    <a:gd name="connsiteY467" fmla="*/ 304599 h 369871"/>
                    <a:gd name="connsiteX468" fmla="*/ 653368 w 2152619"/>
                    <a:gd name="connsiteY468" fmla="*/ 311180 h 369871"/>
                    <a:gd name="connsiteX469" fmla="*/ 660291 w 2152619"/>
                    <a:gd name="connsiteY469" fmla="*/ 319787 h 369871"/>
                    <a:gd name="connsiteX470" fmla="*/ 662655 w 2152619"/>
                    <a:gd name="connsiteY470" fmla="*/ 323499 h 369871"/>
                    <a:gd name="connsiteX471" fmla="*/ 654719 w 2152619"/>
                    <a:gd name="connsiteY471" fmla="*/ 316412 h 369871"/>
                    <a:gd name="connsiteX472" fmla="*/ 646614 w 2152619"/>
                    <a:gd name="connsiteY472" fmla="*/ 307468 h 369871"/>
                    <a:gd name="connsiteX473" fmla="*/ 635639 w 2152619"/>
                    <a:gd name="connsiteY473" fmla="*/ 323162 h 369871"/>
                    <a:gd name="connsiteX474" fmla="*/ 601869 w 2152619"/>
                    <a:gd name="connsiteY474" fmla="*/ 366193 h 369871"/>
                    <a:gd name="connsiteX475" fmla="*/ 609974 w 2152619"/>
                    <a:gd name="connsiteY475" fmla="*/ 352862 h 369871"/>
                    <a:gd name="connsiteX476" fmla="*/ 628885 w 2152619"/>
                    <a:gd name="connsiteY476" fmla="*/ 321643 h 369871"/>
                    <a:gd name="connsiteX477" fmla="*/ 625846 w 2152619"/>
                    <a:gd name="connsiteY477" fmla="*/ 284687 h 369871"/>
                    <a:gd name="connsiteX478" fmla="*/ 616221 w 2152619"/>
                    <a:gd name="connsiteY478" fmla="*/ 274055 h 369871"/>
                    <a:gd name="connsiteX479" fmla="*/ 603558 w 2152619"/>
                    <a:gd name="connsiteY479" fmla="*/ 277262 h 369871"/>
                    <a:gd name="connsiteX480" fmla="*/ 596635 w 2152619"/>
                    <a:gd name="connsiteY480" fmla="*/ 277262 h 369871"/>
                    <a:gd name="connsiteX481" fmla="*/ 591738 w 2152619"/>
                    <a:gd name="connsiteY481" fmla="*/ 276587 h 369871"/>
                    <a:gd name="connsiteX482" fmla="*/ 580425 w 2152619"/>
                    <a:gd name="connsiteY482" fmla="*/ 278443 h 369871"/>
                    <a:gd name="connsiteX483" fmla="*/ 586841 w 2152619"/>
                    <a:gd name="connsiteY483" fmla="*/ 275743 h 369871"/>
                    <a:gd name="connsiteX484" fmla="*/ 603220 w 2152619"/>
                    <a:gd name="connsiteY484" fmla="*/ 271187 h 369871"/>
                    <a:gd name="connsiteX485" fmla="*/ 612000 w 2152619"/>
                    <a:gd name="connsiteY485" fmla="*/ 268655 h 369871"/>
                    <a:gd name="connsiteX486" fmla="*/ 603220 w 2152619"/>
                    <a:gd name="connsiteY486" fmla="*/ 257518 h 369871"/>
                    <a:gd name="connsiteX487" fmla="*/ 593764 w 2152619"/>
                    <a:gd name="connsiteY487" fmla="*/ 245368 h 369871"/>
                    <a:gd name="connsiteX488" fmla="*/ 588530 w 2152619"/>
                    <a:gd name="connsiteY488" fmla="*/ 250430 h 369871"/>
                    <a:gd name="connsiteX489" fmla="*/ 570970 w 2152619"/>
                    <a:gd name="connsiteY489" fmla="*/ 272030 h 369871"/>
                    <a:gd name="connsiteX490" fmla="*/ 557799 w 2152619"/>
                    <a:gd name="connsiteY490" fmla="*/ 287724 h 369871"/>
                    <a:gd name="connsiteX491" fmla="*/ 561176 w 2152619"/>
                    <a:gd name="connsiteY491" fmla="*/ 292280 h 369871"/>
                    <a:gd name="connsiteX492" fmla="*/ 582114 w 2152619"/>
                    <a:gd name="connsiteY492" fmla="*/ 306962 h 369871"/>
                    <a:gd name="connsiteX493" fmla="*/ 592920 w 2152619"/>
                    <a:gd name="connsiteY493" fmla="*/ 312193 h 369871"/>
                    <a:gd name="connsiteX494" fmla="*/ 558981 w 2152619"/>
                    <a:gd name="connsiteY494" fmla="*/ 297680 h 369871"/>
                    <a:gd name="connsiteX495" fmla="*/ 553747 w 2152619"/>
                    <a:gd name="connsiteY495" fmla="*/ 292955 h 369871"/>
                    <a:gd name="connsiteX496" fmla="*/ 548513 w 2152619"/>
                    <a:gd name="connsiteY496" fmla="*/ 297680 h 369871"/>
                    <a:gd name="connsiteX497" fmla="*/ 514743 w 2152619"/>
                    <a:gd name="connsiteY497" fmla="*/ 312362 h 369871"/>
                    <a:gd name="connsiteX498" fmla="*/ 525887 w 2152619"/>
                    <a:gd name="connsiteY498" fmla="*/ 306962 h 369871"/>
                    <a:gd name="connsiteX499" fmla="*/ 547837 w 2152619"/>
                    <a:gd name="connsiteY499" fmla="*/ 285024 h 369871"/>
                    <a:gd name="connsiteX500" fmla="*/ 501404 w 2152619"/>
                    <a:gd name="connsiteY500" fmla="*/ 225118 h 369871"/>
                    <a:gd name="connsiteX501" fmla="*/ 486883 w 2152619"/>
                    <a:gd name="connsiteY501" fmla="*/ 204193 h 369871"/>
                    <a:gd name="connsiteX502" fmla="*/ 479622 w 2152619"/>
                    <a:gd name="connsiteY502" fmla="*/ 215668 h 369871"/>
                    <a:gd name="connsiteX503" fmla="*/ 473713 w 2152619"/>
                    <a:gd name="connsiteY503" fmla="*/ 228662 h 369871"/>
                    <a:gd name="connsiteX504" fmla="*/ 480635 w 2152619"/>
                    <a:gd name="connsiteY504" fmla="*/ 239968 h 369871"/>
                    <a:gd name="connsiteX505" fmla="*/ 492455 w 2152619"/>
                    <a:gd name="connsiteY505" fmla="*/ 258530 h 369871"/>
                    <a:gd name="connsiteX506" fmla="*/ 483675 w 2152619"/>
                    <a:gd name="connsiteY506" fmla="*/ 252118 h 369871"/>
                    <a:gd name="connsiteX507" fmla="*/ 470167 w 2152619"/>
                    <a:gd name="connsiteY507" fmla="*/ 236930 h 369871"/>
                    <a:gd name="connsiteX508" fmla="*/ 463075 w 2152619"/>
                    <a:gd name="connsiteY508" fmla="*/ 249249 h 369871"/>
                    <a:gd name="connsiteX509" fmla="*/ 420863 w 2152619"/>
                    <a:gd name="connsiteY509" fmla="*/ 317930 h 369871"/>
                    <a:gd name="connsiteX510" fmla="*/ 382872 w 2152619"/>
                    <a:gd name="connsiteY510" fmla="*/ 366868 h 369871"/>
                    <a:gd name="connsiteX511" fmla="*/ 388782 w 2152619"/>
                    <a:gd name="connsiteY511" fmla="*/ 357249 h 369871"/>
                    <a:gd name="connsiteX512" fmla="*/ 438930 w 2152619"/>
                    <a:gd name="connsiteY512" fmla="*/ 263087 h 369871"/>
                    <a:gd name="connsiteX513" fmla="*/ 454970 w 2152619"/>
                    <a:gd name="connsiteY513" fmla="*/ 219043 h 369871"/>
                    <a:gd name="connsiteX514" fmla="*/ 445684 w 2152619"/>
                    <a:gd name="connsiteY514" fmla="*/ 203349 h 369871"/>
                    <a:gd name="connsiteX515" fmla="*/ 425591 w 2152619"/>
                    <a:gd name="connsiteY515" fmla="*/ 172130 h 369871"/>
                    <a:gd name="connsiteX516" fmla="*/ 414953 w 2152619"/>
                    <a:gd name="connsiteY516" fmla="*/ 154412 h 369871"/>
                    <a:gd name="connsiteX517" fmla="*/ 397055 w 2152619"/>
                    <a:gd name="connsiteY517" fmla="*/ 178374 h 369871"/>
                    <a:gd name="connsiteX518" fmla="*/ 356194 w 2152619"/>
                    <a:gd name="connsiteY518" fmla="*/ 263255 h 369871"/>
                    <a:gd name="connsiteX519" fmla="*/ 355012 w 2152619"/>
                    <a:gd name="connsiteY519" fmla="*/ 273718 h 369871"/>
                    <a:gd name="connsiteX520" fmla="*/ 363792 w 2152619"/>
                    <a:gd name="connsiteY520" fmla="*/ 276587 h 369871"/>
                    <a:gd name="connsiteX521" fmla="*/ 371728 w 2152619"/>
                    <a:gd name="connsiteY521" fmla="*/ 280130 h 369871"/>
                    <a:gd name="connsiteX522" fmla="*/ 366494 w 2152619"/>
                    <a:gd name="connsiteY522" fmla="*/ 279118 h 369871"/>
                    <a:gd name="connsiteX523" fmla="*/ 358727 w 2152619"/>
                    <a:gd name="connsiteY523" fmla="*/ 277430 h 369871"/>
                    <a:gd name="connsiteX524" fmla="*/ 358051 w 2152619"/>
                    <a:gd name="connsiteY524" fmla="*/ 288062 h 369871"/>
                    <a:gd name="connsiteX525" fmla="*/ 373416 w 2152619"/>
                    <a:gd name="connsiteY525" fmla="*/ 322487 h 369871"/>
                    <a:gd name="connsiteX526" fmla="*/ 374261 w 2152619"/>
                    <a:gd name="connsiteY526" fmla="*/ 325524 h 369871"/>
                    <a:gd name="connsiteX527" fmla="*/ 350791 w 2152619"/>
                    <a:gd name="connsiteY527" fmla="*/ 287218 h 369871"/>
                    <a:gd name="connsiteX528" fmla="*/ 346232 w 2152619"/>
                    <a:gd name="connsiteY528" fmla="*/ 274562 h 369871"/>
                    <a:gd name="connsiteX529" fmla="*/ 287472 w 2152619"/>
                    <a:gd name="connsiteY529" fmla="*/ 264268 h 369871"/>
                    <a:gd name="connsiteX530" fmla="*/ 333399 w 2152619"/>
                    <a:gd name="connsiteY530" fmla="*/ 353368 h 369871"/>
                    <a:gd name="connsiteX531" fmla="*/ 327996 w 2152619"/>
                    <a:gd name="connsiteY531" fmla="*/ 350330 h 369871"/>
                    <a:gd name="connsiteX532" fmla="*/ 1345648 w 2152619"/>
                    <a:gd name="connsiteY532" fmla="*/ 306624 h 369871"/>
                    <a:gd name="connsiteX533" fmla="*/ 1356624 w 2152619"/>
                    <a:gd name="connsiteY533" fmla="*/ 290424 h 369871"/>
                    <a:gd name="connsiteX534" fmla="*/ 1350883 w 2152619"/>
                    <a:gd name="connsiteY534" fmla="*/ 282493 h 369871"/>
                    <a:gd name="connsiteX535" fmla="*/ 1345142 w 2152619"/>
                    <a:gd name="connsiteY535" fmla="*/ 276080 h 369871"/>
                    <a:gd name="connsiteX536" fmla="*/ 1341427 w 2152619"/>
                    <a:gd name="connsiteY536" fmla="*/ 286205 h 369871"/>
                    <a:gd name="connsiteX537" fmla="*/ 1332816 w 2152619"/>
                    <a:gd name="connsiteY537" fmla="*/ 304768 h 369871"/>
                    <a:gd name="connsiteX538" fmla="*/ 1327919 w 2152619"/>
                    <a:gd name="connsiteY538" fmla="*/ 314724 h 369871"/>
                    <a:gd name="connsiteX539" fmla="*/ 1333323 w 2152619"/>
                    <a:gd name="connsiteY539" fmla="*/ 321980 h 369871"/>
                    <a:gd name="connsiteX540" fmla="*/ 1345648 w 2152619"/>
                    <a:gd name="connsiteY540" fmla="*/ 306624 h 369871"/>
                    <a:gd name="connsiteX541" fmla="*/ 1331296 w 2152619"/>
                    <a:gd name="connsiteY541" fmla="*/ 295993 h 369871"/>
                    <a:gd name="connsiteX542" fmla="*/ 1335011 w 2152619"/>
                    <a:gd name="connsiteY542" fmla="*/ 275912 h 369871"/>
                    <a:gd name="connsiteX543" fmla="*/ 1320828 w 2152619"/>
                    <a:gd name="connsiteY543" fmla="*/ 263255 h 369871"/>
                    <a:gd name="connsiteX544" fmla="*/ 1314411 w 2152619"/>
                    <a:gd name="connsiteY544" fmla="*/ 262074 h 369871"/>
                    <a:gd name="connsiteX545" fmla="*/ 1314411 w 2152619"/>
                    <a:gd name="connsiteY545" fmla="*/ 268655 h 369871"/>
                    <a:gd name="connsiteX546" fmla="*/ 1321165 w 2152619"/>
                    <a:gd name="connsiteY546" fmla="*/ 301730 h 369871"/>
                    <a:gd name="connsiteX547" fmla="*/ 1331296 w 2152619"/>
                    <a:gd name="connsiteY547" fmla="*/ 295993 h 369871"/>
                    <a:gd name="connsiteX548" fmla="*/ 1957219 w 2152619"/>
                    <a:gd name="connsiteY548" fmla="*/ 283843 h 369871"/>
                    <a:gd name="connsiteX549" fmla="*/ 1967688 w 2152619"/>
                    <a:gd name="connsiteY549" fmla="*/ 266799 h 369871"/>
                    <a:gd name="connsiteX550" fmla="*/ 1954686 w 2152619"/>
                    <a:gd name="connsiteY550" fmla="*/ 263593 h 369871"/>
                    <a:gd name="connsiteX551" fmla="*/ 1942529 w 2152619"/>
                    <a:gd name="connsiteY551" fmla="*/ 261062 h 369871"/>
                    <a:gd name="connsiteX552" fmla="*/ 1934931 w 2152619"/>
                    <a:gd name="connsiteY552" fmla="*/ 274224 h 369871"/>
                    <a:gd name="connsiteX553" fmla="*/ 1927333 w 2152619"/>
                    <a:gd name="connsiteY553" fmla="*/ 287387 h 369871"/>
                    <a:gd name="connsiteX554" fmla="*/ 1932736 w 2152619"/>
                    <a:gd name="connsiteY554" fmla="*/ 298524 h 369871"/>
                    <a:gd name="connsiteX555" fmla="*/ 1938308 w 2152619"/>
                    <a:gd name="connsiteY555" fmla="*/ 309662 h 369871"/>
                    <a:gd name="connsiteX556" fmla="*/ 1942192 w 2152619"/>
                    <a:gd name="connsiteY556" fmla="*/ 304937 h 369871"/>
                    <a:gd name="connsiteX557" fmla="*/ 1957219 w 2152619"/>
                    <a:gd name="connsiteY557" fmla="*/ 283843 h 369871"/>
                    <a:gd name="connsiteX558" fmla="*/ 1662916 w 2152619"/>
                    <a:gd name="connsiteY558" fmla="*/ 279118 h 369871"/>
                    <a:gd name="connsiteX559" fmla="*/ 1674060 w 2152619"/>
                    <a:gd name="connsiteY559" fmla="*/ 260724 h 369871"/>
                    <a:gd name="connsiteX560" fmla="*/ 1663591 w 2152619"/>
                    <a:gd name="connsiteY560" fmla="*/ 244862 h 369871"/>
                    <a:gd name="connsiteX561" fmla="*/ 1650252 w 2152619"/>
                    <a:gd name="connsiteY561" fmla="*/ 226805 h 369871"/>
                    <a:gd name="connsiteX562" fmla="*/ 1647719 w 2152619"/>
                    <a:gd name="connsiteY562" fmla="*/ 222755 h 369871"/>
                    <a:gd name="connsiteX563" fmla="*/ 1636575 w 2152619"/>
                    <a:gd name="connsiteY563" fmla="*/ 232205 h 369871"/>
                    <a:gd name="connsiteX564" fmla="*/ 1622730 w 2152619"/>
                    <a:gd name="connsiteY564" fmla="*/ 243174 h 369871"/>
                    <a:gd name="connsiteX565" fmla="*/ 1627288 w 2152619"/>
                    <a:gd name="connsiteY565" fmla="*/ 262412 h 369871"/>
                    <a:gd name="connsiteX566" fmla="*/ 1640121 w 2152619"/>
                    <a:gd name="connsiteY566" fmla="*/ 290593 h 369871"/>
                    <a:gd name="connsiteX567" fmla="*/ 1648732 w 2152619"/>
                    <a:gd name="connsiteY567" fmla="*/ 298524 h 369871"/>
                    <a:gd name="connsiteX568" fmla="*/ 1662916 w 2152619"/>
                    <a:gd name="connsiteY568" fmla="*/ 279118 h 369871"/>
                    <a:gd name="connsiteX569" fmla="*/ 221790 w 2152619"/>
                    <a:gd name="connsiteY569" fmla="*/ 281987 h 369871"/>
                    <a:gd name="connsiteX570" fmla="*/ 236649 w 2152619"/>
                    <a:gd name="connsiteY570" fmla="*/ 259374 h 369871"/>
                    <a:gd name="connsiteX571" fmla="*/ 242221 w 2152619"/>
                    <a:gd name="connsiteY571" fmla="*/ 250430 h 369871"/>
                    <a:gd name="connsiteX572" fmla="*/ 234116 w 2152619"/>
                    <a:gd name="connsiteY572" fmla="*/ 246380 h 369871"/>
                    <a:gd name="connsiteX573" fmla="*/ 220439 w 2152619"/>
                    <a:gd name="connsiteY573" fmla="*/ 237605 h 369871"/>
                    <a:gd name="connsiteX574" fmla="*/ 214361 w 2152619"/>
                    <a:gd name="connsiteY574" fmla="*/ 233893 h 369871"/>
                    <a:gd name="connsiteX575" fmla="*/ 206763 w 2152619"/>
                    <a:gd name="connsiteY575" fmla="*/ 268993 h 369871"/>
                    <a:gd name="connsiteX576" fmla="*/ 211659 w 2152619"/>
                    <a:gd name="connsiteY576" fmla="*/ 295993 h 369871"/>
                    <a:gd name="connsiteX577" fmla="*/ 221790 w 2152619"/>
                    <a:gd name="connsiteY577" fmla="*/ 281987 h 369871"/>
                    <a:gd name="connsiteX578" fmla="*/ 649147 w 2152619"/>
                    <a:gd name="connsiteY578" fmla="*/ 282155 h 369871"/>
                    <a:gd name="connsiteX579" fmla="*/ 655225 w 2152619"/>
                    <a:gd name="connsiteY579" fmla="*/ 267812 h 369871"/>
                    <a:gd name="connsiteX580" fmla="*/ 640535 w 2152619"/>
                    <a:gd name="connsiteY580" fmla="*/ 269837 h 369871"/>
                    <a:gd name="connsiteX581" fmla="*/ 625846 w 2152619"/>
                    <a:gd name="connsiteY581" fmla="*/ 272368 h 369871"/>
                    <a:gd name="connsiteX582" fmla="*/ 642055 w 2152619"/>
                    <a:gd name="connsiteY582" fmla="*/ 295993 h 369871"/>
                    <a:gd name="connsiteX583" fmla="*/ 649147 w 2152619"/>
                    <a:gd name="connsiteY583" fmla="*/ 282155 h 369871"/>
                    <a:gd name="connsiteX584" fmla="*/ 1840713 w 2152619"/>
                    <a:gd name="connsiteY584" fmla="*/ 264774 h 369871"/>
                    <a:gd name="connsiteX585" fmla="*/ 1821634 w 2152619"/>
                    <a:gd name="connsiteY585" fmla="*/ 208749 h 369871"/>
                    <a:gd name="connsiteX586" fmla="*/ 1811503 w 2152619"/>
                    <a:gd name="connsiteY586" fmla="*/ 193055 h 369871"/>
                    <a:gd name="connsiteX587" fmla="*/ 1799177 w 2152619"/>
                    <a:gd name="connsiteY587" fmla="*/ 199974 h 369871"/>
                    <a:gd name="connsiteX588" fmla="*/ 1787695 w 2152619"/>
                    <a:gd name="connsiteY588" fmla="*/ 206724 h 369871"/>
                    <a:gd name="connsiteX589" fmla="*/ 1793773 w 2152619"/>
                    <a:gd name="connsiteY589" fmla="*/ 218368 h 369871"/>
                    <a:gd name="connsiteX590" fmla="*/ 1807788 w 2152619"/>
                    <a:gd name="connsiteY590" fmla="*/ 233724 h 369871"/>
                    <a:gd name="connsiteX591" fmla="*/ 1808632 w 2152619"/>
                    <a:gd name="connsiteY591" fmla="*/ 236087 h 369871"/>
                    <a:gd name="connsiteX592" fmla="*/ 1802385 w 2152619"/>
                    <a:gd name="connsiteY592" fmla="*/ 234399 h 369871"/>
                    <a:gd name="connsiteX593" fmla="*/ 1834297 w 2152619"/>
                    <a:gd name="connsiteY593" fmla="*/ 285699 h 369871"/>
                    <a:gd name="connsiteX594" fmla="*/ 1838518 w 2152619"/>
                    <a:gd name="connsiteY594" fmla="*/ 291437 h 369871"/>
                    <a:gd name="connsiteX595" fmla="*/ 1840038 w 2152619"/>
                    <a:gd name="connsiteY595" fmla="*/ 285699 h 369871"/>
                    <a:gd name="connsiteX596" fmla="*/ 1840713 w 2152619"/>
                    <a:gd name="connsiteY596" fmla="*/ 264774 h 369871"/>
                    <a:gd name="connsiteX597" fmla="*/ 1366248 w 2152619"/>
                    <a:gd name="connsiteY597" fmla="*/ 278274 h 369871"/>
                    <a:gd name="connsiteX598" fmla="*/ 1367092 w 2152619"/>
                    <a:gd name="connsiteY598" fmla="*/ 271693 h 369871"/>
                    <a:gd name="connsiteX599" fmla="*/ 1351558 w 2152619"/>
                    <a:gd name="connsiteY599" fmla="*/ 269837 h 369871"/>
                    <a:gd name="connsiteX600" fmla="*/ 1361520 w 2152619"/>
                    <a:gd name="connsiteY600" fmla="*/ 284180 h 369871"/>
                    <a:gd name="connsiteX601" fmla="*/ 1366248 w 2152619"/>
                    <a:gd name="connsiteY601" fmla="*/ 278274 h 369871"/>
                    <a:gd name="connsiteX602" fmla="*/ 572489 w 2152619"/>
                    <a:gd name="connsiteY602" fmla="*/ 252624 h 369871"/>
                    <a:gd name="connsiteX603" fmla="*/ 584478 w 2152619"/>
                    <a:gd name="connsiteY603" fmla="*/ 232880 h 369871"/>
                    <a:gd name="connsiteX604" fmla="*/ 574178 w 2152619"/>
                    <a:gd name="connsiteY604" fmla="*/ 217355 h 369871"/>
                    <a:gd name="connsiteX605" fmla="*/ 563878 w 2152619"/>
                    <a:gd name="connsiteY605" fmla="*/ 201830 h 369871"/>
                    <a:gd name="connsiteX606" fmla="*/ 563034 w 2152619"/>
                    <a:gd name="connsiteY606" fmla="*/ 222249 h 369871"/>
                    <a:gd name="connsiteX607" fmla="*/ 557799 w 2152619"/>
                    <a:gd name="connsiteY607" fmla="*/ 209930 h 369871"/>
                    <a:gd name="connsiteX608" fmla="*/ 553747 w 2152619"/>
                    <a:gd name="connsiteY608" fmla="*/ 184618 h 369871"/>
                    <a:gd name="connsiteX609" fmla="*/ 523692 w 2152619"/>
                    <a:gd name="connsiteY609" fmla="*/ 154412 h 369871"/>
                    <a:gd name="connsiteX610" fmla="*/ 517445 w 2152619"/>
                    <a:gd name="connsiteY610" fmla="*/ 215668 h 369871"/>
                    <a:gd name="connsiteX611" fmla="*/ 545473 w 2152619"/>
                    <a:gd name="connsiteY611" fmla="*/ 269330 h 369871"/>
                    <a:gd name="connsiteX612" fmla="*/ 553409 w 2152619"/>
                    <a:gd name="connsiteY612" fmla="*/ 281649 h 369871"/>
                    <a:gd name="connsiteX613" fmla="*/ 556955 w 2152619"/>
                    <a:gd name="connsiteY613" fmla="*/ 276924 h 369871"/>
                    <a:gd name="connsiteX614" fmla="*/ 572489 w 2152619"/>
                    <a:gd name="connsiteY614" fmla="*/ 252624 h 369871"/>
                    <a:gd name="connsiteX615" fmla="*/ 1924463 w 2152619"/>
                    <a:gd name="connsiteY615" fmla="*/ 263593 h 369871"/>
                    <a:gd name="connsiteX616" fmla="*/ 1926995 w 2152619"/>
                    <a:gd name="connsiteY616" fmla="*/ 257349 h 369871"/>
                    <a:gd name="connsiteX617" fmla="*/ 1919397 w 2152619"/>
                    <a:gd name="connsiteY617" fmla="*/ 254818 h 369871"/>
                    <a:gd name="connsiteX618" fmla="*/ 1912474 w 2152619"/>
                    <a:gd name="connsiteY618" fmla="*/ 253468 h 369871"/>
                    <a:gd name="connsiteX619" fmla="*/ 1916189 w 2152619"/>
                    <a:gd name="connsiteY619" fmla="*/ 263593 h 369871"/>
                    <a:gd name="connsiteX620" fmla="*/ 1924463 w 2152619"/>
                    <a:gd name="connsiteY620" fmla="*/ 263593 h 369871"/>
                    <a:gd name="connsiteX621" fmla="*/ 346232 w 2152619"/>
                    <a:gd name="connsiteY621" fmla="*/ 253299 h 369871"/>
                    <a:gd name="connsiteX622" fmla="*/ 385742 w 2152619"/>
                    <a:gd name="connsiteY622" fmla="*/ 156099 h 369871"/>
                    <a:gd name="connsiteX623" fmla="*/ 402796 w 2152619"/>
                    <a:gd name="connsiteY623" fmla="*/ 130280 h 369871"/>
                    <a:gd name="connsiteX624" fmla="*/ 395198 w 2152619"/>
                    <a:gd name="connsiteY624" fmla="*/ 112393 h 369871"/>
                    <a:gd name="connsiteX625" fmla="*/ 386587 w 2152619"/>
                    <a:gd name="connsiteY625" fmla="*/ 89780 h 369871"/>
                    <a:gd name="connsiteX626" fmla="*/ 384223 w 2152619"/>
                    <a:gd name="connsiteY626" fmla="*/ 85055 h 369871"/>
                    <a:gd name="connsiteX627" fmla="*/ 375780 w 2152619"/>
                    <a:gd name="connsiteY627" fmla="*/ 97712 h 369871"/>
                    <a:gd name="connsiteX628" fmla="*/ 360753 w 2152619"/>
                    <a:gd name="connsiteY628" fmla="*/ 117455 h 369871"/>
                    <a:gd name="connsiteX629" fmla="*/ 353999 w 2152619"/>
                    <a:gd name="connsiteY629" fmla="*/ 123024 h 369871"/>
                    <a:gd name="connsiteX630" fmla="*/ 361597 w 2152619"/>
                    <a:gd name="connsiteY630" fmla="*/ 106993 h 369871"/>
                    <a:gd name="connsiteX631" fmla="*/ 376625 w 2152619"/>
                    <a:gd name="connsiteY631" fmla="*/ 59574 h 369871"/>
                    <a:gd name="connsiteX632" fmla="*/ 370208 w 2152619"/>
                    <a:gd name="connsiteY632" fmla="*/ 42362 h 369871"/>
                    <a:gd name="connsiteX633" fmla="*/ 362948 w 2152619"/>
                    <a:gd name="connsiteY633" fmla="*/ 20930 h 369871"/>
                    <a:gd name="connsiteX634" fmla="*/ 360922 w 2152619"/>
                    <a:gd name="connsiteY634" fmla="*/ 11649 h 369871"/>
                    <a:gd name="connsiteX635" fmla="*/ 358895 w 2152619"/>
                    <a:gd name="connsiteY635" fmla="*/ 24305 h 369871"/>
                    <a:gd name="connsiteX636" fmla="*/ 291018 w 2152619"/>
                    <a:gd name="connsiteY636" fmla="*/ 200143 h 369871"/>
                    <a:gd name="connsiteX637" fmla="*/ 281225 w 2152619"/>
                    <a:gd name="connsiteY637" fmla="*/ 226299 h 369871"/>
                    <a:gd name="connsiteX638" fmla="*/ 277679 w 2152619"/>
                    <a:gd name="connsiteY638" fmla="*/ 230855 h 369871"/>
                    <a:gd name="connsiteX639" fmla="*/ 275146 w 2152619"/>
                    <a:gd name="connsiteY639" fmla="*/ 224612 h 369871"/>
                    <a:gd name="connsiteX640" fmla="*/ 274640 w 2152619"/>
                    <a:gd name="connsiteY640" fmla="*/ 233724 h 369871"/>
                    <a:gd name="connsiteX641" fmla="*/ 277848 w 2152619"/>
                    <a:gd name="connsiteY641" fmla="*/ 240980 h 369871"/>
                    <a:gd name="connsiteX642" fmla="*/ 279368 w 2152619"/>
                    <a:gd name="connsiteY642" fmla="*/ 246212 h 369871"/>
                    <a:gd name="connsiteX643" fmla="*/ 311787 w 2152619"/>
                    <a:gd name="connsiteY643" fmla="*/ 263255 h 369871"/>
                    <a:gd name="connsiteX644" fmla="*/ 342686 w 2152619"/>
                    <a:gd name="connsiteY644" fmla="*/ 270512 h 369871"/>
                    <a:gd name="connsiteX645" fmla="*/ 346232 w 2152619"/>
                    <a:gd name="connsiteY645" fmla="*/ 253299 h 369871"/>
                    <a:gd name="connsiteX646" fmla="*/ 1375872 w 2152619"/>
                    <a:gd name="connsiteY646" fmla="*/ 263424 h 369871"/>
                    <a:gd name="connsiteX647" fmla="*/ 1402213 w 2152619"/>
                    <a:gd name="connsiteY647" fmla="*/ 215668 h 369871"/>
                    <a:gd name="connsiteX648" fmla="*/ 1390900 w 2152619"/>
                    <a:gd name="connsiteY648" fmla="*/ 205543 h 369871"/>
                    <a:gd name="connsiteX649" fmla="*/ 1367937 w 2152619"/>
                    <a:gd name="connsiteY649" fmla="*/ 188499 h 369871"/>
                    <a:gd name="connsiteX650" fmla="*/ 1343791 w 2152619"/>
                    <a:gd name="connsiteY650" fmla="*/ 194912 h 369871"/>
                    <a:gd name="connsiteX651" fmla="*/ 1335855 w 2152619"/>
                    <a:gd name="connsiteY651" fmla="*/ 206555 h 369871"/>
                    <a:gd name="connsiteX652" fmla="*/ 1340414 w 2152619"/>
                    <a:gd name="connsiteY652" fmla="*/ 221574 h 369871"/>
                    <a:gd name="connsiteX653" fmla="*/ 1345986 w 2152619"/>
                    <a:gd name="connsiteY653" fmla="*/ 250093 h 369871"/>
                    <a:gd name="connsiteX654" fmla="*/ 1346999 w 2152619"/>
                    <a:gd name="connsiteY654" fmla="*/ 263424 h 369871"/>
                    <a:gd name="connsiteX655" fmla="*/ 1357299 w 2152619"/>
                    <a:gd name="connsiteY655" fmla="*/ 265955 h 369871"/>
                    <a:gd name="connsiteX656" fmla="*/ 1375872 w 2152619"/>
                    <a:gd name="connsiteY656" fmla="*/ 263424 h 369871"/>
                    <a:gd name="connsiteX657" fmla="*/ 660291 w 2152619"/>
                    <a:gd name="connsiteY657" fmla="*/ 256674 h 369871"/>
                    <a:gd name="connsiteX658" fmla="*/ 661642 w 2152619"/>
                    <a:gd name="connsiteY658" fmla="*/ 252962 h 369871"/>
                    <a:gd name="connsiteX659" fmla="*/ 651848 w 2152619"/>
                    <a:gd name="connsiteY659" fmla="*/ 242330 h 369871"/>
                    <a:gd name="connsiteX660" fmla="*/ 628378 w 2152619"/>
                    <a:gd name="connsiteY660" fmla="*/ 223430 h 369871"/>
                    <a:gd name="connsiteX661" fmla="*/ 615715 w 2152619"/>
                    <a:gd name="connsiteY661" fmla="*/ 211618 h 369871"/>
                    <a:gd name="connsiteX662" fmla="*/ 613182 w 2152619"/>
                    <a:gd name="connsiteY662" fmla="*/ 215668 h 369871"/>
                    <a:gd name="connsiteX663" fmla="*/ 616728 w 2152619"/>
                    <a:gd name="connsiteY663" fmla="*/ 224105 h 369871"/>
                    <a:gd name="connsiteX664" fmla="*/ 614533 w 2152619"/>
                    <a:gd name="connsiteY664" fmla="*/ 225118 h 369871"/>
                    <a:gd name="connsiteX665" fmla="*/ 609130 w 2152619"/>
                    <a:gd name="connsiteY665" fmla="*/ 221743 h 369871"/>
                    <a:gd name="connsiteX666" fmla="*/ 605415 w 2152619"/>
                    <a:gd name="connsiteY666" fmla="*/ 226805 h 369871"/>
                    <a:gd name="connsiteX667" fmla="*/ 613857 w 2152619"/>
                    <a:gd name="connsiteY667" fmla="*/ 253299 h 369871"/>
                    <a:gd name="connsiteX668" fmla="*/ 622131 w 2152619"/>
                    <a:gd name="connsiteY668" fmla="*/ 266968 h 369871"/>
                    <a:gd name="connsiteX669" fmla="*/ 641042 w 2152619"/>
                    <a:gd name="connsiteY669" fmla="*/ 262074 h 369871"/>
                    <a:gd name="connsiteX670" fmla="*/ 660291 w 2152619"/>
                    <a:gd name="connsiteY670" fmla="*/ 256674 h 369871"/>
                    <a:gd name="connsiteX671" fmla="*/ 1565152 w 2152619"/>
                    <a:gd name="connsiteY671" fmla="*/ 256337 h 369871"/>
                    <a:gd name="connsiteX672" fmla="*/ 1599766 w 2152619"/>
                    <a:gd name="connsiteY672" fmla="*/ 242499 h 369871"/>
                    <a:gd name="connsiteX673" fmla="*/ 1593350 w 2152619"/>
                    <a:gd name="connsiteY673" fmla="*/ 228830 h 369871"/>
                    <a:gd name="connsiteX674" fmla="*/ 1582881 w 2152619"/>
                    <a:gd name="connsiteY674" fmla="*/ 206218 h 369871"/>
                    <a:gd name="connsiteX675" fmla="*/ 1577816 w 2152619"/>
                    <a:gd name="connsiteY675" fmla="*/ 196430 h 369871"/>
                    <a:gd name="connsiteX676" fmla="*/ 1573595 w 2152619"/>
                    <a:gd name="connsiteY676" fmla="*/ 204530 h 369871"/>
                    <a:gd name="connsiteX677" fmla="*/ 1558567 w 2152619"/>
                    <a:gd name="connsiteY677" fmla="*/ 236087 h 369871"/>
                    <a:gd name="connsiteX678" fmla="*/ 1546072 w 2152619"/>
                    <a:gd name="connsiteY678" fmla="*/ 261062 h 369871"/>
                    <a:gd name="connsiteX679" fmla="*/ 1547761 w 2152619"/>
                    <a:gd name="connsiteY679" fmla="*/ 261399 h 369871"/>
                    <a:gd name="connsiteX680" fmla="*/ 1565152 w 2152619"/>
                    <a:gd name="connsiteY680" fmla="*/ 256337 h 369871"/>
                    <a:gd name="connsiteX681" fmla="*/ 1983391 w 2152619"/>
                    <a:gd name="connsiteY681" fmla="*/ 242330 h 369871"/>
                    <a:gd name="connsiteX682" fmla="*/ 2008380 w 2152619"/>
                    <a:gd name="connsiteY682" fmla="*/ 193899 h 369871"/>
                    <a:gd name="connsiteX683" fmla="*/ 2003822 w 2152619"/>
                    <a:gd name="connsiteY683" fmla="*/ 196093 h 369871"/>
                    <a:gd name="connsiteX684" fmla="*/ 1981702 w 2152619"/>
                    <a:gd name="connsiteY684" fmla="*/ 208918 h 369871"/>
                    <a:gd name="connsiteX685" fmla="*/ 1964311 w 2152619"/>
                    <a:gd name="connsiteY685" fmla="*/ 218537 h 369871"/>
                    <a:gd name="connsiteX686" fmla="*/ 1955193 w 2152619"/>
                    <a:gd name="connsiteY686" fmla="*/ 236762 h 369871"/>
                    <a:gd name="connsiteX687" fmla="*/ 1946075 w 2152619"/>
                    <a:gd name="connsiteY687" fmla="*/ 254987 h 369871"/>
                    <a:gd name="connsiteX688" fmla="*/ 1958232 w 2152619"/>
                    <a:gd name="connsiteY688" fmla="*/ 258530 h 369871"/>
                    <a:gd name="connsiteX689" fmla="*/ 1971234 w 2152619"/>
                    <a:gd name="connsiteY689" fmla="*/ 262074 h 369871"/>
                    <a:gd name="connsiteX690" fmla="*/ 1983391 w 2152619"/>
                    <a:gd name="connsiteY690" fmla="*/ 242330 h 369871"/>
                    <a:gd name="connsiteX691" fmla="*/ 731714 w 2152619"/>
                    <a:gd name="connsiteY691" fmla="*/ 251949 h 369871"/>
                    <a:gd name="connsiteX692" fmla="*/ 736948 w 2152619"/>
                    <a:gd name="connsiteY692" fmla="*/ 242668 h 369871"/>
                    <a:gd name="connsiteX693" fmla="*/ 725129 w 2152619"/>
                    <a:gd name="connsiteY693" fmla="*/ 247899 h 369871"/>
                    <a:gd name="connsiteX694" fmla="*/ 710777 w 2152619"/>
                    <a:gd name="connsiteY694" fmla="*/ 253805 h 369871"/>
                    <a:gd name="connsiteX695" fmla="*/ 724453 w 2152619"/>
                    <a:gd name="connsiteY695" fmla="*/ 260387 h 369871"/>
                    <a:gd name="connsiteX696" fmla="*/ 731714 w 2152619"/>
                    <a:gd name="connsiteY696" fmla="*/ 251949 h 369871"/>
                    <a:gd name="connsiteX697" fmla="*/ 1325893 w 2152619"/>
                    <a:gd name="connsiteY697" fmla="*/ 251274 h 369871"/>
                    <a:gd name="connsiteX698" fmla="*/ 1317788 w 2152619"/>
                    <a:gd name="connsiteY698" fmla="*/ 246887 h 369871"/>
                    <a:gd name="connsiteX699" fmla="*/ 1316775 w 2152619"/>
                    <a:gd name="connsiteY699" fmla="*/ 252793 h 369871"/>
                    <a:gd name="connsiteX700" fmla="*/ 1321503 w 2152619"/>
                    <a:gd name="connsiteY700" fmla="*/ 257012 h 369871"/>
                    <a:gd name="connsiteX701" fmla="*/ 1325893 w 2152619"/>
                    <a:gd name="connsiteY701" fmla="*/ 251274 h 369871"/>
                    <a:gd name="connsiteX702" fmla="*/ 1540838 w 2152619"/>
                    <a:gd name="connsiteY702" fmla="*/ 229168 h 369871"/>
                    <a:gd name="connsiteX703" fmla="*/ 1557554 w 2152619"/>
                    <a:gd name="connsiteY703" fmla="*/ 167912 h 369871"/>
                    <a:gd name="connsiteX704" fmla="*/ 1550125 w 2152619"/>
                    <a:gd name="connsiteY704" fmla="*/ 157955 h 369871"/>
                    <a:gd name="connsiteX705" fmla="*/ 1542695 w 2152619"/>
                    <a:gd name="connsiteY705" fmla="*/ 150868 h 369871"/>
                    <a:gd name="connsiteX706" fmla="*/ 1535772 w 2152619"/>
                    <a:gd name="connsiteY706" fmla="*/ 163524 h 369871"/>
                    <a:gd name="connsiteX707" fmla="*/ 1516186 w 2152619"/>
                    <a:gd name="connsiteY707" fmla="*/ 194912 h 369871"/>
                    <a:gd name="connsiteX708" fmla="*/ 1503522 w 2152619"/>
                    <a:gd name="connsiteY708" fmla="*/ 214993 h 369871"/>
                    <a:gd name="connsiteX709" fmla="*/ 1516524 w 2152619"/>
                    <a:gd name="connsiteY709" fmla="*/ 237943 h 369871"/>
                    <a:gd name="connsiteX710" fmla="*/ 1529525 w 2152619"/>
                    <a:gd name="connsiteY710" fmla="*/ 259712 h 369871"/>
                    <a:gd name="connsiteX711" fmla="*/ 1531889 w 2152619"/>
                    <a:gd name="connsiteY711" fmla="*/ 253805 h 369871"/>
                    <a:gd name="connsiteX712" fmla="*/ 1540838 w 2152619"/>
                    <a:gd name="connsiteY712" fmla="*/ 229168 h 369871"/>
                    <a:gd name="connsiteX713" fmla="*/ 1305800 w 2152619"/>
                    <a:gd name="connsiteY713" fmla="*/ 238787 h 369871"/>
                    <a:gd name="connsiteX714" fmla="*/ 1307826 w 2152619"/>
                    <a:gd name="connsiteY714" fmla="*/ 227143 h 369871"/>
                    <a:gd name="connsiteX715" fmla="*/ 1298202 w 2152619"/>
                    <a:gd name="connsiteY715" fmla="*/ 212630 h 369871"/>
                    <a:gd name="connsiteX716" fmla="*/ 1286720 w 2152619"/>
                    <a:gd name="connsiteY716" fmla="*/ 199468 h 369871"/>
                    <a:gd name="connsiteX717" fmla="*/ 1258691 w 2152619"/>
                    <a:gd name="connsiteY717" fmla="*/ 220055 h 369871"/>
                    <a:gd name="connsiteX718" fmla="*/ 1301917 w 2152619"/>
                    <a:gd name="connsiteY718" fmla="*/ 250430 h 369871"/>
                    <a:gd name="connsiteX719" fmla="*/ 1305800 w 2152619"/>
                    <a:gd name="connsiteY719" fmla="*/ 238787 h 369871"/>
                    <a:gd name="connsiteX720" fmla="*/ 1690100 w 2152619"/>
                    <a:gd name="connsiteY720" fmla="*/ 235243 h 369871"/>
                    <a:gd name="connsiteX721" fmla="*/ 1703608 w 2152619"/>
                    <a:gd name="connsiteY721" fmla="*/ 208749 h 369871"/>
                    <a:gd name="connsiteX722" fmla="*/ 1711206 w 2152619"/>
                    <a:gd name="connsiteY722" fmla="*/ 193224 h 369871"/>
                    <a:gd name="connsiteX723" fmla="*/ 1707323 w 2152619"/>
                    <a:gd name="connsiteY723" fmla="*/ 186474 h 369871"/>
                    <a:gd name="connsiteX724" fmla="*/ 1688581 w 2152619"/>
                    <a:gd name="connsiteY724" fmla="*/ 169430 h 369871"/>
                    <a:gd name="connsiteX725" fmla="*/ 1683346 w 2152619"/>
                    <a:gd name="connsiteY725" fmla="*/ 177530 h 369871"/>
                    <a:gd name="connsiteX726" fmla="*/ 1669501 w 2152619"/>
                    <a:gd name="connsiteY726" fmla="*/ 197949 h 369871"/>
                    <a:gd name="connsiteX727" fmla="*/ 1660214 w 2152619"/>
                    <a:gd name="connsiteY727" fmla="*/ 210268 h 369871"/>
                    <a:gd name="connsiteX728" fmla="*/ 1664098 w 2152619"/>
                    <a:gd name="connsiteY728" fmla="*/ 218705 h 369871"/>
                    <a:gd name="connsiteX729" fmla="*/ 1677437 w 2152619"/>
                    <a:gd name="connsiteY729" fmla="*/ 231868 h 369871"/>
                    <a:gd name="connsiteX730" fmla="*/ 1678619 w 2152619"/>
                    <a:gd name="connsiteY730" fmla="*/ 234399 h 369871"/>
                    <a:gd name="connsiteX731" fmla="*/ 1671527 w 2152619"/>
                    <a:gd name="connsiteY731" fmla="*/ 231868 h 369871"/>
                    <a:gd name="connsiteX732" fmla="*/ 1675917 w 2152619"/>
                    <a:gd name="connsiteY732" fmla="*/ 240474 h 369871"/>
                    <a:gd name="connsiteX733" fmla="*/ 1682671 w 2152619"/>
                    <a:gd name="connsiteY733" fmla="*/ 247562 h 369871"/>
                    <a:gd name="connsiteX734" fmla="*/ 1690100 w 2152619"/>
                    <a:gd name="connsiteY734" fmla="*/ 235243 h 369871"/>
                    <a:gd name="connsiteX735" fmla="*/ 1933749 w 2152619"/>
                    <a:gd name="connsiteY735" fmla="*/ 240474 h 369871"/>
                    <a:gd name="connsiteX736" fmla="*/ 1935269 w 2152619"/>
                    <a:gd name="connsiteY736" fmla="*/ 232543 h 369871"/>
                    <a:gd name="connsiteX737" fmla="*/ 1926320 w 2152619"/>
                    <a:gd name="connsiteY737" fmla="*/ 235074 h 369871"/>
                    <a:gd name="connsiteX738" fmla="*/ 1927502 w 2152619"/>
                    <a:gd name="connsiteY738" fmla="*/ 232543 h 369871"/>
                    <a:gd name="connsiteX739" fmla="*/ 1939490 w 2152619"/>
                    <a:gd name="connsiteY739" fmla="*/ 223430 h 369871"/>
                    <a:gd name="connsiteX740" fmla="*/ 1960427 w 2152619"/>
                    <a:gd name="connsiteY740" fmla="*/ 134499 h 369871"/>
                    <a:gd name="connsiteX741" fmla="*/ 1961440 w 2152619"/>
                    <a:gd name="connsiteY741" fmla="*/ 124037 h 369871"/>
                    <a:gd name="connsiteX742" fmla="*/ 1954349 w 2152619"/>
                    <a:gd name="connsiteY742" fmla="*/ 115937 h 369871"/>
                    <a:gd name="connsiteX743" fmla="*/ 1936113 w 2152619"/>
                    <a:gd name="connsiteY743" fmla="*/ 88937 h 369871"/>
                    <a:gd name="connsiteX744" fmla="*/ 1923956 w 2152619"/>
                    <a:gd name="connsiteY744" fmla="*/ 69868 h 369871"/>
                    <a:gd name="connsiteX745" fmla="*/ 1913994 w 2152619"/>
                    <a:gd name="connsiteY745" fmla="*/ 114755 h 369871"/>
                    <a:gd name="connsiteX746" fmla="*/ 1908760 w 2152619"/>
                    <a:gd name="connsiteY746" fmla="*/ 153230 h 369871"/>
                    <a:gd name="connsiteX747" fmla="*/ 1907240 w 2152619"/>
                    <a:gd name="connsiteY747" fmla="*/ 157618 h 369871"/>
                    <a:gd name="connsiteX748" fmla="*/ 1902512 w 2152619"/>
                    <a:gd name="connsiteY748" fmla="*/ 125387 h 369871"/>
                    <a:gd name="connsiteX749" fmla="*/ 1901499 w 2152619"/>
                    <a:gd name="connsiteY749" fmla="*/ 108849 h 369871"/>
                    <a:gd name="connsiteX750" fmla="*/ 1891706 w 2152619"/>
                    <a:gd name="connsiteY750" fmla="*/ 121843 h 369871"/>
                    <a:gd name="connsiteX751" fmla="*/ 1881744 w 2152619"/>
                    <a:gd name="connsiteY751" fmla="*/ 139562 h 369871"/>
                    <a:gd name="connsiteX752" fmla="*/ 1905383 w 2152619"/>
                    <a:gd name="connsiteY752" fmla="*/ 233218 h 369871"/>
                    <a:gd name="connsiteX753" fmla="*/ 1929697 w 2152619"/>
                    <a:gd name="connsiteY753" fmla="*/ 248068 h 369871"/>
                    <a:gd name="connsiteX754" fmla="*/ 1933749 w 2152619"/>
                    <a:gd name="connsiteY754" fmla="*/ 240474 h 369871"/>
                    <a:gd name="connsiteX755" fmla="*/ 701321 w 2152619"/>
                    <a:gd name="connsiteY755" fmla="*/ 240474 h 369871"/>
                    <a:gd name="connsiteX756" fmla="*/ 715673 w 2152619"/>
                    <a:gd name="connsiteY756" fmla="*/ 228662 h 369871"/>
                    <a:gd name="connsiteX757" fmla="*/ 719219 w 2152619"/>
                    <a:gd name="connsiteY757" fmla="*/ 219380 h 369871"/>
                    <a:gd name="connsiteX758" fmla="*/ 713985 w 2152619"/>
                    <a:gd name="connsiteY758" fmla="*/ 217862 h 369871"/>
                    <a:gd name="connsiteX759" fmla="*/ 692372 w 2152619"/>
                    <a:gd name="connsiteY759" fmla="*/ 245368 h 369871"/>
                    <a:gd name="connsiteX760" fmla="*/ 701321 w 2152619"/>
                    <a:gd name="connsiteY760" fmla="*/ 240474 h 369871"/>
                    <a:gd name="connsiteX761" fmla="*/ 690515 w 2152619"/>
                    <a:gd name="connsiteY761" fmla="*/ 235918 h 369871"/>
                    <a:gd name="connsiteX762" fmla="*/ 694229 w 2152619"/>
                    <a:gd name="connsiteY762" fmla="*/ 227312 h 369871"/>
                    <a:gd name="connsiteX763" fmla="*/ 688995 w 2152619"/>
                    <a:gd name="connsiteY763" fmla="*/ 235074 h 369871"/>
                    <a:gd name="connsiteX764" fmla="*/ 690515 w 2152619"/>
                    <a:gd name="connsiteY764" fmla="*/ 235918 h 369871"/>
                    <a:gd name="connsiteX765" fmla="*/ 250326 w 2152619"/>
                    <a:gd name="connsiteY765" fmla="*/ 236255 h 369871"/>
                    <a:gd name="connsiteX766" fmla="*/ 244078 w 2152619"/>
                    <a:gd name="connsiteY766" fmla="*/ 213305 h 369871"/>
                    <a:gd name="connsiteX767" fmla="*/ 235973 w 2152619"/>
                    <a:gd name="connsiteY767" fmla="*/ 194574 h 369871"/>
                    <a:gd name="connsiteX768" fmla="*/ 231752 w 2152619"/>
                    <a:gd name="connsiteY768" fmla="*/ 200987 h 369871"/>
                    <a:gd name="connsiteX769" fmla="*/ 224661 w 2152619"/>
                    <a:gd name="connsiteY769" fmla="*/ 221405 h 369871"/>
                    <a:gd name="connsiteX770" fmla="*/ 247117 w 2152619"/>
                    <a:gd name="connsiteY770" fmla="*/ 240305 h 369871"/>
                    <a:gd name="connsiteX771" fmla="*/ 250326 w 2152619"/>
                    <a:gd name="connsiteY771" fmla="*/ 236255 h 369871"/>
                    <a:gd name="connsiteX772" fmla="*/ 675318 w 2152619"/>
                    <a:gd name="connsiteY772" fmla="*/ 214318 h 369871"/>
                    <a:gd name="connsiteX773" fmla="*/ 679371 w 2152619"/>
                    <a:gd name="connsiteY773" fmla="*/ 192043 h 369871"/>
                    <a:gd name="connsiteX774" fmla="*/ 642899 w 2152619"/>
                    <a:gd name="connsiteY774" fmla="*/ 165380 h 369871"/>
                    <a:gd name="connsiteX775" fmla="*/ 634963 w 2152619"/>
                    <a:gd name="connsiteY775" fmla="*/ 180062 h 369871"/>
                    <a:gd name="connsiteX776" fmla="*/ 627534 w 2152619"/>
                    <a:gd name="connsiteY776" fmla="*/ 193224 h 369871"/>
                    <a:gd name="connsiteX777" fmla="*/ 637327 w 2152619"/>
                    <a:gd name="connsiteY777" fmla="*/ 206218 h 369871"/>
                    <a:gd name="connsiteX778" fmla="*/ 667720 w 2152619"/>
                    <a:gd name="connsiteY778" fmla="*/ 235918 h 369871"/>
                    <a:gd name="connsiteX779" fmla="*/ 675318 w 2152619"/>
                    <a:gd name="connsiteY779" fmla="*/ 214318 h 369871"/>
                    <a:gd name="connsiteX780" fmla="*/ 1480390 w 2152619"/>
                    <a:gd name="connsiteY780" fmla="*/ 199637 h 369871"/>
                    <a:gd name="connsiteX781" fmla="*/ 1469246 w 2152619"/>
                    <a:gd name="connsiteY781" fmla="*/ 184787 h 369871"/>
                    <a:gd name="connsiteX782" fmla="*/ 1462154 w 2152619"/>
                    <a:gd name="connsiteY782" fmla="*/ 189174 h 369871"/>
                    <a:gd name="connsiteX783" fmla="*/ 1456582 w 2152619"/>
                    <a:gd name="connsiteY783" fmla="*/ 193730 h 369871"/>
                    <a:gd name="connsiteX784" fmla="*/ 1461648 w 2152619"/>
                    <a:gd name="connsiteY784" fmla="*/ 203855 h 369871"/>
                    <a:gd name="connsiteX785" fmla="*/ 1472623 w 2152619"/>
                    <a:gd name="connsiteY785" fmla="*/ 224780 h 369871"/>
                    <a:gd name="connsiteX786" fmla="*/ 1478701 w 2152619"/>
                    <a:gd name="connsiteY786" fmla="*/ 235412 h 369871"/>
                    <a:gd name="connsiteX787" fmla="*/ 1484442 w 2152619"/>
                    <a:gd name="connsiteY787" fmla="*/ 224949 h 369871"/>
                    <a:gd name="connsiteX788" fmla="*/ 1490183 w 2152619"/>
                    <a:gd name="connsiteY788" fmla="*/ 214487 h 369871"/>
                    <a:gd name="connsiteX789" fmla="*/ 1480390 w 2152619"/>
                    <a:gd name="connsiteY789" fmla="*/ 199637 h 369871"/>
                    <a:gd name="connsiteX790" fmla="*/ 1624925 w 2152619"/>
                    <a:gd name="connsiteY790" fmla="*/ 222249 h 369871"/>
                    <a:gd name="connsiteX791" fmla="*/ 1631847 w 2152619"/>
                    <a:gd name="connsiteY791" fmla="*/ 213305 h 369871"/>
                    <a:gd name="connsiteX792" fmla="*/ 1606182 w 2152619"/>
                    <a:gd name="connsiteY792" fmla="*/ 198455 h 369871"/>
                    <a:gd name="connsiteX793" fmla="*/ 1612599 w 2152619"/>
                    <a:gd name="connsiteY793" fmla="*/ 223093 h 369871"/>
                    <a:gd name="connsiteX794" fmla="*/ 1616651 w 2152619"/>
                    <a:gd name="connsiteY794" fmla="*/ 230180 h 369871"/>
                    <a:gd name="connsiteX795" fmla="*/ 1624925 w 2152619"/>
                    <a:gd name="connsiteY795" fmla="*/ 222249 h 369871"/>
                    <a:gd name="connsiteX796" fmla="*/ 702334 w 2152619"/>
                    <a:gd name="connsiteY796" fmla="*/ 214993 h 369871"/>
                    <a:gd name="connsiteX797" fmla="*/ 703178 w 2152619"/>
                    <a:gd name="connsiteY797" fmla="*/ 209087 h 369871"/>
                    <a:gd name="connsiteX798" fmla="*/ 696424 w 2152619"/>
                    <a:gd name="connsiteY798" fmla="*/ 221237 h 369871"/>
                    <a:gd name="connsiteX799" fmla="*/ 702334 w 2152619"/>
                    <a:gd name="connsiteY799" fmla="*/ 214993 h 369871"/>
                    <a:gd name="connsiteX800" fmla="*/ 725973 w 2152619"/>
                    <a:gd name="connsiteY800" fmla="*/ 216512 h 369871"/>
                    <a:gd name="connsiteX801" fmla="*/ 722258 w 2152619"/>
                    <a:gd name="connsiteY801" fmla="*/ 214993 h 369871"/>
                    <a:gd name="connsiteX802" fmla="*/ 721752 w 2152619"/>
                    <a:gd name="connsiteY802" fmla="*/ 217524 h 369871"/>
                    <a:gd name="connsiteX803" fmla="*/ 725973 w 2152619"/>
                    <a:gd name="connsiteY803" fmla="*/ 216512 h 369871"/>
                    <a:gd name="connsiteX804" fmla="*/ 1760173 w 2152619"/>
                    <a:gd name="connsiteY804" fmla="*/ 213980 h 369871"/>
                    <a:gd name="connsiteX805" fmla="*/ 1753419 w 2152619"/>
                    <a:gd name="connsiteY805" fmla="*/ 216849 h 369871"/>
                    <a:gd name="connsiteX806" fmla="*/ 1755782 w 2152619"/>
                    <a:gd name="connsiteY806" fmla="*/ 217524 h 369871"/>
                    <a:gd name="connsiteX807" fmla="*/ 1760173 w 2152619"/>
                    <a:gd name="connsiteY807" fmla="*/ 213980 h 369871"/>
                    <a:gd name="connsiteX808" fmla="*/ 594271 w 2152619"/>
                    <a:gd name="connsiteY808" fmla="*/ 211449 h 369871"/>
                    <a:gd name="connsiteX809" fmla="*/ 591063 w 2152619"/>
                    <a:gd name="connsiteY809" fmla="*/ 212462 h 369871"/>
                    <a:gd name="connsiteX810" fmla="*/ 593595 w 2152619"/>
                    <a:gd name="connsiteY810" fmla="*/ 213980 h 369871"/>
                    <a:gd name="connsiteX811" fmla="*/ 594271 w 2152619"/>
                    <a:gd name="connsiteY811" fmla="*/ 211449 h 369871"/>
                    <a:gd name="connsiteX812" fmla="*/ 733740 w 2152619"/>
                    <a:gd name="connsiteY812" fmla="*/ 208749 h 369871"/>
                    <a:gd name="connsiteX813" fmla="*/ 732389 w 2152619"/>
                    <a:gd name="connsiteY813" fmla="*/ 208074 h 369871"/>
                    <a:gd name="connsiteX814" fmla="*/ 730025 w 2152619"/>
                    <a:gd name="connsiteY814" fmla="*/ 211618 h 369871"/>
                    <a:gd name="connsiteX815" fmla="*/ 733740 w 2152619"/>
                    <a:gd name="connsiteY815" fmla="*/ 208749 h 369871"/>
                    <a:gd name="connsiteX816" fmla="*/ 1284019 w 2152619"/>
                    <a:gd name="connsiteY816" fmla="*/ 191537 h 369871"/>
                    <a:gd name="connsiteX817" fmla="*/ 1282668 w 2152619"/>
                    <a:gd name="connsiteY817" fmla="*/ 188499 h 369871"/>
                    <a:gd name="connsiteX818" fmla="*/ 1271524 w 2152619"/>
                    <a:gd name="connsiteY818" fmla="*/ 199299 h 369871"/>
                    <a:gd name="connsiteX819" fmla="*/ 1261731 w 2152619"/>
                    <a:gd name="connsiteY819" fmla="*/ 212124 h 369871"/>
                    <a:gd name="connsiteX820" fmla="*/ 1272875 w 2152619"/>
                    <a:gd name="connsiteY820" fmla="*/ 202337 h 369871"/>
                    <a:gd name="connsiteX821" fmla="*/ 1284019 w 2152619"/>
                    <a:gd name="connsiteY821" fmla="*/ 191537 h 369871"/>
                    <a:gd name="connsiteX822" fmla="*/ 511535 w 2152619"/>
                    <a:gd name="connsiteY822" fmla="*/ 156437 h 369871"/>
                    <a:gd name="connsiteX823" fmla="*/ 509340 w 2152619"/>
                    <a:gd name="connsiteY823" fmla="*/ 137368 h 369871"/>
                    <a:gd name="connsiteX824" fmla="*/ 497689 w 2152619"/>
                    <a:gd name="connsiteY824" fmla="*/ 172468 h 369871"/>
                    <a:gd name="connsiteX825" fmla="*/ 504105 w 2152619"/>
                    <a:gd name="connsiteY825" fmla="*/ 193562 h 369871"/>
                    <a:gd name="connsiteX826" fmla="*/ 511535 w 2152619"/>
                    <a:gd name="connsiteY826" fmla="*/ 210605 h 369871"/>
                    <a:gd name="connsiteX827" fmla="*/ 512041 w 2152619"/>
                    <a:gd name="connsiteY827" fmla="*/ 193055 h 369871"/>
                    <a:gd name="connsiteX828" fmla="*/ 511535 w 2152619"/>
                    <a:gd name="connsiteY828" fmla="*/ 156437 h 369871"/>
                    <a:gd name="connsiteX829" fmla="*/ 1216817 w 2152619"/>
                    <a:gd name="connsiteY829" fmla="*/ 199468 h 369871"/>
                    <a:gd name="connsiteX830" fmla="*/ 1203309 w 2152619"/>
                    <a:gd name="connsiteY830" fmla="*/ 180399 h 369871"/>
                    <a:gd name="connsiteX831" fmla="*/ 1184398 w 2152619"/>
                    <a:gd name="connsiteY831" fmla="*/ 140912 h 369871"/>
                    <a:gd name="connsiteX832" fmla="*/ 1182709 w 2152619"/>
                    <a:gd name="connsiteY832" fmla="*/ 139055 h 369871"/>
                    <a:gd name="connsiteX833" fmla="*/ 1181021 w 2152619"/>
                    <a:gd name="connsiteY833" fmla="*/ 146312 h 369871"/>
                    <a:gd name="connsiteX834" fmla="*/ 1180008 w 2152619"/>
                    <a:gd name="connsiteY834" fmla="*/ 159643 h 369871"/>
                    <a:gd name="connsiteX835" fmla="*/ 1200776 w 2152619"/>
                    <a:gd name="connsiteY835" fmla="*/ 187993 h 369871"/>
                    <a:gd name="connsiteX836" fmla="*/ 1223908 w 2152619"/>
                    <a:gd name="connsiteY836" fmla="*/ 209930 h 369871"/>
                    <a:gd name="connsiteX837" fmla="*/ 1216817 w 2152619"/>
                    <a:gd name="connsiteY837" fmla="*/ 199468 h 369871"/>
                    <a:gd name="connsiteX838" fmla="*/ 1766589 w 2152619"/>
                    <a:gd name="connsiteY838" fmla="*/ 206555 h 369871"/>
                    <a:gd name="connsiteX839" fmla="*/ 1761861 w 2152619"/>
                    <a:gd name="connsiteY839" fmla="*/ 204530 h 369871"/>
                    <a:gd name="connsiteX840" fmla="*/ 1767264 w 2152619"/>
                    <a:gd name="connsiteY840" fmla="*/ 209930 h 369871"/>
                    <a:gd name="connsiteX841" fmla="*/ 1766589 w 2152619"/>
                    <a:gd name="connsiteY841" fmla="*/ 206555 h 369871"/>
                    <a:gd name="connsiteX842" fmla="*/ 600012 w 2152619"/>
                    <a:gd name="connsiteY842" fmla="*/ 201830 h 369871"/>
                    <a:gd name="connsiteX843" fmla="*/ 603389 w 2152619"/>
                    <a:gd name="connsiteY843" fmla="*/ 195249 h 369871"/>
                    <a:gd name="connsiteX844" fmla="*/ 597648 w 2152619"/>
                    <a:gd name="connsiteY844" fmla="*/ 186643 h 369871"/>
                    <a:gd name="connsiteX845" fmla="*/ 574009 w 2152619"/>
                    <a:gd name="connsiteY845" fmla="*/ 141080 h 369871"/>
                    <a:gd name="connsiteX846" fmla="*/ 570463 w 2152619"/>
                    <a:gd name="connsiteY846" fmla="*/ 139224 h 369871"/>
                    <a:gd name="connsiteX847" fmla="*/ 568606 w 2152619"/>
                    <a:gd name="connsiteY847" fmla="*/ 135343 h 369871"/>
                    <a:gd name="connsiteX848" fmla="*/ 567930 w 2152619"/>
                    <a:gd name="connsiteY848" fmla="*/ 123024 h 369871"/>
                    <a:gd name="connsiteX849" fmla="*/ 564891 w 2152619"/>
                    <a:gd name="connsiteY849" fmla="*/ 114587 h 369871"/>
                    <a:gd name="connsiteX850" fmla="*/ 565060 w 2152619"/>
                    <a:gd name="connsiteY850" fmla="*/ 131968 h 369871"/>
                    <a:gd name="connsiteX851" fmla="*/ 572320 w 2152619"/>
                    <a:gd name="connsiteY851" fmla="*/ 168418 h 369871"/>
                    <a:gd name="connsiteX852" fmla="*/ 581607 w 2152619"/>
                    <a:gd name="connsiteY852" fmla="*/ 191537 h 369871"/>
                    <a:gd name="connsiteX853" fmla="*/ 596297 w 2152619"/>
                    <a:gd name="connsiteY853" fmla="*/ 208243 h 369871"/>
                    <a:gd name="connsiteX854" fmla="*/ 600012 w 2152619"/>
                    <a:gd name="connsiteY854" fmla="*/ 201830 h 369871"/>
                    <a:gd name="connsiteX855" fmla="*/ 1403057 w 2152619"/>
                    <a:gd name="connsiteY855" fmla="*/ 203687 h 369871"/>
                    <a:gd name="connsiteX856" fmla="*/ 1398667 w 2152619"/>
                    <a:gd name="connsiteY856" fmla="*/ 162680 h 369871"/>
                    <a:gd name="connsiteX857" fmla="*/ 1394784 w 2152619"/>
                    <a:gd name="connsiteY857" fmla="*/ 125893 h 369871"/>
                    <a:gd name="connsiteX858" fmla="*/ 1389549 w 2152619"/>
                    <a:gd name="connsiteY858" fmla="*/ 132643 h 369871"/>
                    <a:gd name="connsiteX859" fmla="*/ 1373846 w 2152619"/>
                    <a:gd name="connsiteY859" fmla="*/ 154749 h 369871"/>
                    <a:gd name="connsiteX860" fmla="*/ 1362871 w 2152619"/>
                    <a:gd name="connsiteY860" fmla="*/ 169768 h 369871"/>
                    <a:gd name="connsiteX861" fmla="*/ 1382120 w 2152619"/>
                    <a:gd name="connsiteY861" fmla="*/ 189005 h 369871"/>
                    <a:gd name="connsiteX862" fmla="*/ 1402551 w 2152619"/>
                    <a:gd name="connsiteY862" fmla="*/ 208243 h 369871"/>
                    <a:gd name="connsiteX863" fmla="*/ 1403057 w 2152619"/>
                    <a:gd name="connsiteY863" fmla="*/ 203687 h 369871"/>
                    <a:gd name="connsiteX864" fmla="*/ 1441048 w 2152619"/>
                    <a:gd name="connsiteY864" fmla="*/ 196768 h 369871"/>
                    <a:gd name="connsiteX865" fmla="*/ 1439528 w 2152619"/>
                    <a:gd name="connsiteY865" fmla="*/ 193393 h 369871"/>
                    <a:gd name="connsiteX866" fmla="*/ 1432775 w 2152619"/>
                    <a:gd name="connsiteY866" fmla="*/ 199974 h 369871"/>
                    <a:gd name="connsiteX867" fmla="*/ 1427203 w 2152619"/>
                    <a:gd name="connsiteY867" fmla="*/ 208749 h 369871"/>
                    <a:gd name="connsiteX868" fmla="*/ 1434125 w 2152619"/>
                    <a:gd name="connsiteY868" fmla="*/ 203349 h 369871"/>
                    <a:gd name="connsiteX869" fmla="*/ 1441048 w 2152619"/>
                    <a:gd name="connsiteY869" fmla="*/ 196768 h 369871"/>
                    <a:gd name="connsiteX870" fmla="*/ 156783 w 2152619"/>
                    <a:gd name="connsiteY870" fmla="*/ 194068 h 369871"/>
                    <a:gd name="connsiteX871" fmla="*/ 158641 w 2152619"/>
                    <a:gd name="connsiteY871" fmla="*/ 161837 h 369871"/>
                    <a:gd name="connsiteX872" fmla="*/ 152393 w 2152619"/>
                    <a:gd name="connsiteY872" fmla="*/ 149180 h 369871"/>
                    <a:gd name="connsiteX873" fmla="*/ 136690 w 2152619"/>
                    <a:gd name="connsiteY873" fmla="*/ 162343 h 369871"/>
                    <a:gd name="connsiteX874" fmla="*/ 120818 w 2152619"/>
                    <a:gd name="connsiteY874" fmla="*/ 176518 h 369871"/>
                    <a:gd name="connsiteX875" fmla="*/ 150536 w 2152619"/>
                    <a:gd name="connsiteY875" fmla="*/ 206555 h 369871"/>
                    <a:gd name="connsiteX876" fmla="*/ 156783 w 2152619"/>
                    <a:gd name="connsiteY876" fmla="*/ 194068 h 369871"/>
                    <a:gd name="connsiteX877" fmla="*/ 1628133 w 2152619"/>
                    <a:gd name="connsiteY877" fmla="*/ 192718 h 369871"/>
                    <a:gd name="connsiteX878" fmla="*/ 1609053 w 2152619"/>
                    <a:gd name="connsiteY878" fmla="*/ 157112 h 369871"/>
                    <a:gd name="connsiteX879" fmla="*/ 1597571 w 2152619"/>
                    <a:gd name="connsiteY879" fmla="*/ 137030 h 369871"/>
                    <a:gd name="connsiteX880" fmla="*/ 1597402 w 2152619"/>
                    <a:gd name="connsiteY880" fmla="*/ 165380 h 369871"/>
                    <a:gd name="connsiteX881" fmla="*/ 1608040 w 2152619"/>
                    <a:gd name="connsiteY881" fmla="*/ 186305 h 369871"/>
                    <a:gd name="connsiteX882" fmla="*/ 1635562 w 2152619"/>
                    <a:gd name="connsiteY882" fmla="*/ 206387 h 369871"/>
                    <a:gd name="connsiteX883" fmla="*/ 1628133 w 2152619"/>
                    <a:gd name="connsiteY883" fmla="*/ 192718 h 369871"/>
                    <a:gd name="connsiteX884" fmla="*/ 1981027 w 2152619"/>
                    <a:gd name="connsiteY884" fmla="*/ 199637 h 369871"/>
                    <a:gd name="connsiteX885" fmla="*/ 2004497 w 2152619"/>
                    <a:gd name="connsiteY885" fmla="*/ 181580 h 369871"/>
                    <a:gd name="connsiteX886" fmla="*/ 2018511 w 2152619"/>
                    <a:gd name="connsiteY886" fmla="*/ 170274 h 369871"/>
                    <a:gd name="connsiteX887" fmla="*/ 2024252 w 2152619"/>
                    <a:gd name="connsiteY887" fmla="*/ 152555 h 369871"/>
                    <a:gd name="connsiteX888" fmla="*/ 2029487 w 2152619"/>
                    <a:gd name="connsiteY888" fmla="*/ 134162 h 369871"/>
                    <a:gd name="connsiteX889" fmla="*/ 2022733 w 2152619"/>
                    <a:gd name="connsiteY889" fmla="*/ 138887 h 369871"/>
                    <a:gd name="connsiteX890" fmla="*/ 2019356 w 2152619"/>
                    <a:gd name="connsiteY890" fmla="*/ 138380 h 369871"/>
                    <a:gd name="connsiteX891" fmla="*/ 2028136 w 2152619"/>
                    <a:gd name="connsiteY891" fmla="*/ 107162 h 369871"/>
                    <a:gd name="connsiteX892" fmla="*/ 2021888 w 2152619"/>
                    <a:gd name="connsiteY892" fmla="*/ 88430 h 369871"/>
                    <a:gd name="connsiteX893" fmla="*/ 2017329 w 2152619"/>
                    <a:gd name="connsiteY893" fmla="*/ 95855 h 369871"/>
                    <a:gd name="connsiteX894" fmla="*/ 2006185 w 2152619"/>
                    <a:gd name="connsiteY894" fmla="*/ 112393 h 369871"/>
                    <a:gd name="connsiteX895" fmla="*/ 1993353 w 2152619"/>
                    <a:gd name="connsiteY895" fmla="*/ 140068 h 369871"/>
                    <a:gd name="connsiteX896" fmla="*/ 1972247 w 2152619"/>
                    <a:gd name="connsiteY896" fmla="*/ 200312 h 369871"/>
                    <a:gd name="connsiteX897" fmla="*/ 1970558 w 2152619"/>
                    <a:gd name="connsiteY897" fmla="*/ 206555 h 369871"/>
                    <a:gd name="connsiteX898" fmla="*/ 1981027 w 2152619"/>
                    <a:gd name="connsiteY898" fmla="*/ 199637 h 369871"/>
                    <a:gd name="connsiteX899" fmla="*/ 272445 w 2152619"/>
                    <a:gd name="connsiteY899" fmla="*/ 191537 h 369871"/>
                    <a:gd name="connsiteX900" fmla="*/ 276835 w 2152619"/>
                    <a:gd name="connsiteY900" fmla="*/ 160149 h 369871"/>
                    <a:gd name="connsiteX901" fmla="*/ 275146 w 2152619"/>
                    <a:gd name="connsiteY901" fmla="*/ 142768 h 369871"/>
                    <a:gd name="connsiteX902" fmla="*/ 256404 w 2152619"/>
                    <a:gd name="connsiteY902" fmla="*/ 171118 h 369871"/>
                    <a:gd name="connsiteX903" fmla="*/ 260963 w 2152619"/>
                    <a:gd name="connsiteY903" fmla="*/ 189343 h 369871"/>
                    <a:gd name="connsiteX904" fmla="*/ 265691 w 2152619"/>
                    <a:gd name="connsiteY904" fmla="*/ 204868 h 369871"/>
                    <a:gd name="connsiteX905" fmla="*/ 272445 w 2152619"/>
                    <a:gd name="connsiteY905" fmla="*/ 191537 h 369871"/>
                    <a:gd name="connsiteX906" fmla="*/ 736948 w 2152619"/>
                    <a:gd name="connsiteY906" fmla="*/ 195080 h 369871"/>
                    <a:gd name="connsiteX907" fmla="*/ 755015 w 2152619"/>
                    <a:gd name="connsiteY907" fmla="*/ 175337 h 369871"/>
                    <a:gd name="connsiteX908" fmla="*/ 760587 w 2152619"/>
                    <a:gd name="connsiteY908" fmla="*/ 163355 h 369871"/>
                    <a:gd name="connsiteX909" fmla="*/ 752820 w 2152619"/>
                    <a:gd name="connsiteY909" fmla="*/ 155424 h 369871"/>
                    <a:gd name="connsiteX910" fmla="*/ 725804 w 2152619"/>
                    <a:gd name="connsiteY910" fmla="*/ 199468 h 369871"/>
                    <a:gd name="connsiteX911" fmla="*/ 722934 w 2152619"/>
                    <a:gd name="connsiteY911" fmla="*/ 204868 h 369871"/>
                    <a:gd name="connsiteX912" fmla="*/ 736948 w 2152619"/>
                    <a:gd name="connsiteY912" fmla="*/ 195080 h 369871"/>
                    <a:gd name="connsiteX913" fmla="*/ 842816 w 2152619"/>
                    <a:gd name="connsiteY913" fmla="*/ 194574 h 369871"/>
                    <a:gd name="connsiteX914" fmla="*/ 831335 w 2152619"/>
                    <a:gd name="connsiteY914" fmla="*/ 174999 h 369871"/>
                    <a:gd name="connsiteX915" fmla="*/ 824750 w 2152619"/>
                    <a:gd name="connsiteY915" fmla="*/ 164368 h 369871"/>
                    <a:gd name="connsiteX916" fmla="*/ 817489 w 2152619"/>
                    <a:gd name="connsiteY916" fmla="*/ 170780 h 369871"/>
                    <a:gd name="connsiteX917" fmla="*/ 811073 w 2152619"/>
                    <a:gd name="connsiteY917" fmla="*/ 177362 h 369871"/>
                    <a:gd name="connsiteX918" fmla="*/ 821710 w 2152619"/>
                    <a:gd name="connsiteY918" fmla="*/ 185630 h 369871"/>
                    <a:gd name="connsiteX919" fmla="*/ 848051 w 2152619"/>
                    <a:gd name="connsiteY919" fmla="*/ 204024 h 369871"/>
                    <a:gd name="connsiteX920" fmla="*/ 842816 w 2152619"/>
                    <a:gd name="connsiteY920" fmla="*/ 194574 h 369871"/>
                    <a:gd name="connsiteX921" fmla="*/ 215374 w 2152619"/>
                    <a:gd name="connsiteY921" fmla="*/ 191030 h 369871"/>
                    <a:gd name="connsiteX922" fmla="*/ 223816 w 2152619"/>
                    <a:gd name="connsiteY922" fmla="*/ 176012 h 369871"/>
                    <a:gd name="connsiteX923" fmla="*/ 214361 w 2152619"/>
                    <a:gd name="connsiteY923" fmla="*/ 131462 h 369871"/>
                    <a:gd name="connsiteX924" fmla="*/ 212166 w 2152619"/>
                    <a:gd name="connsiteY924" fmla="*/ 124712 h 369871"/>
                    <a:gd name="connsiteX925" fmla="*/ 207945 w 2152619"/>
                    <a:gd name="connsiteY925" fmla="*/ 133993 h 369871"/>
                    <a:gd name="connsiteX926" fmla="*/ 196632 w 2152619"/>
                    <a:gd name="connsiteY926" fmla="*/ 155930 h 369871"/>
                    <a:gd name="connsiteX927" fmla="*/ 189709 w 2152619"/>
                    <a:gd name="connsiteY927" fmla="*/ 168587 h 369871"/>
                    <a:gd name="connsiteX928" fmla="*/ 193255 w 2152619"/>
                    <a:gd name="connsiteY928" fmla="*/ 176012 h 369871"/>
                    <a:gd name="connsiteX929" fmla="*/ 209295 w 2152619"/>
                    <a:gd name="connsiteY929" fmla="*/ 201493 h 369871"/>
                    <a:gd name="connsiteX930" fmla="*/ 215374 w 2152619"/>
                    <a:gd name="connsiteY930" fmla="*/ 191030 h 369871"/>
                    <a:gd name="connsiteX931" fmla="*/ 464595 w 2152619"/>
                    <a:gd name="connsiteY931" fmla="*/ 186812 h 369871"/>
                    <a:gd name="connsiteX932" fmla="*/ 467972 w 2152619"/>
                    <a:gd name="connsiteY932" fmla="*/ 171962 h 369871"/>
                    <a:gd name="connsiteX933" fmla="*/ 461218 w 2152619"/>
                    <a:gd name="connsiteY933" fmla="*/ 158462 h 369871"/>
                    <a:gd name="connsiteX934" fmla="*/ 449061 w 2152619"/>
                    <a:gd name="connsiteY934" fmla="*/ 132812 h 369871"/>
                    <a:gd name="connsiteX935" fmla="*/ 443658 w 2152619"/>
                    <a:gd name="connsiteY935" fmla="*/ 120493 h 369871"/>
                    <a:gd name="connsiteX936" fmla="*/ 438423 w 2152619"/>
                    <a:gd name="connsiteY936" fmla="*/ 127074 h 369871"/>
                    <a:gd name="connsiteX937" fmla="*/ 433020 w 2152619"/>
                    <a:gd name="connsiteY937" fmla="*/ 133824 h 369871"/>
                    <a:gd name="connsiteX938" fmla="*/ 438254 w 2152619"/>
                    <a:gd name="connsiteY938" fmla="*/ 149518 h 369871"/>
                    <a:gd name="connsiteX939" fmla="*/ 450243 w 2152619"/>
                    <a:gd name="connsiteY939" fmla="*/ 180399 h 369871"/>
                    <a:gd name="connsiteX940" fmla="*/ 457841 w 2152619"/>
                    <a:gd name="connsiteY940" fmla="*/ 198624 h 369871"/>
                    <a:gd name="connsiteX941" fmla="*/ 464595 w 2152619"/>
                    <a:gd name="connsiteY941" fmla="*/ 186812 h 369871"/>
                    <a:gd name="connsiteX942" fmla="*/ 1417072 w 2152619"/>
                    <a:gd name="connsiteY942" fmla="*/ 184449 h 369871"/>
                    <a:gd name="connsiteX943" fmla="*/ 1423826 w 2152619"/>
                    <a:gd name="connsiteY943" fmla="*/ 168080 h 369871"/>
                    <a:gd name="connsiteX944" fmla="*/ 1417072 w 2152619"/>
                    <a:gd name="connsiteY944" fmla="*/ 155762 h 369871"/>
                    <a:gd name="connsiteX945" fmla="*/ 1409642 w 2152619"/>
                    <a:gd name="connsiteY945" fmla="*/ 142599 h 369871"/>
                    <a:gd name="connsiteX946" fmla="*/ 1408967 w 2152619"/>
                    <a:gd name="connsiteY946" fmla="*/ 171962 h 369871"/>
                    <a:gd name="connsiteX947" fmla="*/ 1409642 w 2152619"/>
                    <a:gd name="connsiteY947" fmla="*/ 201324 h 369871"/>
                    <a:gd name="connsiteX948" fmla="*/ 1417072 w 2152619"/>
                    <a:gd name="connsiteY948" fmla="*/ 184449 h 369871"/>
                    <a:gd name="connsiteX949" fmla="*/ 1506562 w 2152619"/>
                    <a:gd name="connsiteY949" fmla="*/ 179218 h 369871"/>
                    <a:gd name="connsiteX950" fmla="*/ 1523109 w 2152619"/>
                    <a:gd name="connsiteY950" fmla="*/ 131124 h 369871"/>
                    <a:gd name="connsiteX951" fmla="*/ 1517537 w 2152619"/>
                    <a:gd name="connsiteY951" fmla="*/ 135849 h 369871"/>
                    <a:gd name="connsiteX952" fmla="*/ 1498288 w 2152619"/>
                    <a:gd name="connsiteY952" fmla="*/ 156774 h 369871"/>
                    <a:gd name="connsiteX953" fmla="*/ 1483429 w 2152619"/>
                    <a:gd name="connsiteY953" fmla="*/ 171962 h 369871"/>
                    <a:gd name="connsiteX954" fmla="*/ 1489508 w 2152619"/>
                    <a:gd name="connsiteY954" fmla="*/ 185968 h 369871"/>
                    <a:gd name="connsiteX955" fmla="*/ 1496768 w 2152619"/>
                    <a:gd name="connsiteY955" fmla="*/ 199805 h 369871"/>
                    <a:gd name="connsiteX956" fmla="*/ 1506562 w 2152619"/>
                    <a:gd name="connsiteY956" fmla="*/ 179218 h 369871"/>
                    <a:gd name="connsiteX957" fmla="*/ 725973 w 2152619"/>
                    <a:gd name="connsiteY957" fmla="*/ 161837 h 369871"/>
                    <a:gd name="connsiteX958" fmla="*/ 734078 w 2152619"/>
                    <a:gd name="connsiteY958" fmla="*/ 125555 h 369871"/>
                    <a:gd name="connsiteX959" fmla="*/ 724960 w 2152619"/>
                    <a:gd name="connsiteY959" fmla="*/ 143443 h 369871"/>
                    <a:gd name="connsiteX960" fmla="*/ 712803 w 2152619"/>
                    <a:gd name="connsiteY960" fmla="*/ 180737 h 369871"/>
                    <a:gd name="connsiteX961" fmla="*/ 708919 w 2152619"/>
                    <a:gd name="connsiteY961" fmla="*/ 196937 h 369871"/>
                    <a:gd name="connsiteX962" fmla="*/ 725973 w 2152619"/>
                    <a:gd name="connsiteY962" fmla="*/ 161837 h 369871"/>
                    <a:gd name="connsiteX963" fmla="*/ 1795631 w 2152619"/>
                    <a:gd name="connsiteY963" fmla="*/ 190018 h 369871"/>
                    <a:gd name="connsiteX964" fmla="*/ 1803736 w 2152619"/>
                    <a:gd name="connsiteY964" fmla="*/ 183605 h 369871"/>
                    <a:gd name="connsiteX965" fmla="*/ 1789046 w 2152619"/>
                    <a:gd name="connsiteY965" fmla="*/ 164368 h 369871"/>
                    <a:gd name="connsiteX966" fmla="*/ 1782461 w 2152619"/>
                    <a:gd name="connsiteY966" fmla="*/ 173480 h 369871"/>
                    <a:gd name="connsiteX967" fmla="*/ 1777057 w 2152619"/>
                    <a:gd name="connsiteY967" fmla="*/ 182593 h 369871"/>
                    <a:gd name="connsiteX968" fmla="*/ 1780434 w 2152619"/>
                    <a:gd name="connsiteY968" fmla="*/ 190524 h 369871"/>
                    <a:gd name="connsiteX969" fmla="*/ 1795631 w 2152619"/>
                    <a:gd name="connsiteY969" fmla="*/ 190018 h 369871"/>
                    <a:gd name="connsiteX970" fmla="*/ 1254301 w 2152619"/>
                    <a:gd name="connsiteY970" fmla="*/ 158799 h 369871"/>
                    <a:gd name="connsiteX971" fmla="*/ 1259198 w 2152619"/>
                    <a:gd name="connsiteY971" fmla="*/ 144455 h 369871"/>
                    <a:gd name="connsiteX972" fmla="*/ 1251600 w 2152619"/>
                    <a:gd name="connsiteY972" fmla="*/ 125893 h 369871"/>
                    <a:gd name="connsiteX973" fmla="*/ 1213777 w 2152619"/>
                    <a:gd name="connsiteY973" fmla="*/ 60249 h 369871"/>
                    <a:gd name="connsiteX974" fmla="*/ 1216648 w 2152619"/>
                    <a:gd name="connsiteY974" fmla="*/ 75774 h 369871"/>
                    <a:gd name="connsiteX975" fmla="*/ 1233364 w 2152619"/>
                    <a:gd name="connsiteY975" fmla="*/ 126399 h 369871"/>
                    <a:gd name="connsiteX976" fmla="*/ 1237585 w 2152619"/>
                    <a:gd name="connsiteY976" fmla="*/ 137030 h 369871"/>
                    <a:gd name="connsiteX977" fmla="*/ 1213102 w 2152619"/>
                    <a:gd name="connsiteY977" fmla="*/ 106993 h 369871"/>
                    <a:gd name="connsiteX978" fmla="*/ 1204660 w 2152619"/>
                    <a:gd name="connsiteY978" fmla="*/ 111043 h 369871"/>
                    <a:gd name="connsiteX979" fmla="*/ 1235559 w 2152619"/>
                    <a:gd name="connsiteY979" fmla="*/ 189680 h 369871"/>
                    <a:gd name="connsiteX980" fmla="*/ 1239105 w 2152619"/>
                    <a:gd name="connsiteY980" fmla="*/ 195418 h 369871"/>
                    <a:gd name="connsiteX981" fmla="*/ 1244339 w 2152619"/>
                    <a:gd name="connsiteY981" fmla="*/ 184280 h 369871"/>
                    <a:gd name="connsiteX982" fmla="*/ 1254301 w 2152619"/>
                    <a:gd name="connsiteY982" fmla="*/ 158799 h 369871"/>
                    <a:gd name="connsiteX983" fmla="*/ 1745989 w 2152619"/>
                    <a:gd name="connsiteY983" fmla="*/ 174999 h 369871"/>
                    <a:gd name="connsiteX984" fmla="*/ 1738222 w 2152619"/>
                    <a:gd name="connsiteY984" fmla="*/ 188499 h 369871"/>
                    <a:gd name="connsiteX985" fmla="*/ 1742443 w 2152619"/>
                    <a:gd name="connsiteY985" fmla="*/ 183099 h 369871"/>
                    <a:gd name="connsiteX986" fmla="*/ 1745989 w 2152619"/>
                    <a:gd name="connsiteY986" fmla="*/ 174999 h 369871"/>
                    <a:gd name="connsiteX987" fmla="*/ 1660552 w 2152619"/>
                    <a:gd name="connsiteY987" fmla="*/ 168924 h 369871"/>
                    <a:gd name="connsiteX988" fmla="*/ 1668656 w 2152619"/>
                    <a:gd name="connsiteY988" fmla="*/ 152049 h 369871"/>
                    <a:gd name="connsiteX989" fmla="*/ 1657344 w 2152619"/>
                    <a:gd name="connsiteY989" fmla="*/ 139224 h 369871"/>
                    <a:gd name="connsiteX990" fmla="*/ 1625938 w 2152619"/>
                    <a:gd name="connsiteY990" fmla="*/ 97712 h 369871"/>
                    <a:gd name="connsiteX991" fmla="*/ 1619859 w 2152619"/>
                    <a:gd name="connsiteY991" fmla="*/ 87587 h 369871"/>
                    <a:gd name="connsiteX992" fmla="*/ 1620872 w 2152619"/>
                    <a:gd name="connsiteY992" fmla="*/ 94337 h 369871"/>
                    <a:gd name="connsiteX993" fmla="*/ 1640459 w 2152619"/>
                    <a:gd name="connsiteY993" fmla="*/ 163862 h 369871"/>
                    <a:gd name="connsiteX994" fmla="*/ 1648226 w 2152619"/>
                    <a:gd name="connsiteY994" fmla="*/ 184955 h 369871"/>
                    <a:gd name="connsiteX995" fmla="*/ 1660552 w 2152619"/>
                    <a:gd name="connsiteY995" fmla="*/ 168924 h 369871"/>
                    <a:gd name="connsiteX996" fmla="*/ 1337713 w 2152619"/>
                    <a:gd name="connsiteY996" fmla="*/ 161330 h 369871"/>
                    <a:gd name="connsiteX997" fmla="*/ 1325555 w 2152619"/>
                    <a:gd name="connsiteY997" fmla="*/ 167237 h 369871"/>
                    <a:gd name="connsiteX998" fmla="*/ 1317957 w 2152619"/>
                    <a:gd name="connsiteY998" fmla="*/ 174493 h 369871"/>
                    <a:gd name="connsiteX999" fmla="*/ 1321503 w 2152619"/>
                    <a:gd name="connsiteY999" fmla="*/ 180568 h 369871"/>
                    <a:gd name="connsiteX1000" fmla="*/ 1325049 w 2152619"/>
                    <a:gd name="connsiteY1000" fmla="*/ 186474 h 369871"/>
                    <a:gd name="connsiteX1001" fmla="*/ 1332309 w 2152619"/>
                    <a:gd name="connsiteY1001" fmla="*/ 174999 h 369871"/>
                    <a:gd name="connsiteX1002" fmla="*/ 1337713 w 2152619"/>
                    <a:gd name="connsiteY1002" fmla="*/ 161330 h 369871"/>
                    <a:gd name="connsiteX1003" fmla="*/ 1460297 w 2152619"/>
                    <a:gd name="connsiteY1003" fmla="*/ 168587 h 369871"/>
                    <a:gd name="connsiteX1004" fmla="*/ 1455907 w 2152619"/>
                    <a:gd name="connsiteY1004" fmla="*/ 161668 h 369871"/>
                    <a:gd name="connsiteX1005" fmla="*/ 1451348 w 2152619"/>
                    <a:gd name="connsiteY1005" fmla="*/ 167237 h 369871"/>
                    <a:gd name="connsiteX1006" fmla="*/ 1450504 w 2152619"/>
                    <a:gd name="connsiteY1006" fmla="*/ 179555 h 369871"/>
                    <a:gd name="connsiteX1007" fmla="*/ 1453036 w 2152619"/>
                    <a:gd name="connsiteY1007" fmla="*/ 185293 h 369871"/>
                    <a:gd name="connsiteX1008" fmla="*/ 1458271 w 2152619"/>
                    <a:gd name="connsiteY1008" fmla="*/ 179893 h 369871"/>
                    <a:gd name="connsiteX1009" fmla="*/ 1463674 w 2152619"/>
                    <a:gd name="connsiteY1009" fmla="*/ 174662 h 369871"/>
                    <a:gd name="connsiteX1010" fmla="*/ 1460297 w 2152619"/>
                    <a:gd name="connsiteY1010" fmla="*/ 168587 h 369871"/>
                    <a:gd name="connsiteX1011" fmla="*/ 687813 w 2152619"/>
                    <a:gd name="connsiteY1011" fmla="*/ 166562 h 369871"/>
                    <a:gd name="connsiteX1012" fmla="*/ 696424 w 2152619"/>
                    <a:gd name="connsiteY1012" fmla="*/ 97037 h 369871"/>
                    <a:gd name="connsiteX1013" fmla="*/ 698113 w 2152619"/>
                    <a:gd name="connsiteY1013" fmla="*/ 69362 h 369871"/>
                    <a:gd name="connsiteX1014" fmla="*/ 692710 w 2152619"/>
                    <a:gd name="connsiteY1014" fmla="*/ 57718 h 369871"/>
                    <a:gd name="connsiteX1015" fmla="*/ 687475 w 2152619"/>
                    <a:gd name="connsiteY1015" fmla="*/ 46074 h 369871"/>
                    <a:gd name="connsiteX1016" fmla="*/ 681903 w 2152619"/>
                    <a:gd name="connsiteY1016" fmla="*/ 65987 h 369871"/>
                    <a:gd name="connsiteX1017" fmla="*/ 658602 w 2152619"/>
                    <a:gd name="connsiteY1017" fmla="*/ 132812 h 369871"/>
                    <a:gd name="connsiteX1018" fmla="*/ 652861 w 2152619"/>
                    <a:gd name="connsiteY1018" fmla="*/ 145637 h 369871"/>
                    <a:gd name="connsiteX1019" fmla="*/ 656407 w 2152619"/>
                    <a:gd name="connsiteY1019" fmla="*/ 150362 h 369871"/>
                    <a:gd name="connsiteX1020" fmla="*/ 684774 w 2152619"/>
                    <a:gd name="connsiteY1020" fmla="*/ 177868 h 369871"/>
                    <a:gd name="connsiteX1021" fmla="*/ 687813 w 2152619"/>
                    <a:gd name="connsiteY1021" fmla="*/ 166562 h 369871"/>
                    <a:gd name="connsiteX1022" fmla="*/ 1856416 w 2152619"/>
                    <a:gd name="connsiteY1022" fmla="*/ 166899 h 369871"/>
                    <a:gd name="connsiteX1023" fmla="*/ 1853715 w 2152619"/>
                    <a:gd name="connsiteY1023" fmla="*/ 163018 h 369871"/>
                    <a:gd name="connsiteX1024" fmla="*/ 1854897 w 2152619"/>
                    <a:gd name="connsiteY1024" fmla="*/ 168418 h 369871"/>
                    <a:gd name="connsiteX1025" fmla="*/ 1856416 w 2152619"/>
                    <a:gd name="connsiteY1025" fmla="*/ 166899 h 369871"/>
                    <a:gd name="connsiteX1026" fmla="*/ 614026 w 2152619"/>
                    <a:gd name="connsiteY1026" fmla="*/ 134330 h 369871"/>
                    <a:gd name="connsiteX1027" fmla="*/ 600518 w 2152619"/>
                    <a:gd name="connsiteY1027" fmla="*/ 117287 h 369871"/>
                    <a:gd name="connsiteX1028" fmla="*/ 595115 w 2152619"/>
                    <a:gd name="connsiteY1028" fmla="*/ 111718 h 369871"/>
                    <a:gd name="connsiteX1029" fmla="*/ 613182 w 2152619"/>
                    <a:gd name="connsiteY1029" fmla="*/ 166562 h 369871"/>
                    <a:gd name="connsiteX1030" fmla="*/ 618416 w 2152619"/>
                    <a:gd name="connsiteY1030" fmla="*/ 156268 h 369871"/>
                    <a:gd name="connsiteX1031" fmla="*/ 622469 w 2152619"/>
                    <a:gd name="connsiteY1031" fmla="*/ 144118 h 369871"/>
                    <a:gd name="connsiteX1032" fmla="*/ 614026 w 2152619"/>
                    <a:gd name="connsiteY1032" fmla="*/ 134330 h 369871"/>
                    <a:gd name="connsiteX1033" fmla="*/ 813099 w 2152619"/>
                    <a:gd name="connsiteY1033" fmla="*/ 153399 h 369871"/>
                    <a:gd name="connsiteX1034" fmla="*/ 808878 w 2152619"/>
                    <a:gd name="connsiteY1034" fmla="*/ 156437 h 369871"/>
                    <a:gd name="connsiteX1035" fmla="*/ 801111 w 2152619"/>
                    <a:gd name="connsiteY1035" fmla="*/ 166562 h 369871"/>
                    <a:gd name="connsiteX1036" fmla="*/ 813099 w 2152619"/>
                    <a:gd name="connsiteY1036" fmla="*/ 153399 h 369871"/>
                    <a:gd name="connsiteX1037" fmla="*/ 1823829 w 2152619"/>
                    <a:gd name="connsiteY1037" fmla="*/ 165887 h 369871"/>
                    <a:gd name="connsiteX1038" fmla="*/ 1821971 w 2152619"/>
                    <a:gd name="connsiteY1038" fmla="*/ 156099 h 369871"/>
                    <a:gd name="connsiteX1039" fmla="*/ 1814204 w 2152619"/>
                    <a:gd name="connsiteY1039" fmla="*/ 137874 h 369871"/>
                    <a:gd name="connsiteX1040" fmla="*/ 1808801 w 2152619"/>
                    <a:gd name="connsiteY1040" fmla="*/ 128255 h 369871"/>
                    <a:gd name="connsiteX1041" fmla="*/ 1804073 w 2152619"/>
                    <a:gd name="connsiteY1041" fmla="*/ 134330 h 369871"/>
                    <a:gd name="connsiteX1042" fmla="*/ 1801034 w 2152619"/>
                    <a:gd name="connsiteY1042" fmla="*/ 139562 h 369871"/>
                    <a:gd name="connsiteX1043" fmla="*/ 1810321 w 2152619"/>
                    <a:gd name="connsiteY1043" fmla="*/ 153568 h 369871"/>
                    <a:gd name="connsiteX1044" fmla="*/ 1820958 w 2152619"/>
                    <a:gd name="connsiteY1044" fmla="*/ 167743 h 369871"/>
                    <a:gd name="connsiteX1045" fmla="*/ 1823829 w 2152619"/>
                    <a:gd name="connsiteY1045" fmla="*/ 165887 h 369871"/>
                    <a:gd name="connsiteX1046" fmla="*/ 1321165 w 2152619"/>
                    <a:gd name="connsiteY1046" fmla="*/ 149180 h 369871"/>
                    <a:gd name="connsiteX1047" fmla="*/ 1315425 w 2152619"/>
                    <a:gd name="connsiteY1047" fmla="*/ 138380 h 369871"/>
                    <a:gd name="connsiteX1048" fmla="*/ 1308333 w 2152619"/>
                    <a:gd name="connsiteY1048" fmla="*/ 130112 h 369871"/>
                    <a:gd name="connsiteX1049" fmla="*/ 1304787 w 2152619"/>
                    <a:gd name="connsiteY1049" fmla="*/ 139562 h 369871"/>
                    <a:gd name="connsiteX1050" fmla="*/ 1301410 w 2152619"/>
                    <a:gd name="connsiteY1050" fmla="*/ 148843 h 369871"/>
                    <a:gd name="connsiteX1051" fmla="*/ 1305800 w 2152619"/>
                    <a:gd name="connsiteY1051" fmla="*/ 155930 h 369871"/>
                    <a:gd name="connsiteX1052" fmla="*/ 1310190 w 2152619"/>
                    <a:gd name="connsiteY1052" fmla="*/ 162849 h 369871"/>
                    <a:gd name="connsiteX1053" fmla="*/ 1314918 w 2152619"/>
                    <a:gd name="connsiteY1053" fmla="*/ 157280 h 369871"/>
                    <a:gd name="connsiteX1054" fmla="*/ 1321165 w 2152619"/>
                    <a:gd name="connsiteY1054" fmla="*/ 149180 h 369871"/>
                    <a:gd name="connsiteX1055" fmla="*/ 1726909 w 2152619"/>
                    <a:gd name="connsiteY1055" fmla="*/ 152893 h 369871"/>
                    <a:gd name="connsiteX1056" fmla="*/ 1729780 w 2152619"/>
                    <a:gd name="connsiteY1056" fmla="*/ 141587 h 369871"/>
                    <a:gd name="connsiteX1057" fmla="*/ 1714077 w 2152619"/>
                    <a:gd name="connsiteY1057" fmla="*/ 102605 h 369871"/>
                    <a:gd name="connsiteX1058" fmla="*/ 1710193 w 2152619"/>
                    <a:gd name="connsiteY1058" fmla="*/ 123530 h 369871"/>
                    <a:gd name="connsiteX1059" fmla="*/ 1722857 w 2152619"/>
                    <a:gd name="connsiteY1059" fmla="*/ 162680 h 369871"/>
                    <a:gd name="connsiteX1060" fmla="*/ 1726909 w 2152619"/>
                    <a:gd name="connsiteY1060" fmla="*/ 152893 h 369871"/>
                    <a:gd name="connsiteX1061" fmla="*/ 126559 w 2152619"/>
                    <a:gd name="connsiteY1061" fmla="*/ 147662 h 369871"/>
                    <a:gd name="connsiteX1062" fmla="*/ 141080 w 2152619"/>
                    <a:gd name="connsiteY1062" fmla="*/ 116949 h 369871"/>
                    <a:gd name="connsiteX1063" fmla="*/ 131118 w 2152619"/>
                    <a:gd name="connsiteY1063" fmla="*/ 123024 h 369871"/>
                    <a:gd name="connsiteX1064" fmla="*/ 121156 w 2152619"/>
                    <a:gd name="connsiteY1064" fmla="*/ 145468 h 369871"/>
                    <a:gd name="connsiteX1065" fmla="*/ 115078 w 2152619"/>
                    <a:gd name="connsiteY1065" fmla="*/ 159305 h 369871"/>
                    <a:gd name="connsiteX1066" fmla="*/ 126559 w 2152619"/>
                    <a:gd name="connsiteY1066" fmla="*/ 147662 h 369871"/>
                    <a:gd name="connsiteX1067" fmla="*/ 857506 w 2152619"/>
                    <a:gd name="connsiteY1067" fmla="*/ 147155 h 369871"/>
                    <a:gd name="connsiteX1068" fmla="*/ 855142 w 2152619"/>
                    <a:gd name="connsiteY1068" fmla="*/ 134837 h 369871"/>
                    <a:gd name="connsiteX1069" fmla="*/ 852610 w 2152619"/>
                    <a:gd name="connsiteY1069" fmla="*/ 134162 h 369871"/>
                    <a:gd name="connsiteX1070" fmla="*/ 857844 w 2152619"/>
                    <a:gd name="connsiteY1070" fmla="*/ 155930 h 369871"/>
                    <a:gd name="connsiteX1071" fmla="*/ 857506 w 2152619"/>
                    <a:gd name="connsiteY1071" fmla="*/ 147155 h 369871"/>
                    <a:gd name="connsiteX1072" fmla="*/ 1493898 w 2152619"/>
                    <a:gd name="connsiteY1072" fmla="*/ 133824 h 369871"/>
                    <a:gd name="connsiteX1073" fmla="*/ 1508757 w 2152619"/>
                    <a:gd name="connsiteY1073" fmla="*/ 111718 h 369871"/>
                    <a:gd name="connsiteX1074" fmla="*/ 1505717 w 2152619"/>
                    <a:gd name="connsiteY1074" fmla="*/ 107162 h 369871"/>
                    <a:gd name="connsiteX1075" fmla="*/ 1495586 w 2152619"/>
                    <a:gd name="connsiteY1075" fmla="*/ 90287 h 369871"/>
                    <a:gd name="connsiteX1076" fmla="*/ 1487650 w 2152619"/>
                    <a:gd name="connsiteY1076" fmla="*/ 80162 h 369871"/>
                    <a:gd name="connsiteX1077" fmla="*/ 1484949 w 2152619"/>
                    <a:gd name="connsiteY1077" fmla="*/ 89274 h 369871"/>
                    <a:gd name="connsiteX1078" fmla="*/ 1476169 w 2152619"/>
                    <a:gd name="connsiteY1078" fmla="*/ 113574 h 369871"/>
                    <a:gd name="connsiteX1079" fmla="*/ 1469246 w 2152619"/>
                    <a:gd name="connsiteY1079" fmla="*/ 131124 h 369871"/>
                    <a:gd name="connsiteX1080" fmla="*/ 1473129 w 2152619"/>
                    <a:gd name="connsiteY1080" fmla="*/ 143443 h 369871"/>
                    <a:gd name="connsiteX1081" fmla="*/ 1478026 w 2152619"/>
                    <a:gd name="connsiteY1081" fmla="*/ 155930 h 369871"/>
                    <a:gd name="connsiteX1082" fmla="*/ 1493898 w 2152619"/>
                    <a:gd name="connsiteY1082" fmla="*/ 133824 h 369871"/>
                    <a:gd name="connsiteX1083" fmla="*/ 1167682 w 2152619"/>
                    <a:gd name="connsiteY1083" fmla="*/ 104630 h 369871"/>
                    <a:gd name="connsiteX1084" fmla="*/ 1166162 w 2152619"/>
                    <a:gd name="connsiteY1084" fmla="*/ 68349 h 369871"/>
                    <a:gd name="connsiteX1085" fmla="*/ 1160590 w 2152619"/>
                    <a:gd name="connsiteY1085" fmla="*/ 58562 h 369871"/>
                    <a:gd name="connsiteX1086" fmla="*/ 1154849 w 2152619"/>
                    <a:gd name="connsiteY1086" fmla="*/ 48774 h 369871"/>
                    <a:gd name="connsiteX1087" fmla="*/ 1151303 w 2152619"/>
                    <a:gd name="connsiteY1087" fmla="*/ 84212 h 369871"/>
                    <a:gd name="connsiteX1088" fmla="*/ 1147758 w 2152619"/>
                    <a:gd name="connsiteY1088" fmla="*/ 119649 h 369871"/>
                    <a:gd name="connsiteX1089" fmla="*/ 1158057 w 2152619"/>
                    <a:gd name="connsiteY1089" fmla="*/ 135512 h 369871"/>
                    <a:gd name="connsiteX1090" fmla="*/ 1167682 w 2152619"/>
                    <a:gd name="connsiteY1090" fmla="*/ 104630 h 369871"/>
                    <a:gd name="connsiteX1091" fmla="*/ 1351052 w 2152619"/>
                    <a:gd name="connsiteY1091" fmla="*/ 146312 h 369871"/>
                    <a:gd name="connsiteX1092" fmla="*/ 1361689 w 2152619"/>
                    <a:gd name="connsiteY1092" fmla="*/ 130618 h 369871"/>
                    <a:gd name="connsiteX1093" fmla="*/ 1353922 w 2152619"/>
                    <a:gd name="connsiteY1093" fmla="*/ 136862 h 369871"/>
                    <a:gd name="connsiteX1094" fmla="*/ 1347844 w 2152619"/>
                    <a:gd name="connsiteY1094" fmla="*/ 149180 h 369871"/>
                    <a:gd name="connsiteX1095" fmla="*/ 1351052 w 2152619"/>
                    <a:gd name="connsiteY1095" fmla="*/ 146312 h 369871"/>
                    <a:gd name="connsiteX1096" fmla="*/ 1770303 w 2152619"/>
                    <a:gd name="connsiteY1096" fmla="*/ 138212 h 369871"/>
                    <a:gd name="connsiteX1097" fmla="*/ 1767940 w 2152619"/>
                    <a:gd name="connsiteY1097" fmla="*/ 134162 h 369871"/>
                    <a:gd name="connsiteX1098" fmla="*/ 1764056 w 2152619"/>
                    <a:gd name="connsiteY1098" fmla="*/ 136862 h 369871"/>
                    <a:gd name="connsiteX1099" fmla="*/ 1763212 w 2152619"/>
                    <a:gd name="connsiteY1099" fmla="*/ 144962 h 369871"/>
                    <a:gd name="connsiteX1100" fmla="*/ 1767095 w 2152619"/>
                    <a:gd name="connsiteY1100" fmla="*/ 144287 h 369871"/>
                    <a:gd name="connsiteX1101" fmla="*/ 1770303 w 2152619"/>
                    <a:gd name="connsiteY1101" fmla="*/ 138212 h 369871"/>
                    <a:gd name="connsiteX1102" fmla="*/ 295915 w 2152619"/>
                    <a:gd name="connsiteY1102" fmla="*/ 124374 h 369871"/>
                    <a:gd name="connsiteX1103" fmla="*/ 300643 w 2152619"/>
                    <a:gd name="connsiteY1103" fmla="*/ 105305 h 369871"/>
                    <a:gd name="connsiteX1104" fmla="*/ 295915 w 2152619"/>
                    <a:gd name="connsiteY1104" fmla="*/ 111718 h 369871"/>
                    <a:gd name="connsiteX1105" fmla="*/ 290512 w 2152619"/>
                    <a:gd name="connsiteY1105" fmla="*/ 131462 h 369871"/>
                    <a:gd name="connsiteX1106" fmla="*/ 290174 w 2152619"/>
                    <a:gd name="connsiteY1106" fmla="*/ 144118 h 369871"/>
                    <a:gd name="connsiteX1107" fmla="*/ 295915 w 2152619"/>
                    <a:gd name="connsiteY1107" fmla="*/ 124374 h 369871"/>
                    <a:gd name="connsiteX1108" fmla="*/ 1844766 w 2152619"/>
                    <a:gd name="connsiteY1108" fmla="*/ 128762 h 369871"/>
                    <a:gd name="connsiteX1109" fmla="*/ 1838518 w 2152619"/>
                    <a:gd name="connsiteY1109" fmla="*/ 102943 h 369871"/>
                    <a:gd name="connsiteX1110" fmla="*/ 1834128 w 2152619"/>
                    <a:gd name="connsiteY1110" fmla="*/ 92312 h 369871"/>
                    <a:gd name="connsiteX1111" fmla="*/ 1841558 w 2152619"/>
                    <a:gd name="connsiteY1111" fmla="*/ 131968 h 369871"/>
                    <a:gd name="connsiteX1112" fmla="*/ 1844766 w 2152619"/>
                    <a:gd name="connsiteY1112" fmla="*/ 128762 h 369871"/>
                    <a:gd name="connsiteX1113" fmla="*/ 1556878 w 2152619"/>
                    <a:gd name="connsiteY1113" fmla="*/ 132980 h 369871"/>
                    <a:gd name="connsiteX1114" fmla="*/ 1553333 w 2152619"/>
                    <a:gd name="connsiteY1114" fmla="*/ 129268 h 369871"/>
                    <a:gd name="connsiteX1115" fmla="*/ 1555190 w 2152619"/>
                    <a:gd name="connsiteY1115" fmla="*/ 136524 h 369871"/>
                    <a:gd name="connsiteX1116" fmla="*/ 1556878 w 2152619"/>
                    <a:gd name="connsiteY1116" fmla="*/ 132980 h 369871"/>
                    <a:gd name="connsiteX1117" fmla="*/ 178058 w 2152619"/>
                    <a:gd name="connsiteY1117" fmla="*/ 129437 h 369871"/>
                    <a:gd name="connsiteX1118" fmla="*/ 175694 w 2152619"/>
                    <a:gd name="connsiteY1118" fmla="*/ 122180 h 369871"/>
                    <a:gd name="connsiteX1119" fmla="*/ 175188 w 2152619"/>
                    <a:gd name="connsiteY1119" fmla="*/ 131968 h 369871"/>
                    <a:gd name="connsiteX1120" fmla="*/ 177552 w 2152619"/>
                    <a:gd name="connsiteY1120" fmla="*/ 139055 h 369871"/>
                    <a:gd name="connsiteX1121" fmla="*/ 178058 w 2152619"/>
                    <a:gd name="connsiteY1121" fmla="*/ 129437 h 369871"/>
                    <a:gd name="connsiteX1122" fmla="*/ 769198 w 2152619"/>
                    <a:gd name="connsiteY1122" fmla="*/ 127074 h 369871"/>
                    <a:gd name="connsiteX1123" fmla="*/ 767510 w 2152619"/>
                    <a:gd name="connsiteY1123" fmla="*/ 126568 h 369871"/>
                    <a:gd name="connsiteX1124" fmla="*/ 768523 w 2152619"/>
                    <a:gd name="connsiteY1124" fmla="*/ 131124 h 369871"/>
                    <a:gd name="connsiteX1125" fmla="*/ 769198 w 2152619"/>
                    <a:gd name="connsiteY1125" fmla="*/ 127074 h 369871"/>
                    <a:gd name="connsiteX1126" fmla="*/ 1429229 w 2152619"/>
                    <a:gd name="connsiteY1126" fmla="*/ 110199 h 369871"/>
                    <a:gd name="connsiteX1127" fmla="*/ 1426865 w 2152619"/>
                    <a:gd name="connsiteY1127" fmla="*/ 104462 h 369871"/>
                    <a:gd name="connsiteX1128" fmla="*/ 1431930 w 2152619"/>
                    <a:gd name="connsiteY1128" fmla="*/ 123530 h 369871"/>
                    <a:gd name="connsiteX1129" fmla="*/ 1429229 w 2152619"/>
                    <a:gd name="connsiteY1129" fmla="*/ 110199 h 369871"/>
                    <a:gd name="connsiteX1130" fmla="*/ 1952829 w 2152619"/>
                    <a:gd name="connsiteY1130" fmla="*/ 78474 h 369871"/>
                    <a:gd name="connsiteX1131" fmla="*/ 1940841 w 2152619"/>
                    <a:gd name="connsiteY1131" fmla="*/ 68180 h 369871"/>
                    <a:gd name="connsiteX1132" fmla="*/ 1955193 w 2152619"/>
                    <a:gd name="connsiteY1132" fmla="*/ 106149 h 369871"/>
                    <a:gd name="connsiteX1133" fmla="*/ 1961609 w 2152619"/>
                    <a:gd name="connsiteY1133" fmla="*/ 119649 h 369871"/>
                    <a:gd name="connsiteX1134" fmla="*/ 1963298 w 2152619"/>
                    <a:gd name="connsiteY1134" fmla="*/ 104968 h 369871"/>
                    <a:gd name="connsiteX1135" fmla="*/ 1964817 w 2152619"/>
                    <a:gd name="connsiteY1135" fmla="*/ 90118 h 369871"/>
                    <a:gd name="connsiteX1136" fmla="*/ 1952829 w 2152619"/>
                    <a:gd name="connsiteY1136" fmla="*/ 78474 h 369871"/>
                    <a:gd name="connsiteX1137" fmla="*/ 623819 w 2152619"/>
                    <a:gd name="connsiteY1137" fmla="*/ 78812 h 369871"/>
                    <a:gd name="connsiteX1138" fmla="*/ 607441 w 2152619"/>
                    <a:gd name="connsiteY1138" fmla="*/ 60249 h 369871"/>
                    <a:gd name="connsiteX1139" fmla="*/ 602544 w 2152619"/>
                    <a:gd name="connsiteY1139" fmla="*/ 53499 h 369871"/>
                    <a:gd name="connsiteX1140" fmla="*/ 629560 w 2152619"/>
                    <a:gd name="connsiteY1140" fmla="*/ 110199 h 369871"/>
                    <a:gd name="connsiteX1141" fmla="*/ 633613 w 2152619"/>
                    <a:gd name="connsiteY1141" fmla="*/ 101424 h 369871"/>
                    <a:gd name="connsiteX1142" fmla="*/ 635808 w 2152619"/>
                    <a:gd name="connsiteY1142" fmla="*/ 90287 h 369871"/>
                    <a:gd name="connsiteX1143" fmla="*/ 623819 w 2152619"/>
                    <a:gd name="connsiteY1143" fmla="*/ 78812 h 369871"/>
                    <a:gd name="connsiteX1144" fmla="*/ 477765 w 2152619"/>
                    <a:gd name="connsiteY1144" fmla="*/ 94337 h 369871"/>
                    <a:gd name="connsiteX1145" fmla="*/ 473713 w 2152619"/>
                    <a:gd name="connsiteY1145" fmla="*/ 86912 h 369871"/>
                    <a:gd name="connsiteX1146" fmla="*/ 473375 w 2152619"/>
                    <a:gd name="connsiteY1146" fmla="*/ 96868 h 369871"/>
                    <a:gd name="connsiteX1147" fmla="*/ 477427 w 2152619"/>
                    <a:gd name="connsiteY1147" fmla="*/ 104293 h 369871"/>
                    <a:gd name="connsiteX1148" fmla="*/ 477765 w 2152619"/>
                    <a:gd name="connsiteY1148" fmla="*/ 94337 h 369871"/>
                    <a:gd name="connsiteX1149" fmla="*/ 2008212 w 2152619"/>
                    <a:gd name="connsiteY1149" fmla="*/ 93493 h 369871"/>
                    <a:gd name="connsiteX1150" fmla="*/ 2011420 w 2152619"/>
                    <a:gd name="connsiteY1150" fmla="*/ 78812 h 369871"/>
                    <a:gd name="connsiteX1151" fmla="*/ 2005172 w 2152619"/>
                    <a:gd name="connsiteY1151" fmla="*/ 88093 h 369871"/>
                    <a:gd name="connsiteX1152" fmla="*/ 2002302 w 2152619"/>
                    <a:gd name="connsiteY1152" fmla="*/ 103618 h 369871"/>
                    <a:gd name="connsiteX1153" fmla="*/ 2008212 w 2152619"/>
                    <a:gd name="connsiteY1153" fmla="*/ 93493 h 369871"/>
                    <a:gd name="connsiteX1154" fmla="*/ 101570 w 2152619"/>
                    <a:gd name="connsiteY1154" fmla="*/ 101593 h 369871"/>
                    <a:gd name="connsiteX1155" fmla="*/ 100557 w 2152619"/>
                    <a:gd name="connsiteY1155" fmla="*/ 102605 h 369871"/>
                    <a:gd name="connsiteX1156" fmla="*/ 101401 w 2152619"/>
                    <a:gd name="connsiteY1156" fmla="*/ 104799 h 369871"/>
                    <a:gd name="connsiteX1157" fmla="*/ 101570 w 2152619"/>
                    <a:gd name="connsiteY1157" fmla="*/ 101593 h 369871"/>
                    <a:gd name="connsiteX1158" fmla="*/ 780342 w 2152619"/>
                    <a:gd name="connsiteY1158" fmla="*/ 98218 h 369871"/>
                    <a:gd name="connsiteX1159" fmla="*/ 779329 w 2152619"/>
                    <a:gd name="connsiteY1159" fmla="*/ 99230 h 369871"/>
                    <a:gd name="connsiteX1160" fmla="*/ 780173 w 2152619"/>
                    <a:gd name="connsiteY1160" fmla="*/ 101424 h 369871"/>
                    <a:gd name="connsiteX1161" fmla="*/ 780342 w 2152619"/>
                    <a:gd name="connsiteY1161" fmla="*/ 98218 h 369871"/>
                    <a:gd name="connsiteX1162" fmla="*/ 1788201 w 2152619"/>
                    <a:gd name="connsiteY1162" fmla="*/ 75605 h 369871"/>
                    <a:gd name="connsiteX1163" fmla="*/ 1788877 w 2152619"/>
                    <a:gd name="connsiteY1163" fmla="*/ 69024 h 369871"/>
                    <a:gd name="connsiteX1164" fmla="*/ 1786344 w 2152619"/>
                    <a:gd name="connsiteY1164" fmla="*/ 76618 h 369871"/>
                    <a:gd name="connsiteX1165" fmla="*/ 1785500 w 2152619"/>
                    <a:gd name="connsiteY1165" fmla="*/ 84043 h 369871"/>
                    <a:gd name="connsiteX1166" fmla="*/ 1788201 w 2152619"/>
                    <a:gd name="connsiteY1166" fmla="*/ 75605 h 369871"/>
                    <a:gd name="connsiteX1167" fmla="*/ 845011 w 2152619"/>
                    <a:gd name="connsiteY1167" fmla="*/ 64468 h 369871"/>
                    <a:gd name="connsiteX1168" fmla="*/ 840284 w 2152619"/>
                    <a:gd name="connsiteY1168" fmla="*/ 66662 h 369871"/>
                    <a:gd name="connsiteX1169" fmla="*/ 838257 w 2152619"/>
                    <a:gd name="connsiteY1169" fmla="*/ 77968 h 369871"/>
                    <a:gd name="connsiteX1170" fmla="*/ 845011 w 2152619"/>
                    <a:gd name="connsiteY1170" fmla="*/ 64468 h 369871"/>
                    <a:gd name="connsiteX1171" fmla="*/ 422045 w 2152619"/>
                    <a:gd name="connsiteY1171" fmla="*/ 50462 h 369871"/>
                    <a:gd name="connsiteX1172" fmla="*/ 417317 w 2152619"/>
                    <a:gd name="connsiteY1172" fmla="*/ 41180 h 369871"/>
                    <a:gd name="connsiteX1173" fmla="*/ 420863 w 2152619"/>
                    <a:gd name="connsiteY1173" fmla="*/ 58562 h 369871"/>
                    <a:gd name="connsiteX1174" fmla="*/ 423902 w 2152619"/>
                    <a:gd name="connsiteY1174" fmla="*/ 60924 h 369871"/>
                    <a:gd name="connsiteX1175" fmla="*/ 422045 w 2152619"/>
                    <a:gd name="connsiteY1175" fmla="*/ 50462 h 36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</a:cxnLst>
                  <a:rect l="l" t="t" r="r" b="b"/>
                  <a:pathLst>
                    <a:path w="2152619" h="369871">
                      <a:moveTo>
                        <a:pt x="327996" y="350330"/>
                      </a:moveTo>
                      <a:cubicBezTo>
                        <a:pt x="309592" y="326705"/>
                        <a:pt x="291356" y="300549"/>
                        <a:pt x="278186" y="278105"/>
                      </a:cubicBezTo>
                      <a:cubicBezTo>
                        <a:pt x="268055" y="261230"/>
                        <a:pt x="266029" y="258699"/>
                        <a:pt x="260794" y="257180"/>
                      </a:cubicBezTo>
                      <a:cubicBezTo>
                        <a:pt x="257586" y="256337"/>
                        <a:pt x="254378" y="255493"/>
                        <a:pt x="253871" y="255493"/>
                      </a:cubicBezTo>
                      <a:cubicBezTo>
                        <a:pt x="253196" y="255493"/>
                        <a:pt x="247117" y="262074"/>
                        <a:pt x="240532" y="270343"/>
                      </a:cubicBezTo>
                      <a:cubicBezTo>
                        <a:pt x="233778" y="278443"/>
                        <a:pt x="224829" y="288568"/>
                        <a:pt x="220608" y="292787"/>
                      </a:cubicBezTo>
                      <a:cubicBezTo>
                        <a:pt x="212166" y="301730"/>
                        <a:pt x="212166" y="302068"/>
                        <a:pt x="221284" y="317087"/>
                      </a:cubicBezTo>
                      <a:cubicBezTo>
                        <a:pt x="228375" y="329068"/>
                        <a:pt x="223141" y="325187"/>
                        <a:pt x="215036" y="312699"/>
                      </a:cubicBezTo>
                      <a:cubicBezTo>
                        <a:pt x="212166" y="308143"/>
                        <a:pt x="208958" y="304430"/>
                        <a:pt x="207776" y="304430"/>
                      </a:cubicBezTo>
                      <a:cubicBezTo>
                        <a:pt x="206763" y="304430"/>
                        <a:pt x="199840" y="306624"/>
                        <a:pt x="192579" y="309493"/>
                      </a:cubicBezTo>
                      <a:cubicBezTo>
                        <a:pt x="185150" y="312193"/>
                        <a:pt x="178902" y="314218"/>
                        <a:pt x="178565" y="313880"/>
                      </a:cubicBezTo>
                      <a:cubicBezTo>
                        <a:pt x="178227" y="313543"/>
                        <a:pt x="184306" y="310674"/>
                        <a:pt x="191904" y="307468"/>
                      </a:cubicBezTo>
                      <a:cubicBezTo>
                        <a:pt x="200853" y="303755"/>
                        <a:pt x="205749" y="300887"/>
                        <a:pt x="205581" y="299199"/>
                      </a:cubicBezTo>
                      <a:cubicBezTo>
                        <a:pt x="205412" y="298018"/>
                        <a:pt x="203554" y="292280"/>
                        <a:pt x="201528" y="286712"/>
                      </a:cubicBezTo>
                      <a:cubicBezTo>
                        <a:pt x="198151" y="278274"/>
                        <a:pt x="197476" y="273380"/>
                        <a:pt x="197476" y="257180"/>
                      </a:cubicBezTo>
                      <a:cubicBezTo>
                        <a:pt x="197476" y="245705"/>
                        <a:pt x="198489" y="234568"/>
                        <a:pt x="199840" y="229843"/>
                      </a:cubicBezTo>
                      <a:lnTo>
                        <a:pt x="202035" y="221912"/>
                      </a:lnTo>
                      <a:lnTo>
                        <a:pt x="195787" y="215499"/>
                      </a:lnTo>
                      <a:cubicBezTo>
                        <a:pt x="192242" y="211955"/>
                        <a:pt x="186332" y="205037"/>
                        <a:pt x="182786" y="200312"/>
                      </a:cubicBezTo>
                      <a:cubicBezTo>
                        <a:pt x="179071" y="195418"/>
                        <a:pt x="175863" y="191368"/>
                        <a:pt x="175526" y="191368"/>
                      </a:cubicBezTo>
                      <a:cubicBezTo>
                        <a:pt x="175357" y="191368"/>
                        <a:pt x="171642" y="196599"/>
                        <a:pt x="167421" y="203012"/>
                      </a:cubicBezTo>
                      <a:lnTo>
                        <a:pt x="159654" y="214824"/>
                      </a:lnTo>
                      <a:lnTo>
                        <a:pt x="167927" y="220899"/>
                      </a:lnTo>
                      <a:cubicBezTo>
                        <a:pt x="172655" y="224274"/>
                        <a:pt x="176370" y="227480"/>
                        <a:pt x="176370" y="227818"/>
                      </a:cubicBezTo>
                      <a:cubicBezTo>
                        <a:pt x="176370" y="228830"/>
                        <a:pt x="174344" y="227649"/>
                        <a:pt x="165057" y="221405"/>
                      </a:cubicBezTo>
                      <a:lnTo>
                        <a:pt x="158134" y="216680"/>
                      </a:lnTo>
                      <a:lnTo>
                        <a:pt x="152562" y="223937"/>
                      </a:lnTo>
                      <a:cubicBezTo>
                        <a:pt x="149523" y="227818"/>
                        <a:pt x="141249" y="237774"/>
                        <a:pt x="134158" y="246043"/>
                      </a:cubicBezTo>
                      <a:cubicBezTo>
                        <a:pt x="110856" y="273549"/>
                        <a:pt x="109843" y="274224"/>
                        <a:pt x="124195" y="252962"/>
                      </a:cubicBezTo>
                      <a:cubicBezTo>
                        <a:pt x="133651" y="238787"/>
                        <a:pt x="148003" y="213305"/>
                        <a:pt x="147328" y="211449"/>
                      </a:cubicBezTo>
                      <a:cubicBezTo>
                        <a:pt x="146990" y="210774"/>
                        <a:pt x="138716" y="204193"/>
                        <a:pt x="128586" y="196599"/>
                      </a:cubicBezTo>
                      <a:lnTo>
                        <a:pt x="110350" y="182930"/>
                      </a:lnTo>
                      <a:lnTo>
                        <a:pt x="103765" y="187149"/>
                      </a:lnTo>
                      <a:cubicBezTo>
                        <a:pt x="99206" y="190018"/>
                        <a:pt x="93296" y="197274"/>
                        <a:pt x="84347" y="211112"/>
                      </a:cubicBezTo>
                      <a:cubicBezTo>
                        <a:pt x="67293" y="237099"/>
                        <a:pt x="45850" y="264943"/>
                        <a:pt x="22211" y="291774"/>
                      </a:cubicBezTo>
                      <a:cubicBezTo>
                        <a:pt x="-3961" y="321474"/>
                        <a:pt x="-13585" y="330249"/>
                        <a:pt x="1105" y="311180"/>
                      </a:cubicBezTo>
                      <a:cubicBezTo>
                        <a:pt x="13937" y="294643"/>
                        <a:pt x="36056" y="261568"/>
                        <a:pt x="45850" y="244524"/>
                      </a:cubicBezTo>
                      <a:cubicBezTo>
                        <a:pt x="55136" y="228493"/>
                        <a:pt x="63748" y="211112"/>
                        <a:pt x="62059" y="211955"/>
                      </a:cubicBezTo>
                      <a:cubicBezTo>
                        <a:pt x="35381" y="224949"/>
                        <a:pt x="4819" y="238618"/>
                        <a:pt x="2793" y="238618"/>
                      </a:cubicBezTo>
                      <a:cubicBezTo>
                        <a:pt x="2118" y="238618"/>
                        <a:pt x="8534" y="234905"/>
                        <a:pt x="16808" y="230518"/>
                      </a:cubicBezTo>
                      <a:cubicBezTo>
                        <a:pt x="33524" y="221574"/>
                        <a:pt x="41628" y="216680"/>
                        <a:pt x="58682" y="205037"/>
                      </a:cubicBezTo>
                      <a:cubicBezTo>
                        <a:pt x="70839" y="196937"/>
                        <a:pt x="70501" y="197443"/>
                        <a:pt x="80464" y="173143"/>
                      </a:cubicBezTo>
                      <a:lnTo>
                        <a:pt x="85360" y="160655"/>
                      </a:lnTo>
                      <a:lnTo>
                        <a:pt x="73710" y="147830"/>
                      </a:lnTo>
                      <a:cubicBezTo>
                        <a:pt x="43992" y="114587"/>
                        <a:pt x="26601" y="86574"/>
                        <a:pt x="14613" y="52655"/>
                      </a:cubicBezTo>
                      <a:cubicBezTo>
                        <a:pt x="8872" y="36793"/>
                        <a:pt x="4144" y="14349"/>
                        <a:pt x="4144" y="3887"/>
                      </a:cubicBezTo>
                      <a:lnTo>
                        <a:pt x="4144" y="-2863"/>
                      </a:lnTo>
                      <a:lnTo>
                        <a:pt x="21366" y="-2357"/>
                      </a:lnTo>
                      <a:lnTo>
                        <a:pt x="38420" y="-1851"/>
                      </a:lnTo>
                      <a:lnTo>
                        <a:pt x="38083" y="10805"/>
                      </a:lnTo>
                      <a:cubicBezTo>
                        <a:pt x="37576" y="28187"/>
                        <a:pt x="41628" y="46749"/>
                        <a:pt x="50408" y="68349"/>
                      </a:cubicBezTo>
                      <a:cubicBezTo>
                        <a:pt x="57162" y="85224"/>
                        <a:pt x="79282" y="124374"/>
                        <a:pt x="87893" y="135343"/>
                      </a:cubicBezTo>
                      <a:lnTo>
                        <a:pt x="91608" y="139899"/>
                      </a:lnTo>
                      <a:lnTo>
                        <a:pt x="93634" y="134837"/>
                      </a:lnTo>
                      <a:cubicBezTo>
                        <a:pt x="95153" y="130787"/>
                        <a:pt x="94985" y="128930"/>
                        <a:pt x="93127" y="125555"/>
                      </a:cubicBezTo>
                      <a:cubicBezTo>
                        <a:pt x="87893" y="116780"/>
                        <a:pt x="84685" y="101762"/>
                        <a:pt x="85867" y="91299"/>
                      </a:cubicBezTo>
                      <a:lnTo>
                        <a:pt x="86880" y="81343"/>
                      </a:lnTo>
                      <a:lnTo>
                        <a:pt x="77931" y="71387"/>
                      </a:lnTo>
                      <a:cubicBezTo>
                        <a:pt x="62903" y="55018"/>
                        <a:pt x="50746" y="27005"/>
                        <a:pt x="49564" y="6418"/>
                      </a:cubicBezTo>
                      <a:lnTo>
                        <a:pt x="49058" y="-1851"/>
                      </a:lnTo>
                      <a:lnTo>
                        <a:pt x="63748" y="-2357"/>
                      </a:lnTo>
                      <a:cubicBezTo>
                        <a:pt x="71852" y="-2526"/>
                        <a:pt x="78437" y="-2526"/>
                        <a:pt x="78437" y="-2357"/>
                      </a:cubicBezTo>
                      <a:cubicBezTo>
                        <a:pt x="78437" y="-2020"/>
                        <a:pt x="77762" y="680"/>
                        <a:pt x="76749" y="3887"/>
                      </a:cubicBezTo>
                      <a:cubicBezTo>
                        <a:pt x="73541" y="15530"/>
                        <a:pt x="80801" y="49280"/>
                        <a:pt x="89413" y="62612"/>
                      </a:cubicBezTo>
                      <a:cubicBezTo>
                        <a:pt x="91945" y="66324"/>
                        <a:pt x="91945" y="66324"/>
                        <a:pt x="100725" y="57887"/>
                      </a:cubicBezTo>
                      <a:lnTo>
                        <a:pt x="109506" y="49449"/>
                      </a:lnTo>
                      <a:lnTo>
                        <a:pt x="109843" y="23799"/>
                      </a:lnTo>
                      <a:lnTo>
                        <a:pt x="110350" y="-1851"/>
                      </a:lnTo>
                      <a:lnTo>
                        <a:pt x="138379" y="-2357"/>
                      </a:lnTo>
                      <a:lnTo>
                        <a:pt x="166408" y="-2695"/>
                      </a:lnTo>
                      <a:lnTo>
                        <a:pt x="165057" y="10299"/>
                      </a:lnTo>
                      <a:cubicBezTo>
                        <a:pt x="163368" y="27005"/>
                        <a:pt x="163875" y="76787"/>
                        <a:pt x="165732" y="86743"/>
                      </a:cubicBezTo>
                      <a:lnTo>
                        <a:pt x="167252" y="94337"/>
                      </a:lnTo>
                      <a:lnTo>
                        <a:pt x="172655" y="85055"/>
                      </a:lnTo>
                      <a:cubicBezTo>
                        <a:pt x="175526" y="79993"/>
                        <a:pt x="178396" y="73580"/>
                        <a:pt x="178734" y="70712"/>
                      </a:cubicBezTo>
                      <a:cubicBezTo>
                        <a:pt x="181266" y="52824"/>
                        <a:pt x="183799" y="19918"/>
                        <a:pt x="183461" y="9624"/>
                      </a:cubicBezTo>
                      <a:lnTo>
                        <a:pt x="183124" y="-2695"/>
                      </a:lnTo>
                      <a:lnTo>
                        <a:pt x="217062" y="-2695"/>
                      </a:lnTo>
                      <a:lnTo>
                        <a:pt x="251001" y="-2695"/>
                      </a:lnTo>
                      <a:lnTo>
                        <a:pt x="250157" y="5405"/>
                      </a:lnTo>
                      <a:cubicBezTo>
                        <a:pt x="246104" y="43374"/>
                        <a:pt x="245091" y="74930"/>
                        <a:pt x="246949" y="101424"/>
                      </a:cubicBezTo>
                      <a:cubicBezTo>
                        <a:pt x="248131" y="116780"/>
                        <a:pt x="249650" y="130449"/>
                        <a:pt x="250326" y="131799"/>
                      </a:cubicBezTo>
                      <a:cubicBezTo>
                        <a:pt x="251339" y="133487"/>
                        <a:pt x="255053" y="129099"/>
                        <a:pt x="264002" y="115768"/>
                      </a:cubicBezTo>
                      <a:lnTo>
                        <a:pt x="276159" y="97205"/>
                      </a:lnTo>
                      <a:lnTo>
                        <a:pt x="275146" y="71387"/>
                      </a:lnTo>
                      <a:cubicBezTo>
                        <a:pt x="274133" y="46918"/>
                        <a:pt x="269237" y="16543"/>
                        <a:pt x="264171" y="3212"/>
                      </a:cubicBezTo>
                      <a:cubicBezTo>
                        <a:pt x="263327" y="849"/>
                        <a:pt x="262483" y="-1513"/>
                        <a:pt x="262483" y="-2020"/>
                      </a:cubicBezTo>
                      <a:cubicBezTo>
                        <a:pt x="262483" y="-2357"/>
                        <a:pt x="271601" y="-2695"/>
                        <a:pt x="282745" y="-2695"/>
                      </a:cubicBezTo>
                      <a:lnTo>
                        <a:pt x="303006" y="-2695"/>
                      </a:lnTo>
                      <a:lnTo>
                        <a:pt x="303006" y="2030"/>
                      </a:lnTo>
                      <a:cubicBezTo>
                        <a:pt x="303006" y="4730"/>
                        <a:pt x="302162" y="15024"/>
                        <a:pt x="301149" y="24980"/>
                      </a:cubicBezTo>
                      <a:cubicBezTo>
                        <a:pt x="300136" y="34937"/>
                        <a:pt x="299798" y="43543"/>
                        <a:pt x="300136" y="44049"/>
                      </a:cubicBezTo>
                      <a:cubicBezTo>
                        <a:pt x="301318" y="45230"/>
                        <a:pt x="306046" y="22112"/>
                        <a:pt x="307228" y="8612"/>
                      </a:cubicBezTo>
                      <a:lnTo>
                        <a:pt x="308410" y="-2695"/>
                      </a:lnTo>
                      <a:lnTo>
                        <a:pt x="462906" y="-2695"/>
                      </a:lnTo>
                      <a:cubicBezTo>
                        <a:pt x="603558" y="-2695"/>
                        <a:pt x="617403" y="-2526"/>
                        <a:pt x="616390" y="5"/>
                      </a:cubicBezTo>
                      <a:cubicBezTo>
                        <a:pt x="613688" y="7093"/>
                        <a:pt x="613688" y="11818"/>
                        <a:pt x="616221" y="28018"/>
                      </a:cubicBezTo>
                      <a:cubicBezTo>
                        <a:pt x="618079" y="39493"/>
                        <a:pt x="620611" y="48774"/>
                        <a:pt x="623988" y="55524"/>
                      </a:cubicBezTo>
                      <a:cubicBezTo>
                        <a:pt x="629223" y="66324"/>
                        <a:pt x="636483" y="76280"/>
                        <a:pt x="637834" y="74930"/>
                      </a:cubicBezTo>
                      <a:cubicBezTo>
                        <a:pt x="639353" y="73412"/>
                        <a:pt x="642730" y="22449"/>
                        <a:pt x="642055" y="10130"/>
                      </a:cubicBezTo>
                      <a:lnTo>
                        <a:pt x="641549" y="-1851"/>
                      </a:lnTo>
                      <a:lnTo>
                        <a:pt x="693723" y="-2357"/>
                      </a:lnTo>
                      <a:lnTo>
                        <a:pt x="745897" y="-2695"/>
                      </a:lnTo>
                      <a:lnTo>
                        <a:pt x="744884" y="21605"/>
                      </a:lnTo>
                      <a:cubicBezTo>
                        <a:pt x="744209" y="35105"/>
                        <a:pt x="742520" y="55018"/>
                        <a:pt x="741169" y="65818"/>
                      </a:cubicBezTo>
                      <a:cubicBezTo>
                        <a:pt x="738637" y="84549"/>
                        <a:pt x="738637" y="85730"/>
                        <a:pt x="741676" y="90455"/>
                      </a:cubicBezTo>
                      <a:lnTo>
                        <a:pt x="744884" y="95518"/>
                      </a:lnTo>
                      <a:lnTo>
                        <a:pt x="746910" y="83030"/>
                      </a:lnTo>
                      <a:cubicBezTo>
                        <a:pt x="750287" y="61093"/>
                        <a:pt x="752313" y="35780"/>
                        <a:pt x="751976" y="16712"/>
                      </a:cubicBezTo>
                      <a:lnTo>
                        <a:pt x="751469" y="-1851"/>
                      </a:lnTo>
                      <a:lnTo>
                        <a:pt x="805332" y="-1851"/>
                      </a:lnTo>
                      <a:lnTo>
                        <a:pt x="859026" y="-1851"/>
                      </a:lnTo>
                      <a:lnTo>
                        <a:pt x="859026" y="10805"/>
                      </a:lnTo>
                      <a:lnTo>
                        <a:pt x="858857" y="23462"/>
                      </a:lnTo>
                      <a:lnTo>
                        <a:pt x="860714" y="10468"/>
                      </a:lnTo>
                      <a:lnTo>
                        <a:pt x="862403" y="-2695"/>
                      </a:lnTo>
                      <a:lnTo>
                        <a:pt x="916266" y="-2695"/>
                      </a:lnTo>
                      <a:lnTo>
                        <a:pt x="969960" y="-2695"/>
                      </a:lnTo>
                      <a:lnTo>
                        <a:pt x="969960" y="3718"/>
                      </a:lnTo>
                      <a:cubicBezTo>
                        <a:pt x="969960" y="7262"/>
                        <a:pt x="968440" y="16374"/>
                        <a:pt x="966583" y="23799"/>
                      </a:cubicBezTo>
                      <a:cubicBezTo>
                        <a:pt x="961855" y="42024"/>
                        <a:pt x="963543" y="52824"/>
                        <a:pt x="974856" y="75605"/>
                      </a:cubicBezTo>
                      <a:cubicBezTo>
                        <a:pt x="981104" y="88262"/>
                        <a:pt x="1034460" y="171624"/>
                        <a:pt x="1040370" y="177868"/>
                      </a:cubicBezTo>
                      <a:cubicBezTo>
                        <a:pt x="1040876" y="178374"/>
                        <a:pt x="1039694" y="174830"/>
                        <a:pt x="1037837" y="170105"/>
                      </a:cubicBezTo>
                      <a:cubicBezTo>
                        <a:pt x="1029901" y="150024"/>
                        <a:pt x="1019601" y="108849"/>
                        <a:pt x="1014705" y="78305"/>
                      </a:cubicBezTo>
                      <a:cubicBezTo>
                        <a:pt x="1012341" y="62949"/>
                        <a:pt x="1008795" y="19580"/>
                        <a:pt x="1008795" y="4562"/>
                      </a:cubicBezTo>
                      <a:lnTo>
                        <a:pt x="1008795" y="-2695"/>
                      </a:lnTo>
                      <a:lnTo>
                        <a:pt x="1037162" y="-2695"/>
                      </a:lnTo>
                      <a:lnTo>
                        <a:pt x="1065697" y="-2695"/>
                      </a:lnTo>
                      <a:lnTo>
                        <a:pt x="1066710" y="17218"/>
                      </a:lnTo>
                      <a:cubicBezTo>
                        <a:pt x="1068399" y="48774"/>
                        <a:pt x="1077348" y="82018"/>
                        <a:pt x="1091869" y="110874"/>
                      </a:cubicBezTo>
                      <a:cubicBezTo>
                        <a:pt x="1098116" y="123699"/>
                        <a:pt x="1098285" y="123868"/>
                        <a:pt x="1094064" y="121168"/>
                      </a:cubicBezTo>
                      <a:cubicBezTo>
                        <a:pt x="1088829" y="117793"/>
                        <a:pt x="1078361" y="103280"/>
                        <a:pt x="1067217" y="83874"/>
                      </a:cubicBezTo>
                      <a:cubicBezTo>
                        <a:pt x="1062827" y="76112"/>
                        <a:pt x="1058605" y="69530"/>
                        <a:pt x="1058099" y="69193"/>
                      </a:cubicBezTo>
                      <a:cubicBezTo>
                        <a:pt x="1057423" y="68855"/>
                        <a:pt x="1057086" y="76280"/>
                        <a:pt x="1057423" y="85562"/>
                      </a:cubicBezTo>
                      <a:cubicBezTo>
                        <a:pt x="1057930" y="101424"/>
                        <a:pt x="1058437" y="103618"/>
                        <a:pt x="1063840" y="113405"/>
                      </a:cubicBezTo>
                      <a:cubicBezTo>
                        <a:pt x="1069918" y="124543"/>
                        <a:pt x="1069749" y="126230"/>
                        <a:pt x="1063333" y="120155"/>
                      </a:cubicBezTo>
                      <a:cubicBezTo>
                        <a:pt x="1058605" y="115599"/>
                        <a:pt x="1058437" y="115937"/>
                        <a:pt x="1061982" y="139562"/>
                      </a:cubicBezTo>
                      <a:cubicBezTo>
                        <a:pt x="1067217" y="174999"/>
                        <a:pt x="1074815" y="204699"/>
                        <a:pt x="1087310" y="238280"/>
                      </a:cubicBezTo>
                      <a:cubicBezTo>
                        <a:pt x="1098116" y="267474"/>
                        <a:pt x="1100311" y="272368"/>
                        <a:pt x="1102506" y="272368"/>
                      </a:cubicBezTo>
                      <a:cubicBezTo>
                        <a:pt x="1105883" y="272368"/>
                        <a:pt x="1165993" y="257349"/>
                        <a:pt x="1177644" y="253468"/>
                      </a:cubicBezTo>
                      <a:cubicBezTo>
                        <a:pt x="1199256" y="246549"/>
                        <a:pt x="1218674" y="234399"/>
                        <a:pt x="1225259" y="223768"/>
                      </a:cubicBezTo>
                      <a:cubicBezTo>
                        <a:pt x="1227117" y="220730"/>
                        <a:pt x="1228467" y="218030"/>
                        <a:pt x="1228130" y="217693"/>
                      </a:cubicBezTo>
                      <a:cubicBezTo>
                        <a:pt x="1227792" y="217355"/>
                        <a:pt x="1222895" y="214149"/>
                        <a:pt x="1217323" y="210437"/>
                      </a:cubicBezTo>
                      <a:cubicBezTo>
                        <a:pt x="1211751" y="206724"/>
                        <a:pt x="1200776" y="198624"/>
                        <a:pt x="1192840" y="192549"/>
                      </a:cubicBezTo>
                      <a:cubicBezTo>
                        <a:pt x="1184904" y="186474"/>
                        <a:pt x="1178319" y="182087"/>
                        <a:pt x="1177982" y="182762"/>
                      </a:cubicBezTo>
                      <a:cubicBezTo>
                        <a:pt x="1177644" y="183605"/>
                        <a:pt x="1176124" y="197780"/>
                        <a:pt x="1174436" y="214318"/>
                      </a:cubicBezTo>
                      <a:lnTo>
                        <a:pt x="1171565" y="244524"/>
                      </a:lnTo>
                      <a:lnTo>
                        <a:pt x="1170214" y="209087"/>
                      </a:lnTo>
                      <a:lnTo>
                        <a:pt x="1168864" y="173649"/>
                      </a:lnTo>
                      <a:lnTo>
                        <a:pt x="1157720" y="162343"/>
                      </a:lnTo>
                      <a:cubicBezTo>
                        <a:pt x="1151472" y="155930"/>
                        <a:pt x="1146069" y="150868"/>
                        <a:pt x="1145394" y="150868"/>
                      </a:cubicBezTo>
                      <a:cubicBezTo>
                        <a:pt x="1144549" y="150868"/>
                        <a:pt x="1142186" y="173143"/>
                        <a:pt x="1138133" y="221743"/>
                      </a:cubicBezTo>
                      <a:cubicBezTo>
                        <a:pt x="1136107" y="245030"/>
                        <a:pt x="1135938" y="245705"/>
                        <a:pt x="1134925" y="235243"/>
                      </a:cubicBezTo>
                      <a:cubicBezTo>
                        <a:pt x="1134419" y="229168"/>
                        <a:pt x="1131886" y="202337"/>
                        <a:pt x="1129353" y="175337"/>
                      </a:cubicBezTo>
                      <a:lnTo>
                        <a:pt x="1124625" y="126399"/>
                      </a:lnTo>
                      <a:lnTo>
                        <a:pt x="1114157" y="111212"/>
                      </a:lnTo>
                      <a:cubicBezTo>
                        <a:pt x="1091193" y="77799"/>
                        <a:pt x="1078192" y="44049"/>
                        <a:pt x="1073802" y="6249"/>
                      </a:cubicBezTo>
                      <a:lnTo>
                        <a:pt x="1072789" y="-2695"/>
                      </a:lnTo>
                      <a:lnTo>
                        <a:pt x="1090687" y="-2695"/>
                      </a:lnTo>
                      <a:lnTo>
                        <a:pt x="1108416" y="-2695"/>
                      </a:lnTo>
                      <a:lnTo>
                        <a:pt x="1108416" y="13843"/>
                      </a:lnTo>
                      <a:cubicBezTo>
                        <a:pt x="1108416" y="24305"/>
                        <a:pt x="1109598" y="35274"/>
                        <a:pt x="1111793" y="44387"/>
                      </a:cubicBezTo>
                      <a:cubicBezTo>
                        <a:pt x="1115845" y="61262"/>
                        <a:pt x="1119053" y="67843"/>
                        <a:pt x="1117702" y="56368"/>
                      </a:cubicBezTo>
                      <a:cubicBezTo>
                        <a:pt x="1116521" y="47255"/>
                        <a:pt x="1111793" y="343"/>
                        <a:pt x="1111793" y="-1345"/>
                      </a:cubicBezTo>
                      <a:cubicBezTo>
                        <a:pt x="1111793" y="-2188"/>
                        <a:pt x="1162279" y="-2695"/>
                        <a:pt x="1224077" y="-2695"/>
                      </a:cubicBezTo>
                      <a:cubicBezTo>
                        <a:pt x="1285876" y="-2695"/>
                        <a:pt x="1336362" y="-2188"/>
                        <a:pt x="1336362" y="-1345"/>
                      </a:cubicBezTo>
                      <a:cubicBezTo>
                        <a:pt x="1336362" y="-670"/>
                        <a:pt x="1334504" y="7430"/>
                        <a:pt x="1332141" y="16712"/>
                      </a:cubicBezTo>
                      <a:cubicBezTo>
                        <a:pt x="1329946" y="25993"/>
                        <a:pt x="1326400" y="44555"/>
                        <a:pt x="1324542" y="58055"/>
                      </a:cubicBezTo>
                      <a:cubicBezTo>
                        <a:pt x="1322516" y="71555"/>
                        <a:pt x="1319983" y="86912"/>
                        <a:pt x="1318802" y="92312"/>
                      </a:cubicBezTo>
                      <a:lnTo>
                        <a:pt x="1316606" y="101930"/>
                      </a:lnTo>
                      <a:lnTo>
                        <a:pt x="1324880" y="115093"/>
                      </a:lnTo>
                      <a:cubicBezTo>
                        <a:pt x="1329270" y="122180"/>
                        <a:pt x="1333660" y="128255"/>
                        <a:pt x="1334336" y="128424"/>
                      </a:cubicBezTo>
                      <a:cubicBezTo>
                        <a:pt x="1337375" y="129268"/>
                        <a:pt x="1363546" y="82187"/>
                        <a:pt x="1370807" y="62780"/>
                      </a:cubicBezTo>
                      <a:lnTo>
                        <a:pt x="1375028" y="51305"/>
                      </a:lnTo>
                      <a:lnTo>
                        <a:pt x="1370976" y="31562"/>
                      </a:lnTo>
                      <a:cubicBezTo>
                        <a:pt x="1368781" y="20593"/>
                        <a:pt x="1366586" y="8443"/>
                        <a:pt x="1365910" y="4562"/>
                      </a:cubicBezTo>
                      <a:lnTo>
                        <a:pt x="1364728" y="-2695"/>
                      </a:lnTo>
                      <a:lnTo>
                        <a:pt x="1442230" y="-2695"/>
                      </a:lnTo>
                      <a:lnTo>
                        <a:pt x="1519901" y="-2695"/>
                      </a:lnTo>
                      <a:lnTo>
                        <a:pt x="1519732" y="26499"/>
                      </a:lnTo>
                      <a:cubicBezTo>
                        <a:pt x="1519563" y="44724"/>
                        <a:pt x="1520407" y="60418"/>
                        <a:pt x="1521927" y="68855"/>
                      </a:cubicBezTo>
                      <a:cubicBezTo>
                        <a:pt x="1524291" y="82018"/>
                        <a:pt x="1524291" y="82018"/>
                        <a:pt x="1526823" y="77293"/>
                      </a:cubicBezTo>
                      <a:cubicBezTo>
                        <a:pt x="1528174" y="74593"/>
                        <a:pt x="1531551" y="66493"/>
                        <a:pt x="1534253" y="59237"/>
                      </a:cubicBezTo>
                      <a:cubicBezTo>
                        <a:pt x="1538643" y="47087"/>
                        <a:pt x="1538980" y="44387"/>
                        <a:pt x="1538980" y="21774"/>
                      </a:cubicBezTo>
                      <a:lnTo>
                        <a:pt x="1538980" y="-2695"/>
                      </a:lnTo>
                      <a:lnTo>
                        <a:pt x="1581868" y="-2695"/>
                      </a:lnTo>
                      <a:lnTo>
                        <a:pt x="1624925" y="-2695"/>
                      </a:lnTo>
                      <a:lnTo>
                        <a:pt x="1624587" y="14687"/>
                      </a:lnTo>
                      <a:cubicBezTo>
                        <a:pt x="1624418" y="30043"/>
                        <a:pt x="1624925" y="33587"/>
                        <a:pt x="1629821" y="47930"/>
                      </a:cubicBezTo>
                      <a:cubicBezTo>
                        <a:pt x="1638939" y="74087"/>
                        <a:pt x="1657006" y="107162"/>
                        <a:pt x="1672371" y="125555"/>
                      </a:cubicBezTo>
                      <a:lnTo>
                        <a:pt x="1675917" y="129774"/>
                      </a:lnTo>
                      <a:lnTo>
                        <a:pt x="1675242" y="124712"/>
                      </a:lnTo>
                      <a:cubicBezTo>
                        <a:pt x="1674735" y="122012"/>
                        <a:pt x="1671189" y="110874"/>
                        <a:pt x="1667306" y="100243"/>
                      </a:cubicBezTo>
                      <a:cubicBezTo>
                        <a:pt x="1656668" y="70880"/>
                        <a:pt x="1648395" y="35274"/>
                        <a:pt x="1644849" y="4393"/>
                      </a:cubicBezTo>
                      <a:lnTo>
                        <a:pt x="1644005" y="-2695"/>
                      </a:lnTo>
                      <a:lnTo>
                        <a:pt x="1693815" y="-2357"/>
                      </a:lnTo>
                      <a:lnTo>
                        <a:pt x="1743794" y="-1851"/>
                      </a:lnTo>
                      <a:lnTo>
                        <a:pt x="1743457" y="12493"/>
                      </a:lnTo>
                      <a:cubicBezTo>
                        <a:pt x="1743288" y="20593"/>
                        <a:pt x="1744301" y="30549"/>
                        <a:pt x="1745652" y="35274"/>
                      </a:cubicBezTo>
                      <a:cubicBezTo>
                        <a:pt x="1748015" y="43712"/>
                        <a:pt x="1748015" y="43543"/>
                        <a:pt x="1748184" y="20593"/>
                      </a:cubicBezTo>
                      <a:lnTo>
                        <a:pt x="1748353" y="-2695"/>
                      </a:lnTo>
                      <a:lnTo>
                        <a:pt x="1815217" y="-2695"/>
                      </a:lnTo>
                      <a:lnTo>
                        <a:pt x="1882250" y="-2695"/>
                      </a:lnTo>
                      <a:lnTo>
                        <a:pt x="1880900" y="6080"/>
                      </a:lnTo>
                      <a:cubicBezTo>
                        <a:pt x="1876847" y="36793"/>
                        <a:pt x="1874821" y="101930"/>
                        <a:pt x="1878029" y="101930"/>
                      </a:cubicBezTo>
                      <a:cubicBezTo>
                        <a:pt x="1880055" y="101930"/>
                        <a:pt x="1895927" y="71049"/>
                        <a:pt x="1900993" y="57887"/>
                      </a:cubicBezTo>
                      <a:cubicBezTo>
                        <a:pt x="1907240" y="41180"/>
                        <a:pt x="1909266" y="22112"/>
                        <a:pt x="1906227" y="10805"/>
                      </a:cubicBezTo>
                      <a:cubicBezTo>
                        <a:pt x="1904876" y="5743"/>
                        <a:pt x="1903694" y="512"/>
                        <a:pt x="1903694" y="-501"/>
                      </a:cubicBezTo>
                      <a:cubicBezTo>
                        <a:pt x="1903694" y="-2188"/>
                        <a:pt x="1909266" y="-2695"/>
                        <a:pt x="1925644" y="-2695"/>
                      </a:cubicBezTo>
                      <a:cubicBezTo>
                        <a:pt x="1949621" y="-2695"/>
                        <a:pt x="1948946" y="-3201"/>
                        <a:pt x="1945738" y="8105"/>
                      </a:cubicBezTo>
                      <a:cubicBezTo>
                        <a:pt x="1942023" y="21437"/>
                        <a:pt x="1950803" y="54849"/>
                        <a:pt x="1961778" y="69024"/>
                      </a:cubicBezTo>
                      <a:cubicBezTo>
                        <a:pt x="1964142" y="72230"/>
                        <a:pt x="1964311" y="71555"/>
                        <a:pt x="1964311" y="59743"/>
                      </a:cubicBezTo>
                      <a:cubicBezTo>
                        <a:pt x="1964311" y="47762"/>
                        <a:pt x="1962454" y="23462"/>
                        <a:pt x="1960090" y="5405"/>
                      </a:cubicBezTo>
                      <a:lnTo>
                        <a:pt x="1958908" y="-2695"/>
                      </a:lnTo>
                      <a:lnTo>
                        <a:pt x="2029318" y="-2695"/>
                      </a:lnTo>
                      <a:lnTo>
                        <a:pt x="2099559" y="-2695"/>
                      </a:lnTo>
                      <a:lnTo>
                        <a:pt x="2098546" y="4562"/>
                      </a:lnTo>
                      <a:cubicBezTo>
                        <a:pt x="2093987" y="37805"/>
                        <a:pt x="2089259" y="59743"/>
                        <a:pt x="2080985" y="85730"/>
                      </a:cubicBezTo>
                      <a:cubicBezTo>
                        <a:pt x="2078115" y="94843"/>
                        <a:pt x="2075920" y="102605"/>
                        <a:pt x="2076258" y="102943"/>
                      </a:cubicBezTo>
                      <a:cubicBezTo>
                        <a:pt x="2076595" y="103280"/>
                        <a:pt x="2081323" y="95180"/>
                        <a:pt x="2086726" y="85055"/>
                      </a:cubicBezTo>
                      <a:cubicBezTo>
                        <a:pt x="2098039" y="63455"/>
                        <a:pt x="2106819" y="38987"/>
                        <a:pt x="2109521" y="20930"/>
                      </a:cubicBezTo>
                      <a:cubicBezTo>
                        <a:pt x="2110534" y="14012"/>
                        <a:pt x="2111885" y="5743"/>
                        <a:pt x="2112391" y="2874"/>
                      </a:cubicBezTo>
                      <a:lnTo>
                        <a:pt x="2113236" y="-2695"/>
                      </a:lnTo>
                      <a:lnTo>
                        <a:pt x="2130121" y="-2695"/>
                      </a:lnTo>
                      <a:lnTo>
                        <a:pt x="2146837" y="-2695"/>
                      </a:lnTo>
                      <a:lnTo>
                        <a:pt x="2145824" y="2030"/>
                      </a:lnTo>
                      <a:cubicBezTo>
                        <a:pt x="2141940" y="18230"/>
                        <a:pt x="2126912" y="59405"/>
                        <a:pt x="2119145" y="74930"/>
                      </a:cubicBezTo>
                      <a:cubicBezTo>
                        <a:pt x="2109183" y="95012"/>
                        <a:pt x="2093143" y="119312"/>
                        <a:pt x="2081492" y="132305"/>
                      </a:cubicBezTo>
                      <a:lnTo>
                        <a:pt x="2074232" y="140405"/>
                      </a:lnTo>
                      <a:lnTo>
                        <a:pt x="2079466" y="155424"/>
                      </a:lnTo>
                      <a:cubicBezTo>
                        <a:pt x="2090779" y="187487"/>
                        <a:pt x="2117626" y="240474"/>
                        <a:pt x="2132653" y="260049"/>
                      </a:cubicBezTo>
                      <a:cubicBezTo>
                        <a:pt x="2141265" y="271355"/>
                        <a:pt x="2135524" y="266799"/>
                        <a:pt x="2123198" y="252624"/>
                      </a:cubicBezTo>
                      <a:cubicBezTo>
                        <a:pt x="2105131" y="231868"/>
                        <a:pt x="2081323" y="199299"/>
                        <a:pt x="2068322" y="177868"/>
                      </a:cubicBezTo>
                      <a:cubicBezTo>
                        <a:pt x="2062074" y="167743"/>
                        <a:pt x="2056334" y="159305"/>
                        <a:pt x="2055827" y="159305"/>
                      </a:cubicBezTo>
                      <a:cubicBezTo>
                        <a:pt x="2053294" y="159305"/>
                        <a:pt x="2045696" y="169262"/>
                        <a:pt x="2038098" y="182930"/>
                      </a:cubicBezTo>
                      <a:cubicBezTo>
                        <a:pt x="2026447" y="203349"/>
                        <a:pt x="2013446" y="223093"/>
                        <a:pt x="1997068" y="245030"/>
                      </a:cubicBezTo>
                      <a:cubicBezTo>
                        <a:pt x="1989301" y="255662"/>
                        <a:pt x="1983053" y="264437"/>
                        <a:pt x="1983391" y="264605"/>
                      </a:cubicBezTo>
                      <a:cubicBezTo>
                        <a:pt x="1983729" y="264774"/>
                        <a:pt x="1994197" y="267305"/>
                        <a:pt x="2006692" y="270512"/>
                      </a:cubicBezTo>
                      <a:cubicBezTo>
                        <a:pt x="2019187" y="273549"/>
                        <a:pt x="2031850" y="277093"/>
                        <a:pt x="2034552" y="278443"/>
                      </a:cubicBezTo>
                      <a:cubicBezTo>
                        <a:pt x="2037422" y="279793"/>
                        <a:pt x="2038098" y="280468"/>
                        <a:pt x="2036241" y="279793"/>
                      </a:cubicBezTo>
                      <a:cubicBezTo>
                        <a:pt x="2030331" y="278105"/>
                        <a:pt x="1996054" y="271187"/>
                        <a:pt x="1987105" y="270005"/>
                      </a:cubicBezTo>
                      <a:cubicBezTo>
                        <a:pt x="1978663" y="268824"/>
                        <a:pt x="1978494" y="268824"/>
                        <a:pt x="1972584" y="276080"/>
                      </a:cubicBezTo>
                      <a:cubicBezTo>
                        <a:pt x="1969208" y="280130"/>
                        <a:pt x="1960765" y="289749"/>
                        <a:pt x="1953673" y="297680"/>
                      </a:cubicBezTo>
                      <a:cubicBezTo>
                        <a:pt x="1946582" y="305612"/>
                        <a:pt x="1940841" y="312699"/>
                        <a:pt x="1940841" y="313374"/>
                      </a:cubicBezTo>
                      <a:cubicBezTo>
                        <a:pt x="1940841" y="315230"/>
                        <a:pt x="1955024" y="340037"/>
                        <a:pt x="1964817" y="355055"/>
                      </a:cubicBezTo>
                      <a:cubicBezTo>
                        <a:pt x="1975455" y="371424"/>
                        <a:pt x="1968026" y="363155"/>
                        <a:pt x="1948946" y="337843"/>
                      </a:cubicBezTo>
                      <a:cubicBezTo>
                        <a:pt x="1941516" y="327718"/>
                        <a:pt x="1934931" y="319618"/>
                        <a:pt x="1934425" y="319618"/>
                      </a:cubicBezTo>
                      <a:cubicBezTo>
                        <a:pt x="1933918" y="319618"/>
                        <a:pt x="1931554" y="321305"/>
                        <a:pt x="1929359" y="323499"/>
                      </a:cubicBezTo>
                      <a:lnTo>
                        <a:pt x="1925138" y="327212"/>
                      </a:lnTo>
                      <a:lnTo>
                        <a:pt x="1929021" y="321812"/>
                      </a:lnTo>
                      <a:lnTo>
                        <a:pt x="1932905" y="316412"/>
                      </a:lnTo>
                      <a:lnTo>
                        <a:pt x="1926658" y="306962"/>
                      </a:lnTo>
                      <a:lnTo>
                        <a:pt x="1920579" y="297680"/>
                      </a:lnTo>
                      <a:lnTo>
                        <a:pt x="1911630" y="310674"/>
                      </a:lnTo>
                      <a:cubicBezTo>
                        <a:pt x="1896940" y="332274"/>
                        <a:pt x="1870600" y="366868"/>
                        <a:pt x="1868911" y="366868"/>
                      </a:cubicBezTo>
                      <a:cubicBezTo>
                        <a:pt x="1868405" y="366868"/>
                        <a:pt x="1871106" y="362480"/>
                        <a:pt x="1874652" y="357249"/>
                      </a:cubicBezTo>
                      <a:cubicBezTo>
                        <a:pt x="1882757" y="345099"/>
                        <a:pt x="1899642" y="316074"/>
                        <a:pt x="1907747" y="299705"/>
                      </a:cubicBezTo>
                      <a:lnTo>
                        <a:pt x="1913825" y="287555"/>
                      </a:lnTo>
                      <a:lnTo>
                        <a:pt x="1905383" y="273212"/>
                      </a:lnTo>
                      <a:cubicBezTo>
                        <a:pt x="1900824" y="265280"/>
                        <a:pt x="1894914" y="254818"/>
                        <a:pt x="1892550" y="250093"/>
                      </a:cubicBezTo>
                      <a:cubicBezTo>
                        <a:pt x="1889680" y="244524"/>
                        <a:pt x="1881237" y="234568"/>
                        <a:pt x="1869249" y="222587"/>
                      </a:cubicBezTo>
                      <a:cubicBezTo>
                        <a:pt x="1858949" y="212462"/>
                        <a:pt x="1846623" y="198287"/>
                        <a:pt x="1841895" y="191199"/>
                      </a:cubicBezTo>
                      <a:cubicBezTo>
                        <a:pt x="1835648" y="181918"/>
                        <a:pt x="1832609" y="178543"/>
                        <a:pt x="1830920" y="179555"/>
                      </a:cubicBezTo>
                      <a:cubicBezTo>
                        <a:pt x="1829232" y="180737"/>
                        <a:pt x="1830414" y="184618"/>
                        <a:pt x="1836492" y="197612"/>
                      </a:cubicBezTo>
                      <a:cubicBezTo>
                        <a:pt x="1852702" y="231868"/>
                        <a:pt x="1856248" y="260555"/>
                        <a:pt x="1847467" y="285699"/>
                      </a:cubicBezTo>
                      <a:cubicBezTo>
                        <a:pt x="1842233" y="300380"/>
                        <a:pt x="1841895" y="299705"/>
                        <a:pt x="1860300" y="307130"/>
                      </a:cubicBezTo>
                      <a:cubicBezTo>
                        <a:pt x="1866547" y="309662"/>
                        <a:pt x="1871275" y="312024"/>
                        <a:pt x="1870937" y="312362"/>
                      </a:cubicBezTo>
                      <a:cubicBezTo>
                        <a:pt x="1870262" y="313205"/>
                        <a:pt x="1845948" y="304430"/>
                        <a:pt x="1843415" y="302405"/>
                      </a:cubicBezTo>
                      <a:cubicBezTo>
                        <a:pt x="1842064" y="301393"/>
                        <a:pt x="1839700" y="303418"/>
                        <a:pt x="1835648" y="309830"/>
                      </a:cubicBezTo>
                      <a:cubicBezTo>
                        <a:pt x="1832271" y="314724"/>
                        <a:pt x="1827712" y="321137"/>
                        <a:pt x="1825179" y="323837"/>
                      </a:cubicBezTo>
                      <a:lnTo>
                        <a:pt x="1820620" y="328899"/>
                      </a:lnTo>
                      <a:lnTo>
                        <a:pt x="1824335" y="322655"/>
                      </a:lnTo>
                      <a:cubicBezTo>
                        <a:pt x="1826361" y="319112"/>
                        <a:pt x="1827374" y="315399"/>
                        <a:pt x="1826699" y="314387"/>
                      </a:cubicBezTo>
                      <a:cubicBezTo>
                        <a:pt x="1826024" y="313037"/>
                        <a:pt x="1826192" y="312868"/>
                        <a:pt x="1827374" y="313543"/>
                      </a:cubicBezTo>
                      <a:cubicBezTo>
                        <a:pt x="1829232" y="314724"/>
                        <a:pt x="1836155" y="303418"/>
                        <a:pt x="1836155" y="299199"/>
                      </a:cubicBezTo>
                      <a:cubicBezTo>
                        <a:pt x="1836155" y="298187"/>
                        <a:pt x="1831764" y="292280"/>
                        <a:pt x="1826361" y="286037"/>
                      </a:cubicBezTo>
                      <a:cubicBezTo>
                        <a:pt x="1814204" y="272368"/>
                        <a:pt x="1793942" y="246718"/>
                        <a:pt x="1783305" y="231530"/>
                      </a:cubicBezTo>
                      <a:cubicBezTo>
                        <a:pt x="1773512" y="217862"/>
                        <a:pt x="1769290" y="216343"/>
                        <a:pt x="1757978" y="222080"/>
                      </a:cubicBezTo>
                      <a:lnTo>
                        <a:pt x="1750379" y="225962"/>
                      </a:lnTo>
                      <a:lnTo>
                        <a:pt x="1760510" y="243680"/>
                      </a:lnTo>
                      <a:cubicBezTo>
                        <a:pt x="1772836" y="264943"/>
                        <a:pt x="1792254" y="293799"/>
                        <a:pt x="1797657" y="298862"/>
                      </a:cubicBezTo>
                      <a:cubicBezTo>
                        <a:pt x="1799852" y="300887"/>
                        <a:pt x="1806775" y="304599"/>
                        <a:pt x="1813022" y="306962"/>
                      </a:cubicBezTo>
                      <a:cubicBezTo>
                        <a:pt x="1819270" y="309493"/>
                        <a:pt x="1824166" y="311855"/>
                        <a:pt x="1823829" y="312362"/>
                      </a:cubicBezTo>
                      <a:cubicBezTo>
                        <a:pt x="1823322" y="312699"/>
                        <a:pt x="1816737" y="310674"/>
                        <a:pt x="1808970" y="307637"/>
                      </a:cubicBezTo>
                      <a:cubicBezTo>
                        <a:pt x="1798164" y="303587"/>
                        <a:pt x="1792929" y="300380"/>
                        <a:pt x="1787188" y="294474"/>
                      </a:cubicBezTo>
                      <a:cubicBezTo>
                        <a:pt x="1778071" y="285193"/>
                        <a:pt x="1749535" y="250599"/>
                        <a:pt x="1743625" y="241487"/>
                      </a:cubicBezTo>
                      <a:lnTo>
                        <a:pt x="1739235" y="234905"/>
                      </a:lnTo>
                      <a:lnTo>
                        <a:pt x="1736365" y="238955"/>
                      </a:lnTo>
                      <a:cubicBezTo>
                        <a:pt x="1734676" y="240980"/>
                        <a:pt x="1732481" y="247562"/>
                        <a:pt x="1731299" y="253637"/>
                      </a:cubicBezTo>
                      <a:cubicBezTo>
                        <a:pt x="1727416" y="274899"/>
                        <a:pt x="1732481" y="300212"/>
                        <a:pt x="1744638" y="318943"/>
                      </a:cubicBezTo>
                      <a:lnTo>
                        <a:pt x="1750042" y="327212"/>
                      </a:lnTo>
                      <a:lnTo>
                        <a:pt x="1743625" y="320124"/>
                      </a:lnTo>
                      <a:cubicBezTo>
                        <a:pt x="1731806" y="307299"/>
                        <a:pt x="1719649" y="279962"/>
                        <a:pt x="1719649" y="266124"/>
                      </a:cubicBezTo>
                      <a:cubicBezTo>
                        <a:pt x="1719649" y="259543"/>
                        <a:pt x="1718805" y="259205"/>
                        <a:pt x="1714246" y="264437"/>
                      </a:cubicBezTo>
                      <a:cubicBezTo>
                        <a:pt x="1710531" y="268655"/>
                        <a:pt x="1711713" y="265449"/>
                        <a:pt x="1716610" y="258530"/>
                      </a:cubicBezTo>
                      <a:cubicBezTo>
                        <a:pt x="1718467" y="255999"/>
                        <a:pt x="1719649" y="251105"/>
                        <a:pt x="1719649" y="246718"/>
                      </a:cubicBezTo>
                      <a:cubicBezTo>
                        <a:pt x="1719649" y="242837"/>
                        <a:pt x="1721000" y="234568"/>
                        <a:pt x="1722688" y="228493"/>
                      </a:cubicBezTo>
                      <a:cubicBezTo>
                        <a:pt x="1727247" y="212799"/>
                        <a:pt x="1724883" y="208074"/>
                        <a:pt x="1717960" y="219212"/>
                      </a:cubicBezTo>
                      <a:cubicBezTo>
                        <a:pt x="1715934" y="222418"/>
                        <a:pt x="1708336" y="233049"/>
                        <a:pt x="1701075" y="243005"/>
                      </a:cubicBezTo>
                      <a:lnTo>
                        <a:pt x="1687736" y="260893"/>
                      </a:lnTo>
                      <a:lnTo>
                        <a:pt x="1698036" y="276249"/>
                      </a:lnTo>
                      <a:cubicBezTo>
                        <a:pt x="1703608" y="284687"/>
                        <a:pt x="1714246" y="299537"/>
                        <a:pt x="1721675" y="309324"/>
                      </a:cubicBezTo>
                      <a:lnTo>
                        <a:pt x="1735014" y="327212"/>
                      </a:lnTo>
                      <a:lnTo>
                        <a:pt x="1721168" y="312868"/>
                      </a:lnTo>
                      <a:cubicBezTo>
                        <a:pt x="1713739" y="304937"/>
                        <a:pt x="1701751" y="291774"/>
                        <a:pt x="1694659" y="283674"/>
                      </a:cubicBezTo>
                      <a:lnTo>
                        <a:pt x="1681827" y="268655"/>
                      </a:lnTo>
                      <a:lnTo>
                        <a:pt x="1672540" y="279455"/>
                      </a:lnTo>
                      <a:cubicBezTo>
                        <a:pt x="1659539" y="294305"/>
                        <a:pt x="1651772" y="302068"/>
                        <a:pt x="1648732" y="303080"/>
                      </a:cubicBezTo>
                      <a:cubicBezTo>
                        <a:pt x="1646031" y="303924"/>
                        <a:pt x="1658019" y="326368"/>
                        <a:pt x="1675242" y="353030"/>
                      </a:cubicBezTo>
                      <a:cubicBezTo>
                        <a:pt x="1680138" y="360793"/>
                        <a:pt x="1683515" y="366699"/>
                        <a:pt x="1682671" y="366024"/>
                      </a:cubicBezTo>
                      <a:cubicBezTo>
                        <a:pt x="1681658" y="365518"/>
                        <a:pt x="1671189" y="352187"/>
                        <a:pt x="1659539" y="336493"/>
                      </a:cubicBezTo>
                      <a:cubicBezTo>
                        <a:pt x="1647719" y="320630"/>
                        <a:pt x="1637419" y="307805"/>
                        <a:pt x="1636744" y="307805"/>
                      </a:cubicBezTo>
                      <a:cubicBezTo>
                        <a:pt x="1636237" y="307805"/>
                        <a:pt x="1632860" y="308987"/>
                        <a:pt x="1629652" y="310337"/>
                      </a:cubicBezTo>
                      <a:cubicBezTo>
                        <a:pt x="1620366" y="314218"/>
                        <a:pt x="1619859" y="313037"/>
                        <a:pt x="1628808" y="308987"/>
                      </a:cubicBezTo>
                      <a:lnTo>
                        <a:pt x="1636913" y="305274"/>
                      </a:lnTo>
                      <a:lnTo>
                        <a:pt x="1627795" y="290930"/>
                      </a:lnTo>
                      <a:cubicBezTo>
                        <a:pt x="1622898" y="282999"/>
                        <a:pt x="1615638" y="271187"/>
                        <a:pt x="1611923" y="264605"/>
                      </a:cubicBezTo>
                      <a:lnTo>
                        <a:pt x="1605000" y="252624"/>
                      </a:lnTo>
                      <a:lnTo>
                        <a:pt x="1591324" y="256505"/>
                      </a:lnTo>
                      <a:cubicBezTo>
                        <a:pt x="1583725" y="258699"/>
                        <a:pt x="1569880" y="262074"/>
                        <a:pt x="1560424" y="263930"/>
                      </a:cubicBezTo>
                      <a:cubicBezTo>
                        <a:pt x="1548943" y="266124"/>
                        <a:pt x="1542526" y="268318"/>
                        <a:pt x="1541007" y="270174"/>
                      </a:cubicBezTo>
                      <a:cubicBezTo>
                        <a:pt x="1539825" y="271862"/>
                        <a:pt x="1533071" y="282324"/>
                        <a:pt x="1525979" y="293462"/>
                      </a:cubicBezTo>
                      <a:cubicBezTo>
                        <a:pt x="1519056" y="304599"/>
                        <a:pt x="1504535" y="325355"/>
                        <a:pt x="1493898" y="339362"/>
                      </a:cubicBezTo>
                      <a:cubicBezTo>
                        <a:pt x="1473974" y="366024"/>
                        <a:pt x="1465869" y="374799"/>
                        <a:pt x="1477688" y="357418"/>
                      </a:cubicBezTo>
                      <a:cubicBezTo>
                        <a:pt x="1493054" y="334637"/>
                        <a:pt x="1525641" y="273718"/>
                        <a:pt x="1523446" y="271524"/>
                      </a:cubicBezTo>
                      <a:cubicBezTo>
                        <a:pt x="1522771" y="270680"/>
                        <a:pt x="1491027" y="276924"/>
                        <a:pt x="1480728" y="279793"/>
                      </a:cubicBezTo>
                      <a:cubicBezTo>
                        <a:pt x="1478870" y="280468"/>
                        <a:pt x="1479883" y="279624"/>
                        <a:pt x="1483092" y="278274"/>
                      </a:cubicBezTo>
                      <a:cubicBezTo>
                        <a:pt x="1486131" y="276755"/>
                        <a:pt x="1496768" y="273549"/>
                        <a:pt x="1506730" y="271187"/>
                      </a:cubicBezTo>
                      <a:cubicBezTo>
                        <a:pt x="1516524" y="268824"/>
                        <a:pt x="1525473" y="265787"/>
                        <a:pt x="1526655" y="264268"/>
                      </a:cubicBezTo>
                      <a:cubicBezTo>
                        <a:pt x="1528343" y="262243"/>
                        <a:pt x="1526317" y="259037"/>
                        <a:pt x="1515342" y="246043"/>
                      </a:cubicBezTo>
                      <a:cubicBezTo>
                        <a:pt x="1508081" y="237268"/>
                        <a:pt x="1500821" y="228493"/>
                        <a:pt x="1499470" y="226468"/>
                      </a:cubicBezTo>
                      <a:cubicBezTo>
                        <a:pt x="1497781" y="224274"/>
                        <a:pt x="1496262" y="223430"/>
                        <a:pt x="1495417" y="224274"/>
                      </a:cubicBezTo>
                      <a:cubicBezTo>
                        <a:pt x="1490183" y="230349"/>
                        <a:pt x="1483260" y="240305"/>
                        <a:pt x="1483260" y="241655"/>
                      </a:cubicBezTo>
                      <a:cubicBezTo>
                        <a:pt x="1483260" y="242668"/>
                        <a:pt x="1486637" y="248574"/>
                        <a:pt x="1490859" y="254818"/>
                      </a:cubicBezTo>
                      <a:cubicBezTo>
                        <a:pt x="1495080" y="261062"/>
                        <a:pt x="1498288" y="266293"/>
                        <a:pt x="1497950" y="266630"/>
                      </a:cubicBezTo>
                      <a:cubicBezTo>
                        <a:pt x="1497613" y="266968"/>
                        <a:pt x="1493222" y="262243"/>
                        <a:pt x="1488157" y="256337"/>
                      </a:cubicBezTo>
                      <a:lnTo>
                        <a:pt x="1479039" y="245368"/>
                      </a:lnTo>
                      <a:lnTo>
                        <a:pt x="1468402" y="256674"/>
                      </a:lnTo>
                      <a:lnTo>
                        <a:pt x="1457764" y="268149"/>
                      </a:lnTo>
                      <a:lnTo>
                        <a:pt x="1466375" y="254987"/>
                      </a:lnTo>
                      <a:cubicBezTo>
                        <a:pt x="1473974" y="243343"/>
                        <a:pt x="1474818" y="241318"/>
                        <a:pt x="1472792" y="238618"/>
                      </a:cubicBezTo>
                      <a:cubicBezTo>
                        <a:pt x="1471610" y="236930"/>
                        <a:pt x="1465025" y="227987"/>
                        <a:pt x="1458102" y="218705"/>
                      </a:cubicBezTo>
                      <a:lnTo>
                        <a:pt x="1445438" y="201830"/>
                      </a:lnTo>
                      <a:lnTo>
                        <a:pt x="1433112" y="210268"/>
                      </a:lnTo>
                      <a:cubicBezTo>
                        <a:pt x="1426358" y="214824"/>
                        <a:pt x="1420449" y="219212"/>
                        <a:pt x="1419942" y="220055"/>
                      </a:cubicBezTo>
                      <a:cubicBezTo>
                        <a:pt x="1419435" y="220899"/>
                        <a:pt x="1421124" y="223093"/>
                        <a:pt x="1423488" y="224949"/>
                      </a:cubicBezTo>
                      <a:cubicBezTo>
                        <a:pt x="1428722" y="228999"/>
                        <a:pt x="1427540" y="229674"/>
                        <a:pt x="1421799" y="225962"/>
                      </a:cubicBezTo>
                      <a:cubicBezTo>
                        <a:pt x="1417409" y="223093"/>
                        <a:pt x="1418591" y="222080"/>
                        <a:pt x="1404408" y="241824"/>
                      </a:cubicBezTo>
                      <a:cubicBezTo>
                        <a:pt x="1402719" y="244187"/>
                        <a:pt x="1396979" y="251612"/>
                        <a:pt x="1391575" y="258530"/>
                      </a:cubicBezTo>
                      <a:cubicBezTo>
                        <a:pt x="1386172" y="265280"/>
                        <a:pt x="1381951" y="271187"/>
                        <a:pt x="1382289" y="271355"/>
                      </a:cubicBezTo>
                      <a:cubicBezTo>
                        <a:pt x="1382626" y="271693"/>
                        <a:pt x="1388367" y="273549"/>
                        <a:pt x="1395290" y="275574"/>
                      </a:cubicBezTo>
                      <a:cubicBezTo>
                        <a:pt x="1402044" y="277599"/>
                        <a:pt x="1407447" y="279624"/>
                        <a:pt x="1407109" y="279962"/>
                      </a:cubicBezTo>
                      <a:cubicBezTo>
                        <a:pt x="1406772" y="280299"/>
                        <a:pt x="1400693" y="279118"/>
                        <a:pt x="1393770" y="277262"/>
                      </a:cubicBezTo>
                      <a:cubicBezTo>
                        <a:pt x="1386848" y="275574"/>
                        <a:pt x="1380600" y="274055"/>
                        <a:pt x="1380094" y="274055"/>
                      </a:cubicBezTo>
                      <a:cubicBezTo>
                        <a:pt x="1379587" y="274055"/>
                        <a:pt x="1375872" y="277768"/>
                        <a:pt x="1371989" y="282493"/>
                      </a:cubicBezTo>
                      <a:lnTo>
                        <a:pt x="1365066" y="290762"/>
                      </a:lnTo>
                      <a:lnTo>
                        <a:pt x="1378574" y="308987"/>
                      </a:lnTo>
                      <a:lnTo>
                        <a:pt x="1392251" y="327212"/>
                      </a:lnTo>
                      <a:lnTo>
                        <a:pt x="1376886" y="311180"/>
                      </a:lnTo>
                      <a:lnTo>
                        <a:pt x="1361520" y="295149"/>
                      </a:lnTo>
                      <a:lnTo>
                        <a:pt x="1348012" y="309324"/>
                      </a:lnTo>
                      <a:cubicBezTo>
                        <a:pt x="1340414" y="317255"/>
                        <a:pt x="1334842" y="324343"/>
                        <a:pt x="1335349" y="325693"/>
                      </a:cubicBezTo>
                      <a:cubicBezTo>
                        <a:pt x="1336868" y="329743"/>
                        <a:pt x="1331972" y="326368"/>
                        <a:pt x="1328932" y="321137"/>
                      </a:cubicBezTo>
                      <a:lnTo>
                        <a:pt x="1325893" y="316074"/>
                      </a:lnTo>
                      <a:lnTo>
                        <a:pt x="1320152" y="322487"/>
                      </a:lnTo>
                      <a:lnTo>
                        <a:pt x="1314243" y="328899"/>
                      </a:lnTo>
                      <a:lnTo>
                        <a:pt x="1318802" y="321643"/>
                      </a:lnTo>
                      <a:cubicBezTo>
                        <a:pt x="1323360" y="314555"/>
                        <a:pt x="1323360" y="314218"/>
                        <a:pt x="1320490" y="309830"/>
                      </a:cubicBezTo>
                      <a:cubicBezTo>
                        <a:pt x="1312385" y="297343"/>
                        <a:pt x="1304281" y="274393"/>
                        <a:pt x="1304281" y="263762"/>
                      </a:cubicBezTo>
                      <a:cubicBezTo>
                        <a:pt x="1304281" y="259712"/>
                        <a:pt x="1303267" y="259037"/>
                        <a:pt x="1293474" y="256505"/>
                      </a:cubicBezTo>
                      <a:cubicBezTo>
                        <a:pt x="1279797" y="252793"/>
                        <a:pt x="1262913" y="244355"/>
                        <a:pt x="1253119" y="236255"/>
                      </a:cubicBezTo>
                      <a:cubicBezTo>
                        <a:pt x="1249067" y="232880"/>
                        <a:pt x="1245015" y="230180"/>
                        <a:pt x="1244001" y="230180"/>
                      </a:cubicBezTo>
                      <a:cubicBezTo>
                        <a:pt x="1241469" y="230180"/>
                        <a:pt x="1235221" y="237268"/>
                        <a:pt x="1216141" y="261399"/>
                      </a:cubicBezTo>
                      <a:cubicBezTo>
                        <a:pt x="1189801" y="294812"/>
                        <a:pt x="1181190" y="302743"/>
                        <a:pt x="1165149" y="308312"/>
                      </a:cubicBezTo>
                      <a:cubicBezTo>
                        <a:pt x="1157720" y="310843"/>
                        <a:pt x="1151472" y="312699"/>
                        <a:pt x="1151135" y="312362"/>
                      </a:cubicBezTo>
                      <a:cubicBezTo>
                        <a:pt x="1150797" y="312024"/>
                        <a:pt x="1156031" y="309493"/>
                        <a:pt x="1162447" y="306962"/>
                      </a:cubicBezTo>
                      <a:cubicBezTo>
                        <a:pt x="1176462" y="301393"/>
                        <a:pt x="1180852" y="297005"/>
                        <a:pt x="1196386" y="273212"/>
                      </a:cubicBezTo>
                      <a:cubicBezTo>
                        <a:pt x="1211414" y="250093"/>
                        <a:pt x="1210907" y="251274"/>
                        <a:pt x="1207024" y="252793"/>
                      </a:cubicBezTo>
                      <a:cubicBezTo>
                        <a:pt x="1197737" y="256505"/>
                        <a:pt x="1169708" y="262918"/>
                        <a:pt x="1140497" y="268149"/>
                      </a:cubicBezTo>
                      <a:cubicBezTo>
                        <a:pt x="1122430" y="271524"/>
                        <a:pt x="1106221" y="274562"/>
                        <a:pt x="1104701" y="275068"/>
                      </a:cubicBezTo>
                      <a:cubicBezTo>
                        <a:pt x="1102168" y="275912"/>
                        <a:pt x="1102844" y="278105"/>
                        <a:pt x="1110273" y="293124"/>
                      </a:cubicBezTo>
                      <a:cubicBezTo>
                        <a:pt x="1120066" y="312530"/>
                        <a:pt x="1136107" y="340712"/>
                        <a:pt x="1145900" y="355899"/>
                      </a:cubicBezTo>
                      <a:cubicBezTo>
                        <a:pt x="1151979" y="365180"/>
                        <a:pt x="1152148" y="365518"/>
                        <a:pt x="1147251" y="360118"/>
                      </a:cubicBezTo>
                      <a:cubicBezTo>
                        <a:pt x="1137964" y="349824"/>
                        <a:pt x="1112468" y="315230"/>
                        <a:pt x="1100649" y="296668"/>
                      </a:cubicBezTo>
                      <a:cubicBezTo>
                        <a:pt x="1090180" y="280468"/>
                        <a:pt x="1088829" y="278949"/>
                        <a:pt x="1084946" y="279793"/>
                      </a:cubicBezTo>
                      <a:cubicBezTo>
                        <a:pt x="1080556" y="280805"/>
                        <a:pt x="1080556" y="280805"/>
                        <a:pt x="1084270" y="278612"/>
                      </a:cubicBezTo>
                      <a:lnTo>
                        <a:pt x="1088154" y="276587"/>
                      </a:lnTo>
                      <a:lnTo>
                        <a:pt x="1084439" y="270680"/>
                      </a:lnTo>
                      <a:cubicBezTo>
                        <a:pt x="1082582" y="267474"/>
                        <a:pt x="1077348" y="258193"/>
                        <a:pt x="1073126" y="250262"/>
                      </a:cubicBezTo>
                      <a:lnTo>
                        <a:pt x="1065359" y="235749"/>
                      </a:lnTo>
                      <a:lnTo>
                        <a:pt x="1065190" y="256168"/>
                      </a:lnTo>
                      <a:cubicBezTo>
                        <a:pt x="1065190" y="274224"/>
                        <a:pt x="1064684" y="277937"/>
                        <a:pt x="1060632" y="288230"/>
                      </a:cubicBezTo>
                      <a:cubicBezTo>
                        <a:pt x="1055904" y="300380"/>
                        <a:pt x="1043747" y="319955"/>
                        <a:pt x="1037330" y="325524"/>
                      </a:cubicBezTo>
                      <a:cubicBezTo>
                        <a:pt x="1035135" y="327549"/>
                        <a:pt x="1036317" y="324680"/>
                        <a:pt x="1040707" y="318099"/>
                      </a:cubicBezTo>
                      <a:cubicBezTo>
                        <a:pt x="1053709" y="297849"/>
                        <a:pt x="1058268" y="272030"/>
                        <a:pt x="1052864" y="248743"/>
                      </a:cubicBezTo>
                      <a:cubicBezTo>
                        <a:pt x="1048981" y="231530"/>
                        <a:pt x="1033785" y="204024"/>
                        <a:pt x="1013860" y="177868"/>
                      </a:cubicBezTo>
                      <a:cubicBezTo>
                        <a:pt x="993092" y="150530"/>
                        <a:pt x="974687" y="124543"/>
                        <a:pt x="962361" y="104968"/>
                      </a:cubicBezTo>
                      <a:cubicBezTo>
                        <a:pt x="957803" y="97712"/>
                        <a:pt x="953919" y="92143"/>
                        <a:pt x="953581" y="92480"/>
                      </a:cubicBezTo>
                      <a:cubicBezTo>
                        <a:pt x="952399" y="93662"/>
                        <a:pt x="961517" y="128930"/>
                        <a:pt x="967596" y="147155"/>
                      </a:cubicBezTo>
                      <a:cubicBezTo>
                        <a:pt x="979584" y="182762"/>
                        <a:pt x="1000015" y="225118"/>
                        <a:pt x="1018757" y="252962"/>
                      </a:cubicBezTo>
                      <a:cubicBezTo>
                        <a:pt x="1029563" y="268993"/>
                        <a:pt x="1030408" y="271018"/>
                        <a:pt x="1023316" y="263087"/>
                      </a:cubicBezTo>
                      <a:cubicBezTo>
                        <a:pt x="999508" y="236424"/>
                        <a:pt x="978064" y="208243"/>
                        <a:pt x="959829" y="178880"/>
                      </a:cubicBezTo>
                      <a:cubicBezTo>
                        <a:pt x="948685" y="161162"/>
                        <a:pt x="928929" y="122518"/>
                        <a:pt x="923357" y="107837"/>
                      </a:cubicBezTo>
                      <a:lnTo>
                        <a:pt x="920149" y="99399"/>
                      </a:lnTo>
                      <a:lnTo>
                        <a:pt x="919136" y="117118"/>
                      </a:lnTo>
                      <a:cubicBezTo>
                        <a:pt x="918461" y="126905"/>
                        <a:pt x="917954" y="148505"/>
                        <a:pt x="917785" y="165380"/>
                      </a:cubicBezTo>
                      <a:cubicBezTo>
                        <a:pt x="917785" y="182087"/>
                        <a:pt x="917110" y="206387"/>
                        <a:pt x="916435" y="219380"/>
                      </a:cubicBezTo>
                      <a:lnTo>
                        <a:pt x="915253" y="242837"/>
                      </a:lnTo>
                      <a:lnTo>
                        <a:pt x="907317" y="164368"/>
                      </a:lnTo>
                      <a:cubicBezTo>
                        <a:pt x="902927" y="121168"/>
                        <a:pt x="899212" y="85562"/>
                        <a:pt x="899212" y="85224"/>
                      </a:cubicBezTo>
                      <a:cubicBezTo>
                        <a:pt x="899043" y="84887"/>
                        <a:pt x="897692" y="85730"/>
                        <a:pt x="896173" y="87080"/>
                      </a:cubicBezTo>
                      <a:cubicBezTo>
                        <a:pt x="894484" y="88599"/>
                        <a:pt x="890094" y="91299"/>
                        <a:pt x="886211" y="93155"/>
                      </a:cubicBezTo>
                      <a:cubicBezTo>
                        <a:pt x="876586" y="98049"/>
                        <a:pt x="869663" y="108849"/>
                        <a:pt x="870845" y="117287"/>
                      </a:cubicBezTo>
                      <a:cubicBezTo>
                        <a:pt x="871858" y="124712"/>
                        <a:pt x="878612" y="139055"/>
                        <a:pt x="881652" y="140237"/>
                      </a:cubicBezTo>
                      <a:cubicBezTo>
                        <a:pt x="882834" y="140743"/>
                        <a:pt x="883847" y="141755"/>
                        <a:pt x="883847" y="142768"/>
                      </a:cubicBezTo>
                      <a:cubicBezTo>
                        <a:pt x="883847" y="144793"/>
                        <a:pt x="875742" y="139055"/>
                        <a:pt x="869157" y="132305"/>
                      </a:cubicBezTo>
                      <a:lnTo>
                        <a:pt x="864091" y="127243"/>
                      </a:lnTo>
                      <a:lnTo>
                        <a:pt x="862065" y="145468"/>
                      </a:lnTo>
                      <a:lnTo>
                        <a:pt x="860039" y="163693"/>
                      </a:lnTo>
                      <a:lnTo>
                        <a:pt x="865273" y="177193"/>
                      </a:lnTo>
                      <a:cubicBezTo>
                        <a:pt x="868144" y="184449"/>
                        <a:pt x="875067" y="199637"/>
                        <a:pt x="880639" y="210943"/>
                      </a:cubicBezTo>
                      <a:cubicBezTo>
                        <a:pt x="889756" y="229674"/>
                        <a:pt x="891107" y="231530"/>
                        <a:pt x="897355" y="234399"/>
                      </a:cubicBezTo>
                      <a:cubicBezTo>
                        <a:pt x="901069" y="236087"/>
                        <a:pt x="903771" y="237774"/>
                        <a:pt x="903433" y="238112"/>
                      </a:cubicBezTo>
                      <a:cubicBezTo>
                        <a:pt x="903095" y="238618"/>
                        <a:pt x="901069" y="237943"/>
                        <a:pt x="899043" y="236930"/>
                      </a:cubicBezTo>
                      <a:cubicBezTo>
                        <a:pt x="897017" y="235918"/>
                        <a:pt x="894991" y="235412"/>
                        <a:pt x="894484" y="235918"/>
                      </a:cubicBezTo>
                      <a:cubicBezTo>
                        <a:pt x="892289" y="238112"/>
                        <a:pt x="929942" y="294980"/>
                        <a:pt x="937034" y="300043"/>
                      </a:cubicBezTo>
                      <a:cubicBezTo>
                        <a:pt x="939736" y="302237"/>
                        <a:pt x="946490" y="305612"/>
                        <a:pt x="951893" y="307805"/>
                      </a:cubicBezTo>
                      <a:cubicBezTo>
                        <a:pt x="957296" y="309830"/>
                        <a:pt x="961348" y="311855"/>
                        <a:pt x="961011" y="312362"/>
                      </a:cubicBezTo>
                      <a:cubicBezTo>
                        <a:pt x="959998" y="313205"/>
                        <a:pt x="932982" y="302743"/>
                        <a:pt x="931800" y="300887"/>
                      </a:cubicBezTo>
                      <a:cubicBezTo>
                        <a:pt x="931293" y="300043"/>
                        <a:pt x="930111" y="299368"/>
                        <a:pt x="929098" y="299368"/>
                      </a:cubicBezTo>
                      <a:cubicBezTo>
                        <a:pt x="928254" y="299368"/>
                        <a:pt x="931462" y="304430"/>
                        <a:pt x="936359" y="310843"/>
                      </a:cubicBezTo>
                      <a:cubicBezTo>
                        <a:pt x="941086" y="317087"/>
                        <a:pt x="945814" y="323162"/>
                        <a:pt x="946827" y="324343"/>
                      </a:cubicBezTo>
                      <a:cubicBezTo>
                        <a:pt x="947672" y="325355"/>
                        <a:pt x="948009" y="326368"/>
                        <a:pt x="947503" y="326368"/>
                      </a:cubicBezTo>
                      <a:cubicBezTo>
                        <a:pt x="946152" y="326368"/>
                        <a:pt x="906810" y="282493"/>
                        <a:pt x="892965" y="265618"/>
                      </a:cubicBezTo>
                      <a:cubicBezTo>
                        <a:pt x="885873" y="256843"/>
                        <a:pt x="874729" y="242162"/>
                        <a:pt x="868313" y="233218"/>
                      </a:cubicBezTo>
                      <a:cubicBezTo>
                        <a:pt x="861727" y="224105"/>
                        <a:pt x="855987" y="216680"/>
                        <a:pt x="855142" y="216680"/>
                      </a:cubicBezTo>
                      <a:cubicBezTo>
                        <a:pt x="853285" y="216680"/>
                        <a:pt x="823399" y="200143"/>
                        <a:pt x="815125" y="194405"/>
                      </a:cubicBezTo>
                      <a:cubicBezTo>
                        <a:pt x="811242" y="191874"/>
                        <a:pt x="807696" y="189680"/>
                        <a:pt x="807189" y="189680"/>
                      </a:cubicBezTo>
                      <a:cubicBezTo>
                        <a:pt x="806852" y="189680"/>
                        <a:pt x="809384" y="196262"/>
                        <a:pt x="812761" y="204530"/>
                      </a:cubicBezTo>
                      <a:cubicBezTo>
                        <a:pt x="816307" y="212630"/>
                        <a:pt x="820528" y="224274"/>
                        <a:pt x="822048" y="230349"/>
                      </a:cubicBezTo>
                      <a:cubicBezTo>
                        <a:pt x="825594" y="244524"/>
                        <a:pt x="825594" y="268993"/>
                        <a:pt x="822048" y="280974"/>
                      </a:cubicBezTo>
                      <a:cubicBezTo>
                        <a:pt x="818333" y="293799"/>
                        <a:pt x="808540" y="311687"/>
                        <a:pt x="800773" y="320124"/>
                      </a:cubicBezTo>
                      <a:lnTo>
                        <a:pt x="794357" y="327212"/>
                      </a:lnTo>
                      <a:lnTo>
                        <a:pt x="799760" y="318943"/>
                      </a:lnTo>
                      <a:cubicBezTo>
                        <a:pt x="817320" y="291943"/>
                        <a:pt x="819009" y="257687"/>
                        <a:pt x="804319" y="226805"/>
                      </a:cubicBezTo>
                      <a:cubicBezTo>
                        <a:pt x="797734" y="212630"/>
                        <a:pt x="787772" y="196430"/>
                        <a:pt x="785914" y="196430"/>
                      </a:cubicBezTo>
                      <a:cubicBezTo>
                        <a:pt x="784564" y="196430"/>
                        <a:pt x="769198" y="218199"/>
                        <a:pt x="763289" y="227987"/>
                      </a:cubicBezTo>
                      <a:cubicBezTo>
                        <a:pt x="762613" y="229337"/>
                        <a:pt x="764639" y="231362"/>
                        <a:pt x="769029" y="233555"/>
                      </a:cubicBezTo>
                      <a:cubicBezTo>
                        <a:pt x="772744" y="235412"/>
                        <a:pt x="775783" y="237268"/>
                        <a:pt x="775783" y="237774"/>
                      </a:cubicBezTo>
                      <a:cubicBezTo>
                        <a:pt x="775783" y="238618"/>
                        <a:pt x="768861" y="236087"/>
                        <a:pt x="763964" y="233555"/>
                      </a:cubicBezTo>
                      <a:cubicBezTo>
                        <a:pt x="761262" y="232205"/>
                        <a:pt x="759405" y="233893"/>
                        <a:pt x="750287" y="245874"/>
                      </a:cubicBezTo>
                      <a:cubicBezTo>
                        <a:pt x="744546" y="253468"/>
                        <a:pt x="739143" y="260555"/>
                        <a:pt x="738468" y="261568"/>
                      </a:cubicBezTo>
                      <a:cubicBezTo>
                        <a:pt x="737455" y="262749"/>
                        <a:pt x="743027" y="264774"/>
                        <a:pt x="756028" y="267980"/>
                      </a:cubicBezTo>
                      <a:cubicBezTo>
                        <a:pt x="778823" y="273380"/>
                        <a:pt x="798240" y="279118"/>
                        <a:pt x="797396" y="279962"/>
                      </a:cubicBezTo>
                      <a:cubicBezTo>
                        <a:pt x="797058" y="280299"/>
                        <a:pt x="791149" y="279287"/>
                        <a:pt x="784226" y="277430"/>
                      </a:cubicBezTo>
                      <a:cubicBezTo>
                        <a:pt x="777303" y="275743"/>
                        <a:pt x="764302" y="273043"/>
                        <a:pt x="755522" y="271524"/>
                      </a:cubicBezTo>
                      <a:cubicBezTo>
                        <a:pt x="746741" y="270005"/>
                        <a:pt x="738299" y="268487"/>
                        <a:pt x="736779" y="267980"/>
                      </a:cubicBezTo>
                      <a:cubicBezTo>
                        <a:pt x="734922" y="267474"/>
                        <a:pt x="729181" y="272705"/>
                        <a:pt x="718712" y="284518"/>
                      </a:cubicBezTo>
                      <a:cubicBezTo>
                        <a:pt x="710439" y="294137"/>
                        <a:pt x="698113" y="307637"/>
                        <a:pt x="691359" y="314555"/>
                      </a:cubicBezTo>
                      <a:lnTo>
                        <a:pt x="679371" y="327212"/>
                      </a:lnTo>
                      <a:lnTo>
                        <a:pt x="690177" y="312868"/>
                      </a:lnTo>
                      <a:cubicBezTo>
                        <a:pt x="696087" y="304937"/>
                        <a:pt x="706049" y="291099"/>
                        <a:pt x="712296" y="282155"/>
                      </a:cubicBezTo>
                      <a:lnTo>
                        <a:pt x="723440" y="265955"/>
                      </a:lnTo>
                      <a:lnTo>
                        <a:pt x="713816" y="263930"/>
                      </a:lnTo>
                      <a:cubicBezTo>
                        <a:pt x="708413" y="262918"/>
                        <a:pt x="701490" y="261399"/>
                        <a:pt x="698619" y="260555"/>
                      </a:cubicBezTo>
                      <a:cubicBezTo>
                        <a:pt x="691190" y="258699"/>
                        <a:pt x="676163" y="262580"/>
                        <a:pt x="672279" y="267643"/>
                      </a:cubicBezTo>
                      <a:cubicBezTo>
                        <a:pt x="670591" y="269837"/>
                        <a:pt x="664681" y="278949"/>
                        <a:pt x="658940" y="288062"/>
                      </a:cubicBezTo>
                      <a:lnTo>
                        <a:pt x="648809" y="304599"/>
                      </a:lnTo>
                      <a:lnTo>
                        <a:pt x="653368" y="311180"/>
                      </a:lnTo>
                      <a:cubicBezTo>
                        <a:pt x="655901" y="314893"/>
                        <a:pt x="659109" y="318774"/>
                        <a:pt x="660291" y="319787"/>
                      </a:cubicBezTo>
                      <a:cubicBezTo>
                        <a:pt x="661642" y="320799"/>
                        <a:pt x="662655" y="322487"/>
                        <a:pt x="662655" y="323499"/>
                      </a:cubicBezTo>
                      <a:cubicBezTo>
                        <a:pt x="662655" y="324512"/>
                        <a:pt x="659109" y="321305"/>
                        <a:pt x="654719" y="316412"/>
                      </a:cubicBezTo>
                      <a:lnTo>
                        <a:pt x="646614" y="307468"/>
                      </a:lnTo>
                      <a:lnTo>
                        <a:pt x="635639" y="323162"/>
                      </a:lnTo>
                      <a:cubicBezTo>
                        <a:pt x="623651" y="340205"/>
                        <a:pt x="601869" y="368049"/>
                        <a:pt x="601869" y="366193"/>
                      </a:cubicBezTo>
                      <a:cubicBezTo>
                        <a:pt x="601869" y="365518"/>
                        <a:pt x="605584" y="359612"/>
                        <a:pt x="609974" y="352862"/>
                      </a:cubicBezTo>
                      <a:cubicBezTo>
                        <a:pt x="614533" y="346112"/>
                        <a:pt x="622975" y="332105"/>
                        <a:pt x="628885" y="321643"/>
                      </a:cubicBezTo>
                      <a:cubicBezTo>
                        <a:pt x="641211" y="299705"/>
                        <a:pt x="641211" y="301562"/>
                        <a:pt x="625846" y="284687"/>
                      </a:cubicBezTo>
                      <a:lnTo>
                        <a:pt x="616221" y="274055"/>
                      </a:lnTo>
                      <a:lnTo>
                        <a:pt x="603558" y="277262"/>
                      </a:lnTo>
                      <a:cubicBezTo>
                        <a:pt x="590050" y="280637"/>
                        <a:pt x="585153" y="280637"/>
                        <a:pt x="596635" y="277262"/>
                      </a:cubicBezTo>
                      <a:cubicBezTo>
                        <a:pt x="607441" y="274055"/>
                        <a:pt x="603558" y="273549"/>
                        <a:pt x="591738" y="276587"/>
                      </a:cubicBezTo>
                      <a:cubicBezTo>
                        <a:pt x="585997" y="278105"/>
                        <a:pt x="580932" y="278949"/>
                        <a:pt x="580425" y="278443"/>
                      </a:cubicBezTo>
                      <a:cubicBezTo>
                        <a:pt x="579919" y="278105"/>
                        <a:pt x="582958" y="276755"/>
                        <a:pt x="586841" y="275743"/>
                      </a:cubicBezTo>
                      <a:cubicBezTo>
                        <a:pt x="590894" y="274730"/>
                        <a:pt x="598323" y="272705"/>
                        <a:pt x="603220" y="271187"/>
                      </a:cubicBezTo>
                      <a:lnTo>
                        <a:pt x="612000" y="268655"/>
                      </a:lnTo>
                      <a:lnTo>
                        <a:pt x="603220" y="257518"/>
                      </a:lnTo>
                      <a:cubicBezTo>
                        <a:pt x="598492" y="251274"/>
                        <a:pt x="594102" y="245874"/>
                        <a:pt x="593764" y="245368"/>
                      </a:cubicBezTo>
                      <a:cubicBezTo>
                        <a:pt x="593427" y="244862"/>
                        <a:pt x="591063" y="247224"/>
                        <a:pt x="588530" y="250430"/>
                      </a:cubicBezTo>
                      <a:cubicBezTo>
                        <a:pt x="586166" y="253637"/>
                        <a:pt x="578230" y="263255"/>
                        <a:pt x="570970" y="272030"/>
                      </a:cubicBezTo>
                      <a:lnTo>
                        <a:pt x="557799" y="287724"/>
                      </a:lnTo>
                      <a:lnTo>
                        <a:pt x="561176" y="292280"/>
                      </a:lnTo>
                      <a:cubicBezTo>
                        <a:pt x="566411" y="299705"/>
                        <a:pt x="569957" y="302237"/>
                        <a:pt x="582114" y="306962"/>
                      </a:cubicBezTo>
                      <a:cubicBezTo>
                        <a:pt x="588361" y="309493"/>
                        <a:pt x="593258" y="311855"/>
                        <a:pt x="592920" y="312193"/>
                      </a:cubicBezTo>
                      <a:cubicBezTo>
                        <a:pt x="591400" y="313880"/>
                        <a:pt x="563878" y="301899"/>
                        <a:pt x="558981" y="297680"/>
                      </a:cubicBezTo>
                      <a:lnTo>
                        <a:pt x="553747" y="292955"/>
                      </a:lnTo>
                      <a:lnTo>
                        <a:pt x="548513" y="297680"/>
                      </a:lnTo>
                      <a:cubicBezTo>
                        <a:pt x="543447" y="302068"/>
                        <a:pt x="516263" y="313880"/>
                        <a:pt x="514743" y="312362"/>
                      </a:cubicBezTo>
                      <a:cubicBezTo>
                        <a:pt x="514405" y="312024"/>
                        <a:pt x="519471" y="309493"/>
                        <a:pt x="525887" y="306962"/>
                      </a:cubicBezTo>
                      <a:cubicBezTo>
                        <a:pt x="540915" y="300887"/>
                        <a:pt x="553409" y="288399"/>
                        <a:pt x="547837" y="285024"/>
                      </a:cubicBezTo>
                      <a:cubicBezTo>
                        <a:pt x="544460" y="282999"/>
                        <a:pt x="513899" y="243680"/>
                        <a:pt x="501404" y="225118"/>
                      </a:cubicBezTo>
                      <a:cubicBezTo>
                        <a:pt x="494143" y="214487"/>
                        <a:pt x="487558" y="205037"/>
                        <a:pt x="486883" y="204193"/>
                      </a:cubicBezTo>
                      <a:cubicBezTo>
                        <a:pt x="486208" y="203518"/>
                        <a:pt x="482999" y="208580"/>
                        <a:pt x="479622" y="215668"/>
                      </a:cubicBezTo>
                      <a:lnTo>
                        <a:pt x="473713" y="228662"/>
                      </a:lnTo>
                      <a:lnTo>
                        <a:pt x="480635" y="239968"/>
                      </a:lnTo>
                      <a:cubicBezTo>
                        <a:pt x="484350" y="246212"/>
                        <a:pt x="489753" y="254480"/>
                        <a:pt x="492455" y="258530"/>
                      </a:cubicBezTo>
                      <a:cubicBezTo>
                        <a:pt x="500897" y="270849"/>
                        <a:pt x="497014" y="267980"/>
                        <a:pt x="483675" y="252118"/>
                      </a:cubicBezTo>
                      <a:cubicBezTo>
                        <a:pt x="476752" y="243849"/>
                        <a:pt x="470673" y="237099"/>
                        <a:pt x="470167" y="236930"/>
                      </a:cubicBezTo>
                      <a:cubicBezTo>
                        <a:pt x="469660" y="236930"/>
                        <a:pt x="466452" y="242499"/>
                        <a:pt x="463075" y="249249"/>
                      </a:cubicBezTo>
                      <a:cubicBezTo>
                        <a:pt x="453282" y="268149"/>
                        <a:pt x="435722" y="296668"/>
                        <a:pt x="420863" y="317930"/>
                      </a:cubicBezTo>
                      <a:cubicBezTo>
                        <a:pt x="407186" y="337168"/>
                        <a:pt x="384223" y="366868"/>
                        <a:pt x="382872" y="366868"/>
                      </a:cubicBezTo>
                      <a:cubicBezTo>
                        <a:pt x="382534" y="366868"/>
                        <a:pt x="385236" y="362480"/>
                        <a:pt x="388782" y="357249"/>
                      </a:cubicBezTo>
                      <a:cubicBezTo>
                        <a:pt x="405160" y="332780"/>
                        <a:pt x="426773" y="292280"/>
                        <a:pt x="438930" y="263087"/>
                      </a:cubicBezTo>
                      <a:cubicBezTo>
                        <a:pt x="447035" y="243512"/>
                        <a:pt x="454970" y="221743"/>
                        <a:pt x="454970" y="219043"/>
                      </a:cubicBezTo>
                      <a:cubicBezTo>
                        <a:pt x="454970" y="217862"/>
                        <a:pt x="450749" y="210774"/>
                        <a:pt x="445684" y="203349"/>
                      </a:cubicBezTo>
                      <a:cubicBezTo>
                        <a:pt x="440449" y="195924"/>
                        <a:pt x="431500" y="181918"/>
                        <a:pt x="425591" y="172130"/>
                      </a:cubicBezTo>
                      <a:lnTo>
                        <a:pt x="414953" y="154412"/>
                      </a:lnTo>
                      <a:lnTo>
                        <a:pt x="397055" y="178374"/>
                      </a:lnTo>
                      <a:cubicBezTo>
                        <a:pt x="370039" y="214318"/>
                        <a:pt x="359402" y="236762"/>
                        <a:pt x="356194" y="263255"/>
                      </a:cubicBezTo>
                      <a:lnTo>
                        <a:pt x="355012" y="273718"/>
                      </a:lnTo>
                      <a:lnTo>
                        <a:pt x="363792" y="276587"/>
                      </a:lnTo>
                      <a:cubicBezTo>
                        <a:pt x="368520" y="278105"/>
                        <a:pt x="372066" y="279793"/>
                        <a:pt x="371728" y="280130"/>
                      </a:cubicBezTo>
                      <a:cubicBezTo>
                        <a:pt x="371390" y="280637"/>
                        <a:pt x="369026" y="280130"/>
                        <a:pt x="366494" y="279118"/>
                      </a:cubicBezTo>
                      <a:cubicBezTo>
                        <a:pt x="363961" y="278274"/>
                        <a:pt x="360415" y="277430"/>
                        <a:pt x="358727" y="277430"/>
                      </a:cubicBezTo>
                      <a:cubicBezTo>
                        <a:pt x="355856" y="277430"/>
                        <a:pt x="355856" y="277937"/>
                        <a:pt x="358051" y="288062"/>
                      </a:cubicBezTo>
                      <a:cubicBezTo>
                        <a:pt x="361090" y="300549"/>
                        <a:pt x="366831" y="313880"/>
                        <a:pt x="373416" y="322487"/>
                      </a:cubicBezTo>
                      <a:cubicBezTo>
                        <a:pt x="377300" y="327887"/>
                        <a:pt x="377469" y="328393"/>
                        <a:pt x="374261" y="325524"/>
                      </a:cubicBezTo>
                      <a:cubicBezTo>
                        <a:pt x="367507" y="319787"/>
                        <a:pt x="355350" y="300043"/>
                        <a:pt x="350791" y="287218"/>
                      </a:cubicBezTo>
                      <a:cubicBezTo>
                        <a:pt x="348258" y="280468"/>
                        <a:pt x="346232" y="274730"/>
                        <a:pt x="346232" y="274562"/>
                      </a:cubicBezTo>
                      <a:cubicBezTo>
                        <a:pt x="345894" y="273887"/>
                        <a:pt x="288823" y="263930"/>
                        <a:pt x="287472" y="264268"/>
                      </a:cubicBezTo>
                      <a:cubicBezTo>
                        <a:pt x="284602" y="265280"/>
                        <a:pt x="318203" y="330418"/>
                        <a:pt x="333399" y="353368"/>
                      </a:cubicBezTo>
                      <a:cubicBezTo>
                        <a:pt x="346063" y="372437"/>
                        <a:pt x="344712" y="371593"/>
                        <a:pt x="327996" y="350330"/>
                      </a:cubicBezTo>
                      <a:close/>
                      <a:moveTo>
                        <a:pt x="1345648" y="306624"/>
                      </a:moveTo>
                      <a:cubicBezTo>
                        <a:pt x="1351727" y="298693"/>
                        <a:pt x="1356624" y="291437"/>
                        <a:pt x="1356624" y="290424"/>
                      </a:cubicBezTo>
                      <a:cubicBezTo>
                        <a:pt x="1356624" y="289580"/>
                        <a:pt x="1354091" y="285868"/>
                        <a:pt x="1350883" y="282493"/>
                      </a:cubicBezTo>
                      <a:lnTo>
                        <a:pt x="1345142" y="276080"/>
                      </a:lnTo>
                      <a:lnTo>
                        <a:pt x="1341427" y="286205"/>
                      </a:lnTo>
                      <a:cubicBezTo>
                        <a:pt x="1339401" y="291774"/>
                        <a:pt x="1335518" y="300212"/>
                        <a:pt x="1332816" y="304768"/>
                      </a:cubicBezTo>
                      <a:cubicBezTo>
                        <a:pt x="1330114" y="309324"/>
                        <a:pt x="1327919" y="313712"/>
                        <a:pt x="1327919" y="314724"/>
                      </a:cubicBezTo>
                      <a:cubicBezTo>
                        <a:pt x="1327919" y="317424"/>
                        <a:pt x="1331972" y="322824"/>
                        <a:pt x="1333323" y="321980"/>
                      </a:cubicBezTo>
                      <a:cubicBezTo>
                        <a:pt x="1334167" y="321474"/>
                        <a:pt x="1339739" y="314555"/>
                        <a:pt x="1345648" y="306624"/>
                      </a:cubicBezTo>
                      <a:close/>
                      <a:moveTo>
                        <a:pt x="1331296" y="295993"/>
                      </a:moveTo>
                      <a:cubicBezTo>
                        <a:pt x="1333154" y="289918"/>
                        <a:pt x="1334842" y="280974"/>
                        <a:pt x="1335011" y="275912"/>
                      </a:cubicBezTo>
                      <a:cubicBezTo>
                        <a:pt x="1335518" y="265787"/>
                        <a:pt x="1335855" y="266124"/>
                        <a:pt x="1320828" y="263255"/>
                      </a:cubicBezTo>
                      <a:lnTo>
                        <a:pt x="1314411" y="262074"/>
                      </a:lnTo>
                      <a:lnTo>
                        <a:pt x="1314411" y="268655"/>
                      </a:lnTo>
                      <a:cubicBezTo>
                        <a:pt x="1314411" y="277937"/>
                        <a:pt x="1316944" y="290255"/>
                        <a:pt x="1321165" y="301730"/>
                      </a:cubicBezTo>
                      <a:cubicBezTo>
                        <a:pt x="1325555" y="313037"/>
                        <a:pt x="1326231" y="312530"/>
                        <a:pt x="1331296" y="295993"/>
                      </a:cubicBezTo>
                      <a:close/>
                      <a:moveTo>
                        <a:pt x="1957219" y="283843"/>
                      </a:moveTo>
                      <a:cubicBezTo>
                        <a:pt x="1963467" y="274730"/>
                        <a:pt x="1968194" y="267137"/>
                        <a:pt x="1967688" y="266799"/>
                      </a:cubicBezTo>
                      <a:cubicBezTo>
                        <a:pt x="1967350" y="266462"/>
                        <a:pt x="1961440" y="265112"/>
                        <a:pt x="1954686" y="263593"/>
                      </a:cubicBezTo>
                      <a:lnTo>
                        <a:pt x="1942529" y="261062"/>
                      </a:lnTo>
                      <a:lnTo>
                        <a:pt x="1934931" y="274224"/>
                      </a:lnTo>
                      <a:lnTo>
                        <a:pt x="1927333" y="287387"/>
                      </a:lnTo>
                      <a:lnTo>
                        <a:pt x="1932736" y="298524"/>
                      </a:lnTo>
                      <a:lnTo>
                        <a:pt x="1938308" y="309662"/>
                      </a:lnTo>
                      <a:lnTo>
                        <a:pt x="1942192" y="304937"/>
                      </a:lnTo>
                      <a:cubicBezTo>
                        <a:pt x="1944218" y="302405"/>
                        <a:pt x="1951141" y="292787"/>
                        <a:pt x="1957219" y="283843"/>
                      </a:cubicBezTo>
                      <a:close/>
                      <a:moveTo>
                        <a:pt x="1662916" y="279118"/>
                      </a:moveTo>
                      <a:cubicBezTo>
                        <a:pt x="1668994" y="270005"/>
                        <a:pt x="1674060" y="261568"/>
                        <a:pt x="1674060" y="260724"/>
                      </a:cubicBezTo>
                      <a:cubicBezTo>
                        <a:pt x="1674060" y="259712"/>
                        <a:pt x="1669332" y="252624"/>
                        <a:pt x="1663591" y="244862"/>
                      </a:cubicBezTo>
                      <a:cubicBezTo>
                        <a:pt x="1657681" y="237099"/>
                        <a:pt x="1651772" y="228999"/>
                        <a:pt x="1650252" y="226805"/>
                      </a:cubicBezTo>
                      <a:lnTo>
                        <a:pt x="1647719" y="222755"/>
                      </a:lnTo>
                      <a:lnTo>
                        <a:pt x="1636575" y="232205"/>
                      </a:lnTo>
                      <a:cubicBezTo>
                        <a:pt x="1630497" y="237437"/>
                        <a:pt x="1624249" y="242330"/>
                        <a:pt x="1622730" y="243174"/>
                      </a:cubicBezTo>
                      <a:cubicBezTo>
                        <a:pt x="1620197" y="244524"/>
                        <a:pt x="1620703" y="246549"/>
                        <a:pt x="1627288" y="262412"/>
                      </a:cubicBezTo>
                      <a:cubicBezTo>
                        <a:pt x="1631341" y="272030"/>
                        <a:pt x="1637251" y="284855"/>
                        <a:pt x="1640121" y="290593"/>
                      </a:cubicBezTo>
                      <a:cubicBezTo>
                        <a:pt x="1645355" y="300887"/>
                        <a:pt x="1645693" y="301224"/>
                        <a:pt x="1648732" y="298524"/>
                      </a:cubicBezTo>
                      <a:cubicBezTo>
                        <a:pt x="1650421" y="297005"/>
                        <a:pt x="1656837" y="288230"/>
                        <a:pt x="1662916" y="279118"/>
                      </a:cubicBezTo>
                      <a:close/>
                      <a:moveTo>
                        <a:pt x="221790" y="281987"/>
                      </a:moveTo>
                      <a:cubicBezTo>
                        <a:pt x="226856" y="274393"/>
                        <a:pt x="233441" y="264099"/>
                        <a:pt x="236649" y="259374"/>
                      </a:cubicBezTo>
                      <a:lnTo>
                        <a:pt x="242221" y="250430"/>
                      </a:lnTo>
                      <a:lnTo>
                        <a:pt x="234116" y="246380"/>
                      </a:lnTo>
                      <a:cubicBezTo>
                        <a:pt x="229557" y="244018"/>
                        <a:pt x="223479" y="240137"/>
                        <a:pt x="220439" y="237605"/>
                      </a:cubicBezTo>
                      <a:cubicBezTo>
                        <a:pt x="217400" y="235243"/>
                        <a:pt x="214698" y="233555"/>
                        <a:pt x="214361" y="233893"/>
                      </a:cubicBezTo>
                      <a:cubicBezTo>
                        <a:pt x="212335" y="235918"/>
                        <a:pt x="206763" y="261905"/>
                        <a:pt x="206763" y="268993"/>
                      </a:cubicBezTo>
                      <a:cubicBezTo>
                        <a:pt x="206763" y="277768"/>
                        <a:pt x="209971" y="295993"/>
                        <a:pt x="211659" y="295993"/>
                      </a:cubicBezTo>
                      <a:cubicBezTo>
                        <a:pt x="212166" y="295993"/>
                        <a:pt x="216725" y="289749"/>
                        <a:pt x="221790" y="281987"/>
                      </a:cubicBezTo>
                      <a:close/>
                      <a:moveTo>
                        <a:pt x="649147" y="282155"/>
                      </a:moveTo>
                      <a:cubicBezTo>
                        <a:pt x="652693" y="274393"/>
                        <a:pt x="655563" y="267980"/>
                        <a:pt x="655225" y="267812"/>
                      </a:cubicBezTo>
                      <a:cubicBezTo>
                        <a:pt x="655056" y="267474"/>
                        <a:pt x="648471" y="268487"/>
                        <a:pt x="640535" y="269837"/>
                      </a:cubicBezTo>
                      <a:cubicBezTo>
                        <a:pt x="632768" y="271187"/>
                        <a:pt x="626183" y="272368"/>
                        <a:pt x="625846" y="272368"/>
                      </a:cubicBezTo>
                      <a:cubicBezTo>
                        <a:pt x="625339" y="272368"/>
                        <a:pt x="641380" y="295824"/>
                        <a:pt x="642055" y="295993"/>
                      </a:cubicBezTo>
                      <a:cubicBezTo>
                        <a:pt x="642393" y="295993"/>
                        <a:pt x="645601" y="289749"/>
                        <a:pt x="649147" y="282155"/>
                      </a:cubicBezTo>
                      <a:close/>
                      <a:moveTo>
                        <a:pt x="1840713" y="264774"/>
                      </a:moveTo>
                      <a:cubicBezTo>
                        <a:pt x="1839700" y="246043"/>
                        <a:pt x="1834466" y="230687"/>
                        <a:pt x="1821634" y="208749"/>
                      </a:cubicBezTo>
                      <a:cubicBezTo>
                        <a:pt x="1816568" y="200143"/>
                        <a:pt x="1812009" y="193055"/>
                        <a:pt x="1811503" y="193055"/>
                      </a:cubicBezTo>
                      <a:cubicBezTo>
                        <a:pt x="1811165" y="193055"/>
                        <a:pt x="1805593" y="196093"/>
                        <a:pt x="1799177" y="199974"/>
                      </a:cubicBezTo>
                      <a:lnTo>
                        <a:pt x="1787695" y="206724"/>
                      </a:lnTo>
                      <a:lnTo>
                        <a:pt x="1793773" y="218368"/>
                      </a:lnTo>
                      <a:cubicBezTo>
                        <a:pt x="1799008" y="228493"/>
                        <a:pt x="1800865" y="230518"/>
                        <a:pt x="1807788" y="233724"/>
                      </a:cubicBezTo>
                      <a:cubicBezTo>
                        <a:pt x="1817075" y="238112"/>
                        <a:pt x="1817750" y="239968"/>
                        <a:pt x="1808632" y="236087"/>
                      </a:cubicBezTo>
                      <a:cubicBezTo>
                        <a:pt x="1805086" y="234737"/>
                        <a:pt x="1802385" y="233893"/>
                        <a:pt x="1802385" y="234399"/>
                      </a:cubicBezTo>
                      <a:cubicBezTo>
                        <a:pt x="1802385" y="236424"/>
                        <a:pt x="1826868" y="275912"/>
                        <a:pt x="1834297" y="285699"/>
                      </a:cubicBezTo>
                      <a:lnTo>
                        <a:pt x="1838518" y="291437"/>
                      </a:lnTo>
                      <a:lnTo>
                        <a:pt x="1840038" y="285699"/>
                      </a:lnTo>
                      <a:cubicBezTo>
                        <a:pt x="1840882" y="282493"/>
                        <a:pt x="1841220" y="273212"/>
                        <a:pt x="1840713" y="264774"/>
                      </a:cubicBezTo>
                      <a:close/>
                      <a:moveTo>
                        <a:pt x="1366248" y="278274"/>
                      </a:moveTo>
                      <a:cubicBezTo>
                        <a:pt x="1369625" y="273043"/>
                        <a:pt x="1369794" y="272537"/>
                        <a:pt x="1367092" y="271693"/>
                      </a:cubicBezTo>
                      <a:cubicBezTo>
                        <a:pt x="1360845" y="270005"/>
                        <a:pt x="1351558" y="268824"/>
                        <a:pt x="1351558" y="269837"/>
                      </a:cubicBezTo>
                      <a:cubicBezTo>
                        <a:pt x="1351558" y="271355"/>
                        <a:pt x="1360338" y="284180"/>
                        <a:pt x="1361520" y="284180"/>
                      </a:cubicBezTo>
                      <a:cubicBezTo>
                        <a:pt x="1362027" y="284180"/>
                        <a:pt x="1364222" y="281480"/>
                        <a:pt x="1366248" y="278274"/>
                      </a:cubicBezTo>
                      <a:close/>
                      <a:moveTo>
                        <a:pt x="572489" y="252624"/>
                      </a:moveTo>
                      <a:lnTo>
                        <a:pt x="584478" y="232880"/>
                      </a:lnTo>
                      <a:lnTo>
                        <a:pt x="574178" y="217355"/>
                      </a:lnTo>
                      <a:lnTo>
                        <a:pt x="563878" y="201830"/>
                      </a:lnTo>
                      <a:lnTo>
                        <a:pt x="563034" y="222249"/>
                      </a:lnTo>
                      <a:cubicBezTo>
                        <a:pt x="562021" y="245874"/>
                        <a:pt x="560839" y="243005"/>
                        <a:pt x="557799" y="209930"/>
                      </a:cubicBezTo>
                      <a:cubicBezTo>
                        <a:pt x="556786" y="198287"/>
                        <a:pt x="554929" y="186980"/>
                        <a:pt x="553747" y="184618"/>
                      </a:cubicBezTo>
                      <a:cubicBezTo>
                        <a:pt x="551214" y="179893"/>
                        <a:pt x="524705" y="153230"/>
                        <a:pt x="523692" y="154412"/>
                      </a:cubicBezTo>
                      <a:cubicBezTo>
                        <a:pt x="522679" y="155424"/>
                        <a:pt x="517445" y="207399"/>
                        <a:pt x="517445" y="215668"/>
                      </a:cubicBezTo>
                      <a:cubicBezTo>
                        <a:pt x="517445" y="222080"/>
                        <a:pt x="527069" y="240474"/>
                        <a:pt x="545473" y="269330"/>
                      </a:cubicBezTo>
                      <a:lnTo>
                        <a:pt x="553409" y="281649"/>
                      </a:lnTo>
                      <a:lnTo>
                        <a:pt x="556955" y="276924"/>
                      </a:lnTo>
                      <a:cubicBezTo>
                        <a:pt x="558981" y="274393"/>
                        <a:pt x="565904" y="263424"/>
                        <a:pt x="572489" y="252624"/>
                      </a:cubicBezTo>
                      <a:close/>
                      <a:moveTo>
                        <a:pt x="1924463" y="263593"/>
                      </a:moveTo>
                      <a:lnTo>
                        <a:pt x="1926995" y="257349"/>
                      </a:lnTo>
                      <a:lnTo>
                        <a:pt x="1919397" y="254818"/>
                      </a:lnTo>
                      <a:cubicBezTo>
                        <a:pt x="1915345" y="253468"/>
                        <a:pt x="1912137" y="252793"/>
                        <a:pt x="1912474" y="253468"/>
                      </a:cubicBezTo>
                      <a:cubicBezTo>
                        <a:pt x="1912812" y="254143"/>
                        <a:pt x="1914500" y="258699"/>
                        <a:pt x="1916189" y="263593"/>
                      </a:cubicBezTo>
                      <a:cubicBezTo>
                        <a:pt x="1919904" y="273043"/>
                        <a:pt x="1920579" y="273043"/>
                        <a:pt x="1924463" y="263593"/>
                      </a:cubicBezTo>
                      <a:close/>
                      <a:moveTo>
                        <a:pt x="346232" y="253299"/>
                      </a:moveTo>
                      <a:cubicBezTo>
                        <a:pt x="346569" y="224105"/>
                        <a:pt x="355856" y="201155"/>
                        <a:pt x="385742" y="156099"/>
                      </a:cubicBezTo>
                      <a:lnTo>
                        <a:pt x="402796" y="130280"/>
                      </a:lnTo>
                      <a:lnTo>
                        <a:pt x="395198" y="112393"/>
                      </a:lnTo>
                      <a:cubicBezTo>
                        <a:pt x="391146" y="102437"/>
                        <a:pt x="387093" y="92312"/>
                        <a:pt x="386587" y="89780"/>
                      </a:cubicBezTo>
                      <a:cubicBezTo>
                        <a:pt x="385911" y="87080"/>
                        <a:pt x="384898" y="85055"/>
                        <a:pt x="384223" y="85055"/>
                      </a:cubicBezTo>
                      <a:cubicBezTo>
                        <a:pt x="383716" y="85055"/>
                        <a:pt x="379833" y="90793"/>
                        <a:pt x="375780" y="97712"/>
                      </a:cubicBezTo>
                      <a:cubicBezTo>
                        <a:pt x="371559" y="104630"/>
                        <a:pt x="364805" y="113574"/>
                        <a:pt x="360753" y="117455"/>
                      </a:cubicBezTo>
                      <a:cubicBezTo>
                        <a:pt x="356700" y="121505"/>
                        <a:pt x="353492" y="124037"/>
                        <a:pt x="353999" y="123024"/>
                      </a:cubicBezTo>
                      <a:cubicBezTo>
                        <a:pt x="354337" y="122180"/>
                        <a:pt x="357713" y="114924"/>
                        <a:pt x="361597" y="106993"/>
                      </a:cubicBezTo>
                      <a:cubicBezTo>
                        <a:pt x="371221" y="86743"/>
                        <a:pt x="377975" y="65649"/>
                        <a:pt x="376625" y="59574"/>
                      </a:cubicBezTo>
                      <a:cubicBezTo>
                        <a:pt x="376118" y="56705"/>
                        <a:pt x="373248" y="49112"/>
                        <a:pt x="370208" y="42362"/>
                      </a:cubicBezTo>
                      <a:cubicBezTo>
                        <a:pt x="367338" y="35612"/>
                        <a:pt x="363961" y="25993"/>
                        <a:pt x="362948" y="20930"/>
                      </a:cubicBezTo>
                      <a:lnTo>
                        <a:pt x="360922" y="11649"/>
                      </a:lnTo>
                      <a:lnTo>
                        <a:pt x="358895" y="24305"/>
                      </a:lnTo>
                      <a:cubicBezTo>
                        <a:pt x="348933" y="83705"/>
                        <a:pt x="324788" y="146312"/>
                        <a:pt x="291018" y="200143"/>
                      </a:cubicBezTo>
                      <a:cubicBezTo>
                        <a:pt x="283082" y="212630"/>
                        <a:pt x="282069" y="215330"/>
                        <a:pt x="281225" y="226299"/>
                      </a:cubicBezTo>
                      <a:cubicBezTo>
                        <a:pt x="279874" y="241318"/>
                        <a:pt x="277679" y="244355"/>
                        <a:pt x="277679" y="230855"/>
                      </a:cubicBezTo>
                      <a:cubicBezTo>
                        <a:pt x="277679" y="221743"/>
                        <a:pt x="277510" y="221237"/>
                        <a:pt x="275146" y="224612"/>
                      </a:cubicBezTo>
                      <a:cubicBezTo>
                        <a:pt x="273120" y="227480"/>
                        <a:pt x="273120" y="229168"/>
                        <a:pt x="274640" y="233724"/>
                      </a:cubicBezTo>
                      <a:cubicBezTo>
                        <a:pt x="275653" y="236930"/>
                        <a:pt x="277173" y="240137"/>
                        <a:pt x="277848" y="240980"/>
                      </a:cubicBezTo>
                      <a:cubicBezTo>
                        <a:pt x="278692" y="241993"/>
                        <a:pt x="279368" y="244187"/>
                        <a:pt x="279368" y="246212"/>
                      </a:cubicBezTo>
                      <a:cubicBezTo>
                        <a:pt x="279368" y="253974"/>
                        <a:pt x="283251" y="255999"/>
                        <a:pt x="311787" y="263255"/>
                      </a:cubicBezTo>
                      <a:cubicBezTo>
                        <a:pt x="326814" y="267137"/>
                        <a:pt x="340829" y="270512"/>
                        <a:pt x="342686" y="270512"/>
                      </a:cubicBezTo>
                      <a:cubicBezTo>
                        <a:pt x="345894" y="270680"/>
                        <a:pt x="346063" y="269499"/>
                        <a:pt x="346232" y="253299"/>
                      </a:cubicBezTo>
                      <a:close/>
                      <a:moveTo>
                        <a:pt x="1375872" y="263424"/>
                      </a:moveTo>
                      <a:cubicBezTo>
                        <a:pt x="1389212" y="240980"/>
                        <a:pt x="1402213" y="217355"/>
                        <a:pt x="1402213" y="215668"/>
                      </a:cubicBezTo>
                      <a:cubicBezTo>
                        <a:pt x="1402213" y="214487"/>
                        <a:pt x="1397147" y="209930"/>
                        <a:pt x="1390900" y="205543"/>
                      </a:cubicBezTo>
                      <a:cubicBezTo>
                        <a:pt x="1384484" y="201155"/>
                        <a:pt x="1374184" y="193393"/>
                        <a:pt x="1367937" y="188499"/>
                      </a:cubicBezTo>
                      <a:cubicBezTo>
                        <a:pt x="1354597" y="177868"/>
                        <a:pt x="1355611" y="177530"/>
                        <a:pt x="1343791" y="194912"/>
                      </a:cubicBezTo>
                      <a:lnTo>
                        <a:pt x="1335855" y="206555"/>
                      </a:lnTo>
                      <a:lnTo>
                        <a:pt x="1340414" y="221574"/>
                      </a:lnTo>
                      <a:cubicBezTo>
                        <a:pt x="1342947" y="230012"/>
                        <a:pt x="1345480" y="242837"/>
                        <a:pt x="1345986" y="250093"/>
                      </a:cubicBezTo>
                      <a:lnTo>
                        <a:pt x="1346999" y="263424"/>
                      </a:lnTo>
                      <a:lnTo>
                        <a:pt x="1357299" y="265955"/>
                      </a:lnTo>
                      <a:cubicBezTo>
                        <a:pt x="1371820" y="269668"/>
                        <a:pt x="1372327" y="269668"/>
                        <a:pt x="1375872" y="263424"/>
                      </a:cubicBezTo>
                      <a:close/>
                      <a:moveTo>
                        <a:pt x="660291" y="256674"/>
                      </a:moveTo>
                      <a:cubicBezTo>
                        <a:pt x="660460" y="256505"/>
                        <a:pt x="660966" y="254818"/>
                        <a:pt x="661642" y="252962"/>
                      </a:cubicBezTo>
                      <a:cubicBezTo>
                        <a:pt x="662486" y="250093"/>
                        <a:pt x="660797" y="248237"/>
                        <a:pt x="651848" y="242330"/>
                      </a:cubicBezTo>
                      <a:cubicBezTo>
                        <a:pt x="645939" y="238449"/>
                        <a:pt x="635470" y="230012"/>
                        <a:pt x="628378" y="223430"/>
                      </a:cubicBezTo>
                      <a:lnTo>
                        <a:pt x="615715" y="211618"/>
                      </a:lnTo>
                      <a:lnTo>
                        <a:pt x="613182" y="215668"/>
                      </a:lnTo>
                      <a:cubicBezTo>
                        <a:pt x="610649" y="219549"/>
                        <a:pt x="610649" y="219887"/>
                        <a:pt x="616728" y="224105"/>
                      </a:cubicBezTo>
                      <a:cubicBezTo>
                        <a:pt x="623988" y="229168"/>
                        <a:pt x="622469" y="230012"/>
                        <a:pt x="614533" y="225118"/>
                      </a:cubicBezTo>
                      <a:lnTo>
                        <a:pt x="609130" y="221743"/>
                      </a:lnTo>
                      <a:lnTo>
                        <a:pt x="605415" y="226805"/>
                      </a:lnTo>
                      <a:cubicBezTo>
                        <a:pt x="601194" y="232543"/>
                        <a:pt x="600856" y="231362"/>
                        <a:pt x="613857" y="253299"/>
                      </a:cubicBezTo>
                      <a:lnTo>
                        <a:pt x="622131" y="266968"/>
                      </a:lnTo>
                      <a:lnTo>
                        <a:pt x="641042" y="262074"/>
                      </a:lnTo>
                      <a:cubicBezTo>
                        <a:pt x="651342" y="259374"/>
                        <a:pt x="659953" y="257012"/>
                        <a:pt x="660291" y="256674"/>
                      </a:cubicBezTo>
                      <a:close/>
                      <a:moveTo>
                        <a:pt x="1565152" y="256337"/>
                      </a:moveTo>
                      <a:cubicBezTo>
                        <a:pt x="1579167" y="252287"/>
                        <a:pt x="1599766" y="244018"/>
                        <a:pt x="1599766" y="242499"/>
                      </a:cubicBezTo>
                      <a:cubicBezTo>
                        <a:pt x="1599766" y="242162"/>
                        <a:pt x="1596896" y="236087"/>
                        <a:pt x="1593350" y="228830"/>
                      </a:cubicBezTo>
                      <a:cubicBezTo>
                        <a:pt x="1589635" y="221743"/>
                        <a:pt x="1585076" y="211449"/>
                        <a:pt x="1582881" y="206218"/>
                      </a:cubicBezTo>
                      <a:cubicBezTo>
                        <a:pt x="1580686" y="200818"/>
                        <a:pt x="1578322" y="196430"/>
                        <a:pt x="1577816" y="196430"/>
                      </a:cubicBezTo>
                      <a:cubicBezTo>
                        <a:pt x="1577140" y="196430"/>
                        <a:pt x="1575283" y="199974"/>
                        <a:pt x="1573595" y="204530"/>
                      </a:cubicBezTo>
                      <a:cubicBezTo>
                        <a:pt x="1571906" y="208918"/>
                        <a:pt x="1565152" y="223093"/>
                        <a:pt x="1558567" y="236087"/>
                      </a:cubicBezTo>
                      <a:cubicBezTo>
                        <a:pt x="1551982" y="249080"/>
                        <a:pt x="1546410" y="260218"/>
                        <a:pt x="1546072" y="261062"/>
                      </a:cubicBezTo>
                      <a:cubicBezTo>
                        <a:pt x="1545734" y="261737"/>
                        <a:pt x="1546410" y="261905"/>
                        <a:pt x="1547761" y="261399"/>
                      </a:cubicBezTo>
                      <a:cubicBezTo>
                        <a:pt x="1548943" y="260893"/>
                        <a:pt x="1556878" y="258699"/>
                        <a:pt x="1565152" y="256337"/>
                      </a:cubicBezTo>
                      <a:close/>
                      <a:moveTo>
                        <a:pt x="1983391" y="242330"/>
                      </a:moveTo>
                      <a:cubicBezTo>
                        <a:pt x="1994366" y="223093"/>
                        <a:pt x="2008380" y="195755"/>
                        <a:pt x="2008380" y="193899"/>
                      </a:cubicBezTo>
                      <a:cubicBezTo>
                        <a:pt x="2008380" y="193224"/>
                        <a:pt x="2006354" y="194237"/>
                        <a:pt x="2003822" y="196093"/>
                      </a:cubicBezTo>
                      <a:cubicBezTo>
                        <a:pt x="2001120" y="197780"/>
                        <a:pt x="1991327" y="203687"/>
                        <a:pt x="1981702" y="208918"/>
                      </a:cubicBezTo>
                      <a:lnTo>
                        <a:pt x="1964311" y="218537"/>
                      </a:lnTo>
                      <a:lnTo>
                        <a:pt x="1955193" y="236762"/>
                      </a:lnTo>
                      <a:lnTo>
                        <a:pt x="1946075" y="254987"/>
                      </a:lnTo>
                      <a:lnTo>
                        <a:pt x="1958232" y="258530"/>
                      </a:lnTo>
                      <a:cubicBezTo>
                        <a:pt x="1964986" y="260387"/>
                        <a:pt x="1970727" y="262074"/>
                        <a:pt x="1971234" y="262074"/>
                      </a:cubicBezTo>
                      <a:cubicBezTo>
                        <a:pt x="1971740" y="262243"/>
                        <a:pt x="1977143" y="253299"/>
                        <a:pt x="1983391" y="242330"/>
                      </a:cubicBezTo>
                      <a:close/>
                      <a:moveTo>
                        <a:pt x="731714" y="251949"/>
                      </a:moveTo>
                      <a:cubicBezTo>
                        <a:pt x="734584" y="247224"/>
                        <a:pt x="736948" y="243174"/>
                        <a:pt x="736948" y="242668"/>
                      </a:cubicBezTo>
                      <a:cubicBezTo>
                        <a:pt x="736948" y="242330"/>
                        <a:pt x="731714" y="244693"/>
                        <a:pt x="725129" y="247899"/>
                      </a:cubicBezTo>
                      <a:cubicBezTo>
                        <a:pt x="718712" y="251105"/>
                        <a:pt x="712296" y="253805"/>
                        <a:pt x="710777" y="253805"/>
                      </a:cubicBezTo>
                      <a:cubicBezTo>
                        <a:pt x="703010" y="253805"/>
                        <a:pt x="713478" y="258868"/>
                        <a:pt x="724453" y="260387"/>
                      </a:cubicBezTo>
                      <a:cubicBezTo>
                        <a:pt x="725466" y="260387"/>
                        <a:pt x="728675" y="256674"/>
                        <a:pt x="731714" y="251949"/>
                      </a:cubicBezTo>
                      <a:close/>
                      <a:moveTo>
                        <a:pt x="1325893" y="251274"/>
                      </a:moveTo>
                      <a:cubicBezTo>
                        <a:pt x="1319815" y="243005"/>
                        <a:pt x="1317788" y="241993"/>
                        <a:pt x="1317788" y="246887"/>
                      </a:cubicBezTo>
                      <a:cubicBezTo>
                        <a:pt x="1317788" y="248743"/>
                        <a:pt x="1317282" y="251274"/>
                        <a:pt x="1316775" y="252793"/>
                      </a:cubicBezTo>
                      <a:cubicBezTo>
                        <a:pt x="1316100" y="254649"/>
                        <a:pt x="1317451" y="255830"/>
                        <a:pt x="1321503" y="257012"/>
                      </a:cubicBezTo>
                      <a:cubicBezTo>
                        <a:pt x="1331127" y="259712"/>
                        <a:pt x="1331634" y="259037"/>
                        <a:pt x="1325893" y="251274"/>
                      </a:cubicBezTo>
                      <a:close/>
                      <a:moveTo>
                        <a:pt x="1540838" y="229168"/>
                      </a:moveTo>
                      <a:cubicBezTo>
                        <a:pt x="1547592" y="209930"/>
                        <a:pt x="1557554" y="173143"/>
                        <a:pt x="1557554" y="167912"/>
                      </a:cubicBezTo>
                      <a:cubicBezTo>
                        <a:pt x="1557554" y="166224"/>
                        <a:pt x="1554177" y="161837"/>
                        <a:pt x="1550125" y="157955"/>
                      </a:cubicBezTo>
                      <a:lnTo>
                        <a:pt x="1542695" y="150868"/>
                      </a:lnTo>
                      <a:lnTo>
                        <a:pt x="1535772" y="163524"/>
                      </a:lnTo>
                      <a:cubicBezTo>
                        <a:pt x="1531889" y="170443"/>
                        <a:pt x="1523109" y="184618"/>
                        <a:pt x="1516186" y="194912"/>
                      </a:cubicBezTo>
                      <a:cubicBezTo>
                        <a:pt x="1509263" y="205374"/>
                        <a:pt x="1503522" y="214318"/>
                        <a:pt x="1503522" y="214993"/>
                      </a:cubicBezTo>
                      <a:cubicBezTo>
                        <a:pt x="1503522" y="215668"/>
                        <a:pt x="1509432" y="225962"/>
                        <a:pt x="1516524" y="237943"/>
                      </a:cubicBezTo>
                      <a:lnTo>
                        <a:pt x="1529525" y="259712"/>
                      </a:lnTo>
                      <a:lnTo>
                        <a:pt x="1531889" y="253805"/>
                      </a:lnTo>
                      <a:cubicBezTo>
                        <a:pt x="1533240" y="250599"/>
                        <a:pt x="1537292" y="239462"/>
                        <a:pt x="1540838" y="229168"/>
                      </a:cubicBezTo>
                      <a:close/>
                      <a:moveTo>
                        <a:pt x="1305800" y="238787"/>
                      </a:moveTo>
                      <a:lnTo>
                        <a:pt x="1307826" y="227143"/>
                      </a:lnTo>
                      <a:lnTo>
                        <a:pt x="1298202" y="212630"/>
                      </a:lnTo>
                      <a:cubicBezTo>
                        <a:pt x="1292123" y="203518"/>
                        <a:pt x="1287902" y="198624"/>
                        <a:pt x="1286720" y="199468"/>
                      </a:cubicBezTo>
                      <a:cubicBezTo>
                        <a:pt x="1275407" y="206555"/>
                        <a:pt x="1258691" y="218705"/>
                        <a:pt x="1258691" y="220055"/>
                      </a:cubicBezTo>
                      <a:cubicBezTo>
                        <a:pt x="1258691" y="224780"/>
                        <a:pt x="1294825" y="250262"/>
                        <a:pt x="1301917" y="250430"/>
                      </a:cubicBezTo>
                      <a:cubicBezTo>
                        <a:pt x="1302930" y="250430"/>
                        <a:pt x="1304618" y="245199"/>
                        <a:pt x="1305800" y="238787"/>
                      </a:cubicBezTo>
                      <a:close/>
                      <a:moveTo>
                        <a:pt x="1690100" y="235243"/>
                      </a:moveTo>
                      <a:cubicBezTo>
                        <a:pt x="1693477" y="229168"/>
                        <a:pt x="1699556" y="217355"/>
                        <a:pt x="1703608" y="208749"/>
                      </a:cubicBezTo>
                      <a:lnTo>
                        <a:pt x="1711206" y="193224"/>
                      </a:lnTo>
                      <a:lnTo>
                        <a:pt x="1707323" y="186474"/>
                      </a:lnTo>
                      <a:cubicBezTo>
                        <a:pt x="1704115" y="180905"/>
                        <a:pt x="1691451" y="169430"/>
                        <a:pt x="1688581" y="169430"/>
                      </a:cubicBezTo>
                      <a:cubicBezTo>
                        <a:pt x="1688243" y="169430"/>
                        <a:pt x="1685879" y="172974"/>
                        <a:pt x="1683346" y="177530"/>
                      </a:cubicBezTo>
                      <a:cubicBezTo>
                        <a:pt x="1680814" y="181918"/>
                        <a:pt x="1674566" y="191030"/>
                        <a:pt x="1669501" y="197949"/>
                      </a:cubicBezTo>
                      <a:lnTo>
                        <a:pt x="1660214" y="210268"/>
                      </a:lnTo>
                      <a:lnTo>
                        <a:pt x="1664098" y="218705"/>
                      </a:lnTo>
                      <a:cubicBezTo>
                        <a:pt x="1667306" y="225624"/>
                        <a:pt x="1669670" y="227987"/>
                        <a:pt x="1677437" y="231868"/>
                      </a:cubicBezTo>
                      <a:cubicBezTo>
                        <a:pt x="1687568" y="237268"/>
                        <a:pt x="1688074" y="238449"/>
                        <a:pt x="1678619" y="234399"/>
                      </a:cubicBezTo>
                      <a:cubicBezTo>
                        <a:pt x="1675242" y="233049"/>
                        <a:pt x="1672033" y="231868"/>
                        <a:pt x="1671527" y="231868"/>
                      </a:cubicBezTo>
                      <a:cubicBezTo>
                        <a:pt x="1671189" y="231868"/>
                        <a:pt x="1673047" y="235749"/>
                        <a:pt x="1675917" y="240474"/>
                      </a:cubicBezTo>
                      <a:cubicBezTo>
                        <a:pt x="1678956" y="245199"/>
                        <a:pt x="1681827" y="248405"/>
                        <a:pt x="1682671" y="247562"/>
                      </a:cubicBezTo>
                      <a:cubicBezTo>
                        <a:pt x="1683346" y="246887"/>
                        <a:pt x="1686723" y="241318"/>
                        <a:pt x="1690100" y="235243"/>
                      </a:cubicBezTo>
                      <a:close/>
                      <a:moveTo>
                        <a:pt x="1933749" y="240474"/>
                      </a:moveTo>
                      <a:cubicBezTo>
                        <a:pt x="1935100" y="236593"/>
                        <a:pt x="1935775" y="232880"/>
                        <a:pt x="1935269" y="232543"/>
                      </a:cubicBezTo>
                      <a:cubicBezTo>
                        <a:pt x="1934762" y="232037"/>
                        <a:pt x="1930710" y="233218"/>
                        <a:pt x="1926320" y="235074"/>
                      </a:cubicBezTo>
                      <a:cubicBezTo>
                        <a:pt x="1914669" y="240305"/>
                        <a:pt x="1915514" y="238280"/>
                        <a:pt x="1927502" y="232543"/>
                      </a:cubicBezTo>
                      <a:cubicBezTo>
                        <a:pt x="1934425" y="229337"/>
                        <a:pt x="1938477" y="226299"/>
                        <a:pt x="1939490" y="223430"/>
                      </a:cubicBezTo>
                      <a:cubicBezTo>
                        <a:pt x="1946075" y="206893"/>
                        <a:pt x="1958063" y="156099"/>
                        <a:pt x="1960427" y="134499"/>
                      </a:cubicBezTo>
                      <a:lnTo>
                        <a:pt x="1961440" y="124037"/>
                      </a:lnTo>
                      <a:lnTo>
                        <a:pt x="1954349" y="115937"/>
                      </a:lnTo>
                      <a:cubicBezTo>
                        <a:pt x="1950465" y="111549"/>
                        <a:pt x="1942192" y="99230"/>
                        <a:pt x="1936113" y="88937"/>
                      </a:cubicBezTo>
                      <a:cubicBezTo>
                        <a:pt x="1929866" y="78474"/>
                        <a:pt x="1924463" y="69868"/>
                        <a:pt x="1923956" y="69868"/>
                      </a:cubicBezTo>
                      <a:cubicBezTo>
                        <a:pt x="1921592" y="69868"/>
                        <a:pt x="1918722" y="82862"/>
                        <a:pt x="1913994" y="114755"/>
                      </a:cubicBezTo>
                      <a:cubicBezTo>
                        <a:pt x="1911123" y="133487"/>
                        <a:pt x="1908760" y="150699"/>
                        <a:pt x="1908760" y="153230"/>
                      </a:cubicBezTo>
                      <a:cubicBezTo>
                        <a:pt x="1908760" y="155593"/>
                        <a:pt x="1908084" y="157618"/>
                        <a:pt x="1907240" y="157618"/>
                      </a:cubicBezTo>
                      <a:cubicBezTo>
                        <a:pt x="1905551" y="157618"/>
                        <a:pt x="1904032" y="147324"/>
                        <a:pt x="1902512" y="125387"/>
                      </a:cubicBezTo>
                      <a:lnTo>
                        <a:pt x="1901499" y="108849"/>
                      </a:lnTo>
                      <a:lnTo>
                        <a:pt x="1891706" y="121843"/>
                      </a:lnTo>
                      <a:cubicBezTo>
                        <a:pt x="1884783" y="130618"/>
                        <a:pt x="1881744" y="136187"/>
                        <a:pt x="1881744" y="139562"/>
                      </a:cubicBezTo>
                      <a:cubicBezTo>
                        <a:pt x="1881744" y="153230"/>
                        <a:pt x="1899473" y="223599"/>
                        <a:pt x="1905383" y="233218"/>
                      </a:cubicBezTo>
                      <a:cubicBezTo>
                        <a:pt x="1908422" y="238280"/>
                        <a:pt x="1926320" y="249080"/>
                        <a:pt x="1929697" y="248068"/>
                      </a:cubicBezTo>
                      <a:cubicBezTo>
                        <a:pt x="1930710" y="247899"/>
                        <a:pt x="1932398" y="244524"/>
                        <a:pt x="1933749" y="240474"/>
                      </a:cubicBezTo>
                      <a:close/>
                      <a:moveTo>
                        <a:pt x="701321" y="240474"/>
                      </a:moveTo>
                      <a:cubicBezTo>
                        <a:pt x="705542" y="237605"/>
                        <a:pt x="712127" y="232374"/>
                        <a:pt x="715673" y="228662"/>
                      </a:cubicBezTo>
                      <a:cubicBezTo>
                        <a:pt x="722089" y="222080"/>
                        <a:pt x="722258" y="221574"/>
                        <a:pt x="719219" y="219380"/>
                      </a:cubicBezTo>
                      <a:cubicBezTo>
                        <a:pt x="717362" y="218030"/>
                        <a:pt x="715167" y="217355"/>
                        <a:pt x="713985" y="217862"/>
                      </a:cubicBezTo>
                      <a:cubicBezTo>
                        <a:pt x="711621" y="218705"/>
                        <a:pt x="690684" y="245368"/>
                        <a:pt x="692372" y="245368"/>
                      </a:cubicBezTo>
                      <a:cubicBezTo>
                        <a:pt x="693047" y="245368"/>
                        <a:pt x="697100" y="243174"/>
                        <a:pt x="701321" y="240474"/>
                      </a:cubicBezTo>
                      <a:close/>
                      <a:moveTo>
                        <a:pt x="690515" y="235918"/>
                      </a:moveTo>
                      <a:cubicBezTo>
                        <a:pt x="693047" y="231699"/>
                        <a:pt x="694567" y="227818"/>
                        <a:pt x="694229" y="227312"/>
                      </a:cubicBezTo>
                      <a:cubicBezTo>
                        <a:pt x="693723" y="226805"/>
                        <a:pt x="691359" y="230349"/>
                        <a:pt x="688995" y="235074"/>
                      </a:cubicBezTo>
                      <a:cubicBezTo>
                        <a:pt x="683423" y="245705"/>
                        <a:pt x="684436" y="246380"/>
                        <a:pt x="690515" y="235918"/>
                      </a:cubicBezTo>
                      <a:close/>
                      <a:moveTo>
                        <a:pt x="250326" y="236255"/>
                      </a:moveTo>
                      <a:cubicBezTo>
                        <a:pt x="251845" y="232712"/>
                        <a:pt x="251001" y="229337"/>
                        <a:pt x="244078" y="213305"/>
                      </a:cubicBezTo>
                      <a:lnTo>
                        <a:pt x="235973" y="194574"/>
                      </a:lnTo>
                      <a:lnTo>
                        <a:pt x="231752" y="200987"/>
                      </a:lnTo>
                      <a:cubicBezTo>
                        <a:pt x="222972" y="214318"/>
                        <a:pt x="221790" y="217524"/>
                        <a:pt x="224661" y="221405"/>
                      </a:cubicBezTo>
                      <a:cubicBezTo>
                        <a:pt x="227531" y="225455"/>
                        <a:pt x="245260" y="240305"/>
                        <a:pt x="247117" y="240305"/>
                      </a:cubicBezTo>
                      <a:cubicBezTo>
                        <a:pt x="247793" y="240305"/>
                        <a:pt x="249312" y="238449"/>
                        <a:pt x="250326" y="236255"/>
                      </a:cubicBezTo>
                      <a:close/>
                      <a:moveTo>
                        <a:pt x="675318" y="214318"/>
                      </a:moveTo>
                      <a:cubicBezTo>
                        <a:pt x="679877" y="199299"/>
                        <a:pt x="680890" y="193730"/>
                        <a:pt x="679371" y="192043"/>
                      </a:cubicBezTo>
                      <a:cubicBezTo>
                        <a:pt x="675318" y="186980"/>
                        <a:pt x="643406" y="163862"/>
                        <a:pt x="642899" y="165380"/>
                      </a:cubicBezTo>
                      <a:cubicBezTo>
                        <a:pt x="642562" y="166393"/>
                        <a:pt x="639016" y="172974"/>
                        <a:pt x="634963" y="180062"/>
                      </a:cubicBezTo>
                      <a:lnTo>
                        <a:pt x="627534" y="193224"/>
                      </a:lnTo>
                      <a:lnTo>
                        <a:pt x="637327" y="206218"/>
                      </a:lnTo>
                      <a:cubicBezTo>
                        <a:pt x="648978" y="221574"/>
                        <a:pt x="665694" y="237943"/>
                        <a:pt x="667720" y="235918"/>
                      </a:cubicBezTo>
                      <a:cubicBezTo>
                        <a:pt x="668564" y="235074"/>
                        <a:pt x="671941" y="225455"/>
                        <a:pt x="675318" y="214318"/>
                      </a:cubicBezTo>
                      <a:close/>
                      <a:moveTo>
                        <a:pt x="1480390" y="199637"/>
                      </a:moveTo>
                      <a:cubicBezTo>
                        <a:pt x="1474987" y="191537"/>
                        <a:pt x="1469921" y="184787"/>
                        <a:pt x="1469246" y="184787"/>
                      </a:cubicBezTo>
                      <a:cubicBezTo>
                        <a:pt x="1468570" y="184618"/>
                        <a:pt x="1465362" y="186643"/>
                        <a:pt x="1462154" y="189174"/>
                      </a:cubicBezTo>
                      <a:lnTo>
                        <a:pt x="1456582" y="193730"/>
                      </a:lnTo>
                      <a:lnTo>
                        <a:pt x="1461648" y="203855"/>
                      </a:lnTo>
                      <a:cubicBezTo>
                        <a:pt x="1464518" y="209593"/>
                        <a:pt x="1469415" y="218874"/>
                        <a:pt x="1472623" y="224780"/>
                      </a:cubicBezTo>
                      <a:lnTo>
                        <a:pt x="1478701" y="235412"/>
                      </a:lnTo>
                      <a:lnTo>
                        <a:pt x="1484442" y="224949"/>
                      </a:lnTo>
                      <a:lnTo>
                        <a:pt x="1490183" y="214487"/>
                      </a:lnTo>
                      <a:lnTo>
                        <a:pt x="1480390" y="199637"/>
                      </a:lnTo>
                      <a:close/>
                      <a:moveTo>
                        <a:pt x="1624925" y="222249"/>
                      </a:moveTo>
                      <a:cubicBezTo>
                        <a:pt x="1628808" y="217693"/>
                        <a:pt x="1631847" y="213812"/>
                        <a:pt x="1631847" y="213305"/>
                      </a:cubicBezTo>
                      <a:cubicBezTo>
                        <a:pt x="1631847" y="212630"/>
                        <a:pt x="1611248" y="200649"/>
                        <a:pt x="1606182" y="198455"/>
                      </a:cubicBezTo>
                      <a:cubicBezTo>
                        <a:pt x="1604832" y="197780"/>
                        <a:pt x="1608377" y="211449"/>
                        <a:pt x="1612599" y="223093"/>
                      </a:cubicBezTo>
                      <a:cubicBezTo>
                        <a:pt x="1614118" y="226974"/>
                        <a:pt x="1615807" y="230180"/>
                        <a:pt x="1616651" y="230180"/>
                      </a:cubicBezTo>
                      <a:cubicBezTo>
                        <a:pt x="1617495" y="230180"/>
                        <a:pt x="1621210" y="226637"/>
                        <a:pt x="1624925" y="222249"/>
                      </a:cubicBezTo>
                      <a:close/>
                      <a:moveTo>
                        <a:pt x="702334" y="214993"/>
                      </a:moveTo>
                      <a:cubicBezTo>
                        <a:pt x="703854" y="211955"/>
                        <a:pt x="704191" y="209762"/>
                        <a:pt x="703178" y="209087"/>
                      </a:cubicBezTo>
                      <a:cubicBezTo>
                        <a:pt x="701996" y="208243"/>
                        <a:pt x="696424" y="218030"/>
                        <a:pt x="696424" y="221237"/>
                      </a:cubicBezTo>
                      <a:cubicBezTo>
                        <a:pt x="696424" y="223093"/>
                        <a:pt x="700139" y="219380"/>
                        <a:pt x="702334" y="214993"/>
                      </a:cubicBezTo>
                      <a:close/>
                      <a:moveTo>
                        <a:pt x="725973" y="216512"/>
                      </a:moveTo>
                      <a:cubicBezTo>
                        <a:pt x="725298" y="215668"/>
                        <a:pt x="723778" y="214993"/>
                        <a:pt x="722258" y="214993"/>
                      </a:cubicBezTo>
                      <a:cubicBezTo>
                        <a:pt x="720063" y="214993"/>
                        <a:pt x="720063" y="215499"/>
                        <a:pt x="721752" y="217524"/>
                      </a:cubicBezTo>
                      <a:cubicBezTo>
                        <a:pt x="723947" y="220055"/>
                        <a:pt x="727661" y="219380"/>
                        <a:pt x="725973" y="216512"/>
                      </a:cubicBezTo>
                      <a:close/>
                      <a:moveTo>
                        <a:pt x="1760173" y="213980"/>
                      </a:moveTo>
                      <a:cubicBezTo>
                        <a:pt x="1760173" y="211787"/>
                        <a:pt x="1754938" y="213980"/>
                        <a:pt x="1753419" y="216849"/>
                      </a:cubicBezTo>
                      <a:cubicBezTo>
                        <a:pt x="1751561" y="220224"/>
                        <a:pt x="1751561" y="220224"/>
                        <a:pt x="1755782" y="217524"/>
                      </a:cubicBezTo>
                      <a:cubicBezTo>
                        <a:pt x="1758146" y="215837"/>
                        <a:pt x="1760173" y="214318"/>
                        <a:pt x="1760173" y="213980"/>
                      </a:cubicBezTo>
                      <a:close/>
                      <a:moveTo>
                        <a:pt x="594271" y="211449"/>
                      </a:moveTo>
                      <a:cubicBezTo>
                        <a:pt x="592582" y="208918"/>
                        <a:pt x="590050" y="209762"/>
                        <a:pt x="591063" y="212462"/>
                      </a:cubicBezTo>
                      <a:cubicBezTo>
                        <a:pt x="591738" y="213812"/>
                        <a:pt x="592751" y="214487"/>
                        <a:pt x="593595" y="213980"/>
                      </a:cubicBezTo>
                      <a:cubicBezTo>
                        <a:pt x="594440" y="213474"/>
                        <a:pt x="594777" y="212293"/>
                        <a:pt x="594271" y="211449"/>
                      </a:cubicBezTo>
                      <a:close/>
                      <a:moveTo>
                        <a:pt x="733740" y="208749"/>
                      </a:moveTo>
                      <a:cubicBezTo>
                        <a:pt x="735935" y="206218"/>
                        <a:pt x="735766" y="206218"/>
                        <a:pt x="732389" y="208074"/>
                      </a:cubicBezTo>
                      <a:cubicBezTo>
                        <a:pt x="728337" y="210099"/>
                        <a:pt x="727493" y="211618"/>
                        <a:pt x="730025" y="211618"/>
                      </a:cubicBezTo>
                      <a:cubicBezTo>
                        <a:pt x="730870" y="211618"/>
                        <a:pt x="732558" y="210437"/>
                        <a:pt x="733740" y="208749"/>
                      </a:cubicBezTo>
                      <a:close/>
                      <a:moveTo>
                        <a:pt x="1284019" y="191537"/>
                      </a:moveTo>
                      <a:cubicBezTo>
                        <a:pt x="1284019" y="191030"/>
                        <a:pt x="1283343" y="189680"/>
                        <a:pt x="1282668" y="188499"/>
                      </a:cubicBezTo>
                      <a:cubicBezTo>
                        <a:pt x="1281824" y="187149"/>
                        <a:pt x="1277940" y="190862"/>
                        <a:pt x="1271524" y="199299"/>
                      </a:cubicBezTo>
                      <a:lnTo>
                        <a:pt x="1261731" y="212124"/>
                      </a:lnTo>
                      <a:lnTo>
                        <a:pt x="1272875" y="202337"/>
                      </a:lnTo>
                      <a:cubicBezTo>
                        <a:pt x="1278953" y="197105"/>
                        <a:pt x="1284019" y="192212"/>
                        <a:pt x="1284019" y="191537"/>
                      </a:cubicBezTo>
                      <a:close/>
                      <a:moveTo>
                        <a:pt x="511535" y="156437"/>
                      </a:moveTo>
                      <a:cubicBezTo>
                        <a:pt x="510859" y="145974"/>
                        <a:pt x="509846" y="137368"/>
                        <a:pt x="509340" y="137368"/>
                      </a:cubicBezTo>
                      <a:cubicBezTo>
                        <a:pt x="508327" y="137368"/>
                        <a:pt x="500560" y="160824"/>
                        <a:pt x="497689" y="172468"/>
                      </a:cubicBezTo>
                      <a:cubicBezTo>
                        <a:pt x="497014" y="174999"/>
                        <a:pt x="499378" y="182255"/>
                        <a:pt x="504105" y="193562"/>
                      </a:cubicBezTo>
                      <a:lnTo>
                        <a:pt x="511535" y="210605"/>
                      </a:lnTo>
                      <a:lnTo>
                        <a:pt x="512041" y="193055"/>
                      </a:lnTo>
                      <a:cubicBezTo>
                        <a:pt x="512379" y="183268"/>
                        <a:pt x="512041" y="166730"/>
                        <a:pt x="511535" y="156437"/>
                      </a:cubicBezTo>
                      <a:close/>
                      <a:moveTo>
                        <a:pt x="1216817" y="199468"/>
                      </a:moveTo>
                      <a:cubicBezTo>
                        <a:pt x="1212427" y="193562"/>
                        <a:pt x="1206348" y="184955"/>
                        <a:pt x="1203309" y="180399"/>
                      </a:cubicBezTo>
                      <a:cubicBezTo>
                        <a:pt x="1197399" y="170949"/>
                        <a:pt x="1184398" y="143780"/>
                        <a:pt x="1184398" y="140912"/>
                      </a:cubicBezTo>
                      <a:cubicBezTo>
                        <a:pt x="1184398" y="139899"/>
                        <a:pt x="1183722" y="139055"/>
                        <a:pt x="1182709" y="139055"/>
                      </a:cubicBezTo>
                      <a:cubicBezTo>
                        <a:pt x="1181865" y="139055"/>
                        <a:pt x="1181021" y="142262"/>
                        <a:pt x="1181021" y="146312"/>
                      </a:cubicBezTo>
                      <a:cubicBezTo>
                        <a:pt x="1181021" y="150193"/>
                        <a:pt x="1180514" y="156268"/>
                        <a:pt x="1180008" y="159643"/>
                      </a:cubicBezTo>
                      <a:cubicBezTo>
                        <a:pt x="1178995" y="165887"/>
                        <a:pt x="1179163" y="166224"/>
                        <a:pt x="1200776" y="187993"/>
                      </a:cubicBezTo>
                      <a:cubicBezTo>
                        <a:pt x="1212933" y="199974"/>
                        <a:pt x="1223233" y="209930"/>
                        <a:pt x="1223908" y="209930"/>
                      </a:cubicBezTo>
                      <a:cubicBezTo>
                        <a:pt x="1224415" y="209930"/>
                        <a:pt x="1221376" y="205205"/>
                        <a:pt x="1216817" y="199468"/>
                      </a:cubicBezTo>
                      <a:close/>
                      <a:moveTo>
                        <a:pt x="1766589" y="206555"/>
                      </a:moveTo>
                      <a:cubicBezTo>
                        <a:pt x="1764394" y="203180"/>
                        <a:pt x="1761861" y="201999"/>
                        <a:pt x="1761861" y="204530"/>
                      </a:cubicBezTo>
                      <a:cubicBezTo>
                        <a:pt x="1761861" y="206218"/>
                        <a:pt x="1765576" y="209930"/>
                        <a:pt x="1767264" y="209930"/>
                      </a:cubicBezTo>
                      <a:cubicBezTo>
                        <a:pt x="1768108" y="209930"/>
                        <a:pt x="1767771" y="208412"/>
                        <a:pt x="1766589" y="206555"/>
                      </a:cubicBezTo>
                      <a:close/>
                      <a:moveTo>
                        <a:pt x="600012" y="201830"/>
                      </a:moveTo>
                      <a:lnTo>
                        <a:pt x="603389" y="195249"/>
                      </a:lnTo>
                      <a:lnTo>
                        <a:pt x="597648" y="186643"/>
                      </a:lnTo>
                      <a:cubicBezTo>
                        <a:pt x="591569" y="177868"/>
                        <a:pt x="576204" y="147830"/>
                        <a:pt x="574009" y="141080"/>
                      </a:cubicBezTo>
                      <a:cubicBezTo>
                        <a:pt x="573165" y="137874"/>
                        <a:pt x="572489" y="137537"/>
                        <a:pt x="570463" y="139224"/>
                      </a:cubicBezTo>
                      <a:cubicBezTo>
                        <a:pt x="566917" y="142093"/>
                        <a:pt x="565735" y="139899"/>
                        <a:pt x="568606" y="135343"/>
                      </a:cubicBezTo>
                      <a:cubicBezTo>
                        <a:pt x="570632" y="131968"/>
                        <a:pt x="570463" y="130449"/>
                        <a:pt x="567930" y="123024"/>
                      </a:cubicBezTo>
                      <a:lnTo>
                        <a:pt x="564891" y="114587"/>
                      </a:lnTo>
                      <a:lnTo>
                        <a:pt x="565060" y="131968"/>
                      </a:lnTo>
                      <a:cubicBezTo>
                        <a:pt x="565060" y="148337"/>
                        <a:pt x="565567" y="150530"/>
                        <a:pt x="572320" y="168418"/>
                      </a:cubicBezTo>
                      <a:cubicBezTo>
                        <a:pt x="576204" y="178880"/>
                        <a:pt x="580425" y="189343"/>
                        <a:pt x="581607" y="191537"/>
                      </a:cubicBezTo>
                      <a:cubicBezTo>
                        <a:pt x="583464" y="195080"/>
                        <a:pt x="594946" y="208243"/>
                        <a:pt x="596297" y="208243"/>
                      </a:cubicBezTo>
                      <a:cubicBezTo>
                        <a:pt x="596466" y="208243"/>
                        <a:pt x="598154" y="205374"/>
                        <a:pt x="600012" y="201830"/>
                      </a:cubicBezTo>
                      <a:close/>
                      <a:moveTo>
                        <a:pt x="1403057" y="203687"/>
                      </a:moveTo>
                      <a:cubicBezTo>
                        <a:pt x="1402551" y="200987"/>
                        <a:pt x="1400693" y="182593"/>
                        <a:pt x="1398667" y="162680"/>
                      </a:cubicBezTo>
                      <a:cubicBezTo>
                        <a:pt x="1396810" y="142768"/>
                        <a:pt x="1394952" y="126230"/>
                        <a:pt x="1394784" y="125893"/>
                      </a:cubicBezTo>
                      <a:cubicBezTo>
                        <a:pt x="1394446" y="125724"/>
                        <a:pt x="1392082" y="128762"/>
                        <a:pt x="1389549" y="132643"/>
                      </a:cubicBezTo>
                      <a:cubicBezTo>
                        <a:pt x="1387016" y="136693"/>
                        <a:pt x="1379925" y="146649"/>
                        <a:pt x="1373846" y="154749"/>
                      </a:cubicBezTo>
                      <a:lnTo>
                        <a:pt x="1362871" y="169768"/>
                      </a:lnTo>
                      <a:lnTo>
                        <a:pt x="1382120" y="189005"/>
                      </a:lnTo>
                      <a:cubicBezTo>
                        <a:pt x="1392757" y="199468"/>
                        <a:pt x="1401875" y="208243"/>
                        <a:pt x="1402551" y="208243"/>
                      </a:cubicBezTo>
                      <a:cubicBezTo>
                        <a:pt x="1403226" y="208243"/>
                        <a:pt x="1403395" y="206218"/>
                        <a:pt x="1403057" y="203687"/>
                      </a:cubicBezTo>
                      <a:close/>
                      <a:moveTo>
                        <a:pt x="1441048" y="196768"/>
                      </a:moveTo>
                      <a:cubicBezTo>
                        <a:pt x="1441048" y="196093"/>
                        <a:pt x="1440373" y="194574"/>
                        <a:pt x="1439528" y="193393"/>
                      </a:cubicBezTo>
                      <a:cubicBezTo>
                        <a:pt x="1438515" y="191705"/>
                        <a:pt x="1436658" y="193562"/>
                        <a:pt x="1432775" y="199974"/>
                      </a:cubicBezTo>
                      <a:lnTo>
                        <a:pt x="1427203" y="208749"/>
                      </a:lnTo>
                      <a:lnTo>
                        <a:pt x="1434125" y="203349"/>
                      </a:lnTo>
                      <a:cubicBezTo>
                        <a:pt x="1438009" y="200312"/>
                        <a:pt x="1441048" y="197274"/>
                        <a:pt x="1441048" y="196768"/>
                      </a:cubicBezTo>
                      <a:close/>
                      <a:moveTo>
                        <a:pt x="156783" y="194068"/>
                      </a:moveTo>
                      <a:cubicBezTo>
                        <a:pt x="165563" y="174830"/>
                        <a:pt x="165563" y="175674"/>
                        <a:pt x="158641" y="161837"/>
                      </a:cubicBezTo>
                      <a:lnTo>
                        <a:pt x="152393" y="149180"/>
                      </a:lnTo>
                      <a:lnTo>
                        <a:pt x="136690" y="162343"/>
                      </a:lnTo>
                      <a:cubicBezTo>
                        <a:pt x="128079" y="169430"/>
                        <a:pt x="120818" y="175843"/>
                        <a:pt x="120818" y="176518"/>
                      </a:cubicBezTo>
                      <a:cubicBezTo>
                        <a:pt x="120650" y="177699"/>
                        <a:pt x="149354" y="206555"/>
                        <a:pt x="150536" y="206555"/>
                      </a:cubicBezTo>
                      <a:cubicBezTo>
                        <a:pt x="150874" y="206555"/>
                        <a:pt x="153744" y="200987"/>
                        <a:pt x="156783" y="194068"/>
                      </a:cubicBezTo>
                      <a:close/>
                      <a:moveTo>
                        <a:pt x="1628133" y="192718"/>
                      </a:moveTo>
                      <a:cubicBezTo>
                        <a:pt x="1623405" y="184955"/>
                        <a:pt x="1614794" y="169093"/>
                        <a:pt x="1609053" y="157112"/>
                      </a:cubicBezTo>
                      <a:cubicBezTo>
                        <a:pt x="1603143" y="145299"/>
                        <a:pt x="1597909" y="136187"/>
                        <a:pt x="1597571" y="137030"/>
                      </a:cubicBezTo>
                      <a:cubicBezTo>
                        <a:pt x="1594701" y="141587"/>
                        <a:pt x="1594532" y="152387"/>
                        <a:pt x="1597402" y="165380"/>
                      </a:cubicBezTo>
                      <a:cubicBezTo>
                        <a:pt x="1600104" y="179049"/>
                        <a:pt x="1600779" y="180230"/>
                        <a:pt x="1608040" y="186305"/>
                      </a:cubicBezTo>
                      <a:cubicBezTo>
                        <a:pt x="1616989" y="193899"/>
                        <a:pt x="1633874" y="206218"/>
                        <a:pt x="1635562" y="206387"/>
                      </a:cubicBezTo>
                      <a:cubicBezTo>
                        <a:pt x="1636069" y="206555"/>
                        <a:pt x="1632860" y="200312"/>
                        <a:pt x="1628133" y="192718"/>
                      </a:cubicBezTo>
                      <a:close/>
                      <a:moveTo>
                        <a:pt x="1981027" y="199637"/>
                      </a:moveTo>
                      <a:cubicBezTo>
                        <a:pt x="1986261" y="195924"/>
                        <a:pt x="1996899" y="187824"/>
                        <a:pt x="2004497" y="181580"/>
                      </a:cubicBezTo>
                      <a:lnTo>
                        <a:pt x="2018511" y="170274"/>
                      </a:lnTo>
                      <a:lnTo>
                        <a:pt x="2024252" y="152555"/>
                      </a:lnTo>
                      <a:cubicBezTo>
                        <a:pt x="2027460" y="142768"/>
                        <a:pt x="2029824" y="134499"/>
                        <a:pt x="2029487" y="134162"/>
                      </a:cubicBezTo>
                      <a:cubicBezTo>
                        <a:pt x="2028980" y="133824"/>
                        <a:pt x="2026110" y="135849"/>
                        <a:pt x="2022733" y="138887"/>
                      </a:cubicBezTo>
                      <a:cubicBezTo>
                        <a:pt x="2014966" y="145637"/>
                        <a:pt x="2013952" y="145468"/>
                        <a:pt x="2019356" y="138380"/>
                      </a:cubicBezTo>
                      <a:cubicBezTo>
                        <a:pt x="2025941" y="129774"/>
                        <a:pt x="2029149" y="118299"/>
                        <a:pt x="2028136" y="107162"/>
                      </a:cubicBezTo>
                      <a:cubicBezTo>
                        <a:pt x="2027292" y="98049"/>
                        <a:pt x="2024083" y="88430"/>
                        <a:pt x="2021888" y="88430"/>
                      </a:cubicBezTo>
                      <a:cubicBezTo>
                        <a:pt x="2021382" y="88430"/>
                        <a:pt x="2019187" y="91805"/>
                        <a:pt x="2017329" y="95855"/>
                      </a:cubicBezTo>
                      <a:cubicBezTo>
                        <a:pt x="2015303" y="99905"/>
                        <a:pt x="2010238" y="107330"/>
                        <a:pt x="2006185" y="112393"/>
                      </a:cubicBezTo>
                      <a:cubicBezTo>
                        <a:pt x="1999938" y="120155"/>
                        <a:pt x="1997743" y="124880"/>
                        <a:pt x="1993353" y="140068"/>
                      </a:cubicBezTo>
                      <a:cubicBezTo>
                        <a:pt x="1988456" y="157449"/>
                        <a:pt x="1978325" y="186305"/>
                        <a:pt x="1972247" y="200312"/>
                      </a:cubicBezTo>
                      <a:cubicBezTo>
                        <a:pt x="1970727" y="203687"/>
                        <a:pt x="1969883" y="206555"/>
                        <a:pt x="1970558" y="206555"/>
                      </a:cubicBezTo>
                      <a:cubicBezTo>
                        <a:pt x="1971065" y="206555"/>
                        <a:pt x="1975793" y="203518"/>
                        <a:pt x="1981027" y="199637"/>
                      </a:cubicBezTo>
                      <a:close/>
                      <a:moveTo>
                        <a:pt x="272445" y="191537"/>
                      </a:moveTo>
                      <a:cubicBezTo>
                        <a:pt x="278017" y="178205"/>
                        <a:pt x="278017" y="178037"/>
                        <a:pt x="276835" y="160149"/>
                      </a:cubicBezTo>
                      <a:cubicBezTo>
                        <a:pt x="276159" y="150362"/>
                        <a:pt x="275484" y="142430"/>
                        <a:pt x="275146" y="142768"/>
                      </a:cubicBezTo>
                      <a:cubicBezTo>
                        <a:pt x="268730" y="149855"/>
                        <a:pt x="255898" y="169262"/>
                        <a:pt x="256404" y="171118"/>
                      </a:cubicBezTo>
                      <a:cubicBezTo>
                        <a:pt x="256742" y="172468"/>
                        <a:pt x="258768" y="180737"/>
                        <a:pt x="260963" y="189343"/>
                      </a:cubicBezTo>
                      <a:cubicBezTo>
                        <a:pt x="262989" y="197780"/>
                        <a:pt x="265184" y="204868"/>
                        <a:pt x="265691" y="204868"/>
                      </a:cubicBezTo>
                      <a:cubicBezTo>
                        <a:pt x="266197" y="204868"/>
                        <a:pt x="269237" y="198793"/>
                        <a:pt x="272445" y="191537"/>
                      </a:cubicBezTo>
                      <a:close/>
                      <a:moveTo>
                        <a:pt x="736948" y="195080"/>
                      </a:moveTo>
                      <a:cubicBezTo>
                        <a:pt x="746741" y="187655"/>
                        <a:pt x="750794" y="183099"/>
                        <a:pt x="755015" y="175337"/>
                      </a:cubicBezTo>
                      <a:cubicBezTo>
                        <a:pt x="758054" y="169768"/>
                        <a:pt x="760587" y="164368"/>
                        <a:pt x="760587" y="163355"/>
                      </a:cubicBezTo>
                      <a:cubicBezTo>
                        <a:pt x="760587" y="160149"/>
                        <a:pt x="753664" y="153062"/>
                        <a:pt x="752820" y="155424"/>
                      </a:cubicBezTo>
                      <a:cubicBezTo>
                        <a:pt x="751131" y="159305"/>
                        <a:pt x="729857" y="193899"/>
                        <a:pt x="725804" y="199468"/>
                      </a:cubicBezTo>
                      <a:cubicBezTo>
                        <a:pt x="723440" y="202337"/>
                        <a:pt x="722258" y="204868"/>
                        <a:pt x="722934" y="204868"/>
                      </a:cubicBezTo>
                      <a:cubicBezTo>
                        <a:pt x="723609" y="204699"/>
                        <a:pt x="730025" y="200312"/>
                        <a:pt x="736948" y="195080"/>
                      </a:cubicBezTo>
                      <a:close/>
                      <a:moveTo>
                        <a:pt x="842816" y="194574"/>
                      </a:moveTo>
                      <a:cubicBezTo>
                        <a:pt x="839777" y="189512"/>
                        <a:pt x="834543" y="180737"/>
                        <a:pt x="831335" y="174999"/>
                      </a:cubicBezTo>
                      <a:cubicBezTo>
                        <a:pt x="828295" y="169093"/>
                        <a:pt x="825256" y="164368"/>
                        <a:pt x="824750" y="164368"/>
                      </a:cubicBezTo>
                      <a:cubicBezTo>
                        <a:pt x="824243" y="164368"/>
                        <a:pt x="820866" y="167237"/>
                        <a:pt x="817489" y="170780"/>
                      </a:cubicBezTo>
                      <a:lnTo>
                        <a:pt x="811073" y="177362"/>
                      </a:lnTo>
                      <a:lnTo>
                        <a:pt x="821710" y="185630"/>
                      </a:lnTo>
                      <a:cubicBezTo>
                        <a:pt x="834036" y="195418"/>
                        <a:pt x="847375" y="204699"/>
                        <a:pt x="848051" y="204024"/>
                      </a:cubicBezTo>
                      <a:cubicBezTo>
                        <a:pt x="848388" y="203687"/>
                        <a:pt x="846025" y="199468"/>
                        <a:pt x="842816" y="194574"/>
                      </a:cubicBezTo>
                      <a:close/>
                      <a:moveTo>
                        <a:pt x="215374" y="191030"/>
                      </a:moveTo>
                      <a:cubicBezTo>
                        <a:pt x="218244" y="185124"/>
                        <a:pt x="222128" y="178374"/>
                        <a:pt x="223816" y="176012"/>
                      </a:cubicBezTo>
                      <a:cubicBezTo>
                        <a:pt x="227193" y="171118"/>
                        <a:pt x="227362" y="171793"/>
                        <a:pt x="214361" y="131462"/>
                      </a:cubicBezTo>
                      <a:lnTo>
                        <a:pt x="212166" y="124712"/>
                      </a:lnTo>
                      <a:lnTo>
                        <a:pt x="207945" y="133993"/>
                      </a:lnTo>
                      <a:cubicBezTo>
                        <a:pt x="205581" y="139055"/>
                        <a:pt x="200515" y="149012"/>
                        <a:pt x="196632" y="155930"/>
                      </a:cubicBezTo>
                      <a:lnTo>
                        <a:pt x="189709" y="168587"/>
                      </a:lnTo>
                      <a:lnTo>
                        <a:pt x="193255" y="176012"/>
                      </a:lnTo>
                      <a:cubicBezTo>
                        <a:pt x="197307" y="184449"/>
                        <a:pt x="207945" y="201493"/>
                        <a:pt x="209295" y="201493"/>
                      </a:cubicBezTo>
                      <a:cubicBezTo>
                        <a:pt x="209633" y="201493"/>
                        <a:pt x="212503" y="196768"/>
                        <a:pt x="215374" y="191030"/>
                      </a:cubicBezTo>
                      <a:close/>
                      <a:moveTo>
                        <a:pt x="464595" y="186812"/>
                      </a:moveTo>
                      <a:lnTo>
                        <a:pt x="467972" y="171962"/>
                      </a:lnTo>
                      <a:lnTo>
                        <a:pt x="461218" y="158462"/>
                      </a:lnTo>
                      <a:cubicBezTo>
                        <a:pt x="457503" y="151037"/>
                        <a:pt x="452100" y="139393"/>
                        <a:pt x="449061" y="132812"/>
                      </a:cubicBezTo>
                      <a:lnTo>
                        <a:pt x="443658" y="120493"/>
                      </a:lnTo>
                      <a:lnTo>
                        <a:pt x="438423" y="127074"/>
                      </a:lnTo>
                      <a:lnTo>
                        <a:pt x="433020" y="133824"/>
                      </a:lnTo>
                      <a:lnTo>
                        <a:pt x="438254" y="149518"/>
                      </a:lnTo>
                      <a:cubicBezTo>
                        <a:pt x="441294" y="158124"/>
                        <a:pt x="446528" y="172130"/>
                        <a:pt x="450243" y="180399"/>
                      </a:cubicBezTo>
                      <a:cubicBezTo>
                        <a:pt x="453957" y="188837"/>
                        <a:pt x="457334" y="196937"/>
                        <a:pt x="457841" y="198624"/>
                      </a:cubicBezTo>
                      <a:cubicBezTo>
                        <a:pt x="459529" y="204193"/>
                        <a:pt x="461218" y="201324"/>
                        <a:pt x="464595" y="186812"/>
                      </a:cubicBezTo>
                      <a:close/>
                      <a:moveTo>
                        <a:pt x="1417072" y="184449"/>
                      </a:moveTo>
                      <a:lnTo>
                        <a:pt x="1423826" y="168080"/>
                      </a:lnTo>
                      <a:lnTo>
                        <a:pt x="1417072" y="155762"/>
                      </a:lnTo>
                      <a:cubicBezTo>
                        <a:pt x="1413357" y="148843"/>
                        <a:pt x="1409980" y="142937"/>
                        <a:pt x="1409642" y="142599"/>
                      </a:cubicBezTo>
                      <a:cubicBezTo>
                        <a:pt x="1409305" y="142262"/>
                        <a:pt x="1408967" y="155424"/>
                        <a:pt x="1408967" y="171962"/>
                      </a:cubicBezTo>
                      <a:cubicBezTo>
                        <a:pt x="1408967" y="188499"/>
                        <a:pt x="1409305" y="201662"/>
                        <a:pt x="1409642" y="201324"/>
                      </a:cubicBezTo>
                      <a:cubicBezTo>
                        <a:pt x="1409980" y="200987"/>
                        <a:pt x="1413357" y="193393"/>
                        <a:pt x="1417072" y="184449"/>
                      </a:cubicBezTo>
                      <a:close/>
                      <a:moveTo>
                        <a:pt x="1506562" y="179218"/>
                      </a:moveTo>
                      <a:cubicBezTo>
                        <a:pt x="1516861" y="153905"/>
                        <a:pt x="1524291" y="132305"/>
                        <a:pt x="1523109" y="131124"/>
                      </a:cubicBezTo>
                      <a:cubicBezTo>
                        <a:pt x="1522602" y="130618"/>
                        <a:pt x="1520069" y="132812"/>
                        <a:pt x="1517537" y="135849"/>
                      </a:cubicBezTo>
                      <a:cubicBezTo>
                        <a:pt x="1515004" y="139055"/>
                        <a:pt x="1506393" y="148505"/>
                        <a:pt x="1498288" y="156774"/>
                      </a:cubicBezTo>
                      <a:lnTo>
                        <a:pt x="1483429" y="171962"/>
                      </a:lnTo>
                      <a:lnTo>
                        <a:pt x="1489508" y="185968"/>
                      </a:lnTo>
                      <a:cubicBezTo>
                        <a:pt x="1492716" y="193562"/>
                        <a:pt x="1496093" y="199805"/>
                        <a:pt x="1496768" y="199805"/>
                      </a:cubicBezTo>
                      <a:cubicBezTo>
                        <a:pt x="1497444" y="199805"/>
                        <a:pt x="1501834" y="190524"/>
                        <a:pt x="1506562" y="179218"/>
                      </a:cubicBezTo>
                      <a:close/>
                      <a:moveTo>
                        <a:pt x="725973" y="161837"/>
                      </a:moveTo>
                      <a:cubicBezTo>
                        <a:pt x="735935" y="134837"/>
                        <a:pt x="737117" y="129943"/>
                        <a:pt x="734078" y="125555"/>
                      </a:cubicBezTo>
                      <a:cubicBezTo>
                        <a:pt x="731545" y="121843"/>
                        <a:pt x="731038" y="122518"/>
                        <a:pt x="724960" y="143443"/>
                      </a:cubicBezTo>
                      <a:cubicBezTo>
                        <a:pt x="721414" y="155424"/>
                        <a:pt x="716011" y="172130"/>
                        <a:pt x="712803" y="180737"/>
                      </a:cubicBezTo>
                      <a:cubicBezTo>
                        <a:pt x="708919" y="191030"/>
                        <a:pt x="707568" y="196430"/>
                        <a:pt x="708919" y="196937"/>
                      </a:cubicBezTo>
                      <a:cubicBezTo>
                        <a:pt x="710945" y="197612"/>
                        <a:pt x="717531" y="184280"/>
                        <a:pt x="725973" y="161837"/>
                      </a:cubicBezTo>
                      <a:close/>
                      <a:moveTo>
                        <a:pt x="1795631" y="190018"/>
                      </a:moveTo>
                      <a:cubicBezTo>
                        <a:pt x="1799852" y="186643"/>
                        <a:pt x="1803567" y="183774"/>
                        <a:pt x="1803736" y="183605"/>
                      </a:cubicBezTo>
                      <a:cubicBezTo>
                        <a:pt x="1804580" y="182930"/>
                        <a:pt x="1790397" y="164368"/>
                        <a:pt x="1789046" y="164368"/>
                      </a:cubicBezTo>
                      <a:cubicBezTo>
                        <a:pt x="1788539" y="164368"/>
                        <a:pt x="1785500" y="168418"/>
                        <a:pt x="1782461" y="173480"/>
                      </a:cubicBezTo>
                      <a:lnTo>
                        <a:pt x="1777057" y="182593"/>
                      </a:lnTo>
                      <a:lnTo>
                        <a:pt x="1780434" y="190524"/>
                      </a:lnTo>
                      <a:cubicBezTo>
                        <a:pt x="1784149" y="199130"/>
                        <a:pt x="1783811" y="199130"/>
                        <a:pt x="1795631" y="190018"/>
                      </a:cubicBezTo>
                      <a:close/>
                      <a:moveTo>
                        <a:pt x="1254301" y="158799"/>
                      </a:moveTo>
                      <a:lnTo>
                        <a:pt x="1259198" y="144455"/>
                      </a:lnTo>
                      <a:lnTo>
                        <a:pt x="1251600" y="125893"/>
                      </a:lnTo>
                      <a:cubicBezTo>
                        <a:pt x="1245352" y="111043"/>
                        <a:pt x="1215297" y="58730"/>
                        <a:pt x="1213777" y="60249"/>
                      </a:cubicBezTo>
                      <a:cubicBezTo>
                        <a:pt x="1213609" y="60418"/>
                        <a:pt x="1214791" y="67505"/>
                        <a:pt x="1216648" y="75774"/>
                      </a:cubicBezTo>
                      <a:cubicBezTo>
                        <a:pt x="1220531" y="94168"/>
                        <a:pt x="1226779" y="112899"/>
                        <a:pt x="1233364" y="126399"/>
                      </a:cubicBezTo>
                      <a:cubicBezTo>
                        <a:pt x="1236066" y="131968"/>
                        <a:pt x="1237923" y="136693"/>
                        <a:pt x="1237585" y="137030"/>
                      </a:cubicBezTo>
                      <a:cubicBezTo>
                        <a:pt x="1236741" y="137874"/>
                        <a:pt x="1220869" y="118468"/>
                        <a:pt x="1213102" y="106993"/>
                      </a:cubicBezTo>
                      <a:cubicBezTo>
                        <a:pt x="1203140" y="92312"/>
                        <a:pt x="1200776" y="93324"/>
                        <a:pt x="1204660" y="111043"/>
                      </a:cubicBezTo>
                      <a:cubicBezTo>
                        <a:pt x="1210569" y="138043"/>
                        <a:pt x="1222558" y="168249"/>
                        <a:pt x="1235559" y="189680"/>
                      </a:cubicBezTo>
                      <a:lnTo>
                        <a:pt x="1239105" y="195418"/>
                      </a:lnTo>
                      <a:lnTo>
                        <a:pt x="1244339" y="184280"/>
                      </a:lnTo>
                      <a:cubicBezTo>
                        <a:pt x="1247041" y="178037"/>
                        <a:pt x="1251600" y="166562"/>
                        <a:pt x="1254301" y="158799"/>
                      </a:cubicBezTo>
                      <a:close/>
                      <a:moveTo>
                        <a:pt x="1745989" y="174999"/>
                      </a:moveTo>
                      <a:cubicBezTo>
                        <a:pt x="1745145" y="174155"/>
                        <a:pt x="1738222" y="185968"/>
                        <a:pt x="1738222" y="188499"/>
                      </a:cubicBezTo>
                      <a:cubicBezTo>
                        <a:pt x="1738222" y="189680"/>
                        <a:pt x="1740248" y="187149"/>
                        <a:pt x="1742443" y="183099"/>
                      </a:cubicBezTo>
                      <a:cubicBezTo>
                        <a:pt x="1744807" y="179049"/>
                        <a:pt x="1746496" y="175337"/>
                        <a:pt x="1745989" y="174999"/>
                      </a:cubicBezTo>
                      <a:close/>
                      <a:moveTo>
                        <a:pt x="1660552" y="168924"/>
                      </a:moveTo>
                      <a:lnTo>
                        <a:pt x="1668656" y="152049"/>
                      </a:lnTo>
                      <a:lnTo>
                        <a:pt x="1657344" y="139224"/>
                      </a:lnTo>
                      <a:cubicBezTo>
                        <a:pt x="1643329" y="123193"/>
                        <a:pt x="1633874" y="110874"/>
                        <a:pt x="1625938" y="97712"/>
                      </a:cubicBezTo>
                      <a:lnTo>
                        <a:pt x="1619859" y="87587"/>
                      </a:lnTo>
                      <a:lnTo>
                        <a:pt x="1620872" y="94337"/>
                      </a:lnTo>
                      <a:cubicBezTo>
                        <a:pt x="1623743" y="110537"/>
                        <a:pt x="1634042" y="147155"/>
                        <a:pt x="1640459" y="163862"/>
                      </a:cubicBezTo>
                      <a:cubicBezTo>
                        <a:pt x="1644173" y="173818"/>
                        <a:pt x="1647719" y="183437"/>
                        <a:pt x="1648226" y="184955"/>
                      </a:cubicBezTo>
                      <a:cubicBezTo>
                        <a:pt x="1649745" y="189849"/>
                        <a:pt x="1652109" y="186643"/>
                        <a:pt x="1660552" y="168924"/>
                      </a:cubicBezTo>
                      <a:close/>
                      <a:moveTo>
                        <a:pt x="1337713" y="161330"/>
                      </a:moveTo>
                      <a:cubicBezTo>
                        <a:pt x="1335349" y="158630"/>
                        <a:pt x="1334842" y="158799"/>
                        <a:pt x="1325555" y="167237"/>
                      </a:cubicBezTo>
                      <a:lnTo>
                        <a:pt x="1317957" y="174493"/>
                      </a:lnTo>
                      <a:lnTo>
                        <a:pt x="1321503" y="180568"/>
                      </a:lnTo>
                      <a:lnTo>
                        <a:pt x="1325049" y="186474"/>
                      </a:lnTo>
                      <a:lnTo>
                        <a:pt x="1332309" y="174999"/>
                      </a:lnTo>
                      <a:cubicBezTo>
                        <a:pt x="1337713" y="166393"/>
                        <a:pt x="1339063" y="163018"/>
                        <a:pt x="1337713" y="161330"/>
                      </a:cubicBezTo>
                      <a:close/>
                      <a:moveTo>
                        <a:pt x="1460297" y="168587"/>
                      </a:moveTo>
                      <a:cubicBezTo>
                        <a:pt x="1458608" y="165212"/>
                        <a:pt x="1456582" y="162005"/>
                        <a:pt x="1455907" y="161668"/>
                      </a:cubicBezTo>
                      <a:cubicBezTo>
                        <a:pt x="1455231" y="161162"/>
                        <a:pt x="1453205" y="163693"/>
                        <a:pt x="1451348" y="167237"/>
                      </a:cubicBezTo>
                      <a:cubicBezTo>
                        <a:pt x="1448477" y="173143"/>
                        <a:pt x="1448309" y="174324"/>
                        <a:pt x="1450504" y="179555"/>
                      </a:cubicBezTo>
                      <a:lnTo>
                        <a:pt x="1453036" y="185293"/>
                      </a:lnTo>
                      <a:lnTo>
                        <a:pt x="1458271" y="179893"/>
                      </a:lnTo>
                      <a:lnTo>
                        <a:pt x="1463674" y="174662"/>
                      </a:lnTo>
                      <a:lnTo>
                        <a:pt x="1460297" y="168587"/>
                      </a:lnTo>
                      <a:close/>
                      <a:moveTo>
                        <a:pt x="687813" y="166562"/>
                      </a:moveTo>
                      <a:cubicBezTo>
                        <a:pt x="692541" y="141080"/>
                        <a:pt x="694736" y="123362"/>
                        <a:pt x="696424" y="97037"/>
                      </a:cubicBezTo>
                      <a:lnTo>
                        <a:pt x="698113" y="69362"/>
                      </a:lnTo>
                      <a:lnTo>
                        <a:pt x="692710" y="57718"/>
                      </a:lnTo>
                      <a:lnTo>
                        <a:pt x="687475" y="46074"/>
                      </a:lnTo>
                      <a:lnTo>
                        <a:pt x="681903" y="65987"/>
                      </a:lnTo>
                      <a:cubicBezTo>
                        <a:pt x="675149" y="90624"/>
                        <a:pt x="666200" y="116105"/>
                        <a:pt x="658602" y="132812"/>
                      </a:cubicBezTo>
                      <a:lnTo>
                        <a:pt x="652861" y="145637"/>
                      </a:lnTo>
                      <a:lnTo>
                        <a:pt x="656407" y="150362"/>
                      </a:lnTo>
                      <a:cubicBezTo>
                        <a:pt x="660460" y="155762"/>
                        <a:pt x="683085" y="177699"/>
                        <a:pt x="684774" y="177868"/>
                      </a:cubicBezTo>
                      <a:cubicBezTo>
                        <a:pt x="685280" y="177868"/>
                        <a:pt x="686631" y="172805"/>
                        <a:pt x="687813" y="166562"/>
                      </a:cubicBezTo>
                      <a:close/>
                      <a:moveTo>
                        <a:pt x="1856416" y="166899"/>
                      </a:moveTo>
                      <a:cubicBezTo>
                        <a:pt x="1855403" y="164368"/>
                        <a:pt x="1854221" y="162680"/>
                        <a:pt x="1853715" y="163018"/>
                      </a:cubicBezTo>
                      <a:cubicBezTo>
                        <a:pt x="1853377" y="163524"/>
                        <a:pt x="1853884" y="165887"/>
                        <a:pt x="1854897" y="168418"/>
                      </a:cubicBezTo>
                      <a:cubicBezTo>
                        <a:pt x="1857598" y="174155"/>
                        <a:pt x="1858780" y="172974"/>
                        <a:pt x="1856416" y="166899"/>
                      </a:cubicBezTo>
                      <a:close/>
                      <a:moveTo>
                        <a:pt x="614026" y="134330"/>
                      </a:moveTo>
                      <a:cubicBezTo>
                        <a:pt x="609467" y="129099"/>
                        <a:pt x="603389" y="121337"/>
                        <a:pt x="600518" y="117287"/>
                      </a:cubicBezTo>
                      <a:cubicBezTo>
                        <a:pt x="597479" y="113237"/>
                        <a:pt x="595115" y="110705"/>
                        <a:pt x="595115" y="111718"/>
                      </a:cubicBezTo>
                      <a:cubicBezTo>
                        <a:pt x="595115" y="117624"/>
                        <a:pt x="609130" y="159980"/>
                        <a:pt x="613182" y="166562"/>
                      </a:cubicBezTo>
                      <a:cubicBezTo>
                        <a:pt x="613857" y="167574"/>
                        <a:pt x="616052" y="163018"/>
                        <a:pt x="618416" y="156268"/>
                      </a:cubicBezTo>
                      <a:lnTo>
                        <a:pt x="622469" y="144118"/>
                      </a:lnTo>
                      <a:lnTo>
                        <a:pt x="614026" y="134330"/>
                      </a:lnTo>
                      <a:close/>
                      <a:moveTo>
                        <a:pt x="813099" y="153399"/>
                      </a:moveTo>
                      <a:cubicBezTo>
                        <a:pt x="815125" y="150530"/>
                        <a:pt x="813268" y="151712"/>
                        <a:pt x="808878" y="156437"/>
                      </a:cubicBezTo>
                      <a:cubicBezTo>
                        <a:pt x="804657" y="160993"/>
                        <a:pt x="801111" y="165549"/>
                        <a:pt x="801111" y="166562"/>
                      </a:cubicBezTo>
                      <a:cubicBezTo>
                        <a:pt x="801280" y="168755"/>
                        <a:pt x="807358" y="161837"/>
                        <a:pt x="813099" y="153399"/>
                      </a:cubicBezTo>
                      <a:close/>
                      <a:moveTo>
                        <a:pt x="1823829" y="165887"/>
                      </a:moveTo>
                      <a:cubicBezTo>
                        <a:pt x="1825348" y="164368"/>
                        <a:pt x="1824842" y="162005"/>
                        <a:pt x="1821971" y="156099"/>
                      </a:cubicBezTo>
                      <a:cubicBezTo>
                        <a:pt x="1819776" y="151880"/>
                        <a:pt x="1816230" y="143612"/>
                        <a:pt x="1814204" y="137874"/>
                      </a:cubicBezTo>
                      <a:cubicBezTo>
                        <a:pt x="1812178" y="131968"/>
                        <a:pt x="1809645" y="127749"/>
                        <a:pt x="1808801" y="128255"/>
                      </a:cubicBezTo>
                      <a:cubicBezTo>
                        <a:pt x="1807957" y="128930"/>
                        <a:pt x="1805762" y="131630"/>
                        <a:pt x="1804073" y="134330"/>
                      </a:cubicBezTo>
                      <a:lnTo>
                        <a:pt x="1801034" y="139562"/>
                      </a:lnTo>
                      <a:lnTo>
                        <a:pt x="1810321" y="153568"/>
                      </a:lnTo>
                      <a:cubicBezTo>
                        <a:pt x="1815555" y="161330"/>
                        <a:pt x="1820283" y="167743"/>
                        <a:pt x="1820958" y="167743"/>
                      </a:cubicBezTo>
                      <a:cubicBezTo>
                        <a:pt x="1821465" y="167743"/>
                        <a:pt x="1822816" y="166899"/>
                        <a:pt x="1823829" y="165887"/>
                      </a:cubicBezTo>
                      <a:close/>
                      <a:moveTo>
                        <a:pt x="1321165" y="149180"/>
                      </a:moveTo>
                      <a:cubicBezTo>
                        <a:pt x="1322178" y="147324"/>
                        <a:pt x="1320490" y="144287"/>
                        <a:pt x="1315425" y="138380"/>
                      </a:cubicBezTo>
                      <a:lnTo>
                        <a:pt x="1308333" y="130112"/>
                      </a:lnTo>
                      <a:lnTo>
                        <a:pt x="1304787" y="139562"/>
                      </a:lnTo>
                      <a:lnTo>
                        <a:pt x="1301410" y="148843"/>
                      </a:lnTo>
                      <a:lnTo>
                        <a:pt x="1305800" y="155930"/>
                      </a:lnTo>
                      <a:lnTo>
                        <a:pt x="1310190" y="162849"/>
                      </a:lnTo>
                      <a:lnTo>
                        <a:pt x="1314918" y="157280"/>
                      </a:lnTo>
                      <a:cubicBezTo>
                        <a:pt x="1317620" y="154243"/>
                        <a:pt x="1320321" y="150530"/>
                        <a:pt x="1321165" y="149180"/>
                      </a:cubicBezTo>
                      <a:close/>
                      <a:moveTo>
                        <a:pt x="1726909" y="152893"/>
                      </a:moveTo>
                      <a:cubicBezTo>
                        <a:pt x="1728429" y="147662"/>
                        <a:pt x="1729780" y="142599"/>
                        <a:pt x="1729780" y="141587"/>
                      </a:cubicBezTo>
                      <a:cubicBezTo>
                        <a:pt x="1729611" y="139562"/>
                        <a:pt x="1715259" y="103787"/>
                        <a:pt x="1714077" y="102605"/>
                      </a:cubicBezTo>
                      <a:cubicBezTo>
                        <a:pt x="1712557" y="100918"/>
                        <a:pt x="1709180" y="118974"/>
                        <a:pt x="1710193" y="123530"/>
                      </a:cubicBezTo>
                      <a:cubicBezTo>
                        <a:pt x="1712895" y="134499"/>
                        <a:pt x="1722013" y="162680"/>
                        <a:pt x="1722857" y="162680"/>
                      </a:cubicBezTo>
                      <a:cubicBezTo>
                        <a:pt x="1723363" y="162680"/>
                        <a:pt x="1725221" y="158293"/>
                        <a:pt x="1726909" y="152893"/>
                      </a:cubicBezTo>
                      <a:close/>
                      <a:moveTo>
                        <a:pt x="126559" y="147662"/>
                      </a:moveTo>
                      <a:cubicBezTo>
                        <a:pt x="145470" y="127580"/>
                        <a:pt x="144626" y="129437"/>
                        <a:pt x="141080" y="116949"/>
                      </a:cubicBezTo>
                      <a:cubicBezTo>
                        <a:pt x="137535" y="104968"/>
                        <a:pt x="138548" y="104293"/>
                        <a:pt x="131118" y="123024"/>
                      </a:cubicBezTo>
                      <a:cubicBezTo>
                        <a:pt x="129261" y="127749"/>
                        <a:pt x="124871" y="137705"/>
                        <a:pt x="121156" y="145468"/>
                      </a:cubicBezTo>
                      <a:cubicBezTo>
                        <a:pt x="117441" y="153062"/>
                        <a:pt x="114740" y="159305"/>
                        <a:pt x="115078" y="159305"/>
                      </a:cubicBezTo>
                      <a:cubicBezTo>
                        <a:pt x="115415" y="159305"/>
                        <a:pt x="120650" y="154074"/>
                        <a:pt x="126559" y="147662"/>
                      </a:cubicBezTo>
                      <a:close/>
                      <a:moveTo>
                        <a:pt x="857506" y="147155"/>
                      </a:moveTo>
                      <a:cubicBezTo>
                        <a:pt x="856831" y="142262"/>
                        <a:pt x="855818" y="136693"/>
                        <a:pt x="855142" y="134837"/>
                      </a:cubicBezTo>
                      <a:cubicBezTo>
                        <a:pt x="853960" y="131968"/>
                        <a:pt x="853623" y="131799"/>
                        <a:pt x="852610" y="134162"/>
                      </a:cubicBezTo>
                      <a:cubicBezTo>
                        <a:pt x="851597" y="136862"/>
                        <a:pt x="856155" y="155930"/>
                        <a:pt x="857844" y="155930"/>
                      </a:cubicBezTo>
                      <a:cubicBezTo>
                        <a:pt x="858351" y="155930"/>
                        <a:pt x="858182" y="151880"/>
                        <a:pt x="857506" y="147155"/>
                      </a:cubicBezTo>
                      <a:close/>
                      <a:moveTo>
                        <a:pt x="1493898" y="133824"/>
                      </a:moveTo>
                      <a:lnTo>
                        <a:pt x="1508757" y="111718"/>
                      </a:lnTo>
                      <a:lnTo>
                        <a:pt x="1505717" y="107162"/>
                      </a:lnTo>
                      <a:cubicBezTo>
                        <a:pt x="1504198" y="104799"/>
                        <a:pt x="1499639" y="97205"/>
                        <a:pt x="1495586" y="90287"/>
                      </a:cubicBezTo>
                      <a:cubicBezTo>
                        <a:pt x="1491534" y="83030"/>
                        <a:pt x="1488157" y="78812"/>
                        <a:pt x="1487650" y="80162"/>
                      </a:cubicBezTo>
                      <a:cubicBezTo>
                        <a:pt x="1487313" y="81512"/>
                        <a:pt x="1485962" y="85562"/>
                        <a:pt x="1484949" y="89274"/>
                      </a:cubicBezTo>
                      <a:cubicBezTo>
                        <a:pt x="1483767" y="92987"/>
                        <a:pt x="1479883" y="103955"/>
                        <a:pt x="1476169" y="113574"/>
                      </a:cubicBezTo>
                      <a:lnTo>
                        <a:pt x="1469246" y="131124"/>
                      </a:lnTo>
                      <a:lnTo>
                        <a:pt x="1473129" y="143443"/>
                      </a:lnTo>
                      <a:cubicBezTo>
                        <a:pt x="1475324" y="150362"/>
                        <a:pt x="1477519" y="155930"/>
                        <a:pt x="1478026" y="155930"/>
                      </a:cubicBezTo>
                      <a:cubicBezTo>
                        <a:pt x="1478533" y="155930"/>
                        <a:pt x="1485793" y="145974"/>
                        <a:pt x="1493898" y="133824"/>
                      </a:cubicBezTo>
                      <a:close/>
                      <a:moveTo>
                        <a:pt x="1167682" y="104630"/>
                      </a:moveTo>
                      <a:lnTo>
                        <a:pt x="1166162" y="68349"/>
                      </a:lnTo>
                      <a:lnTo>
                        <a:pt x="1160590" y="58562"/>
                      </a:lnTo>
                      <a:lnTo>
                        <a:pt x="1154849" y="48774"/>
                      </a:lnTo>
                      <a:lnTo>
                        <a:pt x="1151303" y="84212"/>
                      </a:lnTo>
                      <a:lnTo>
                        <a:pt x="1147758" y="119649"/>
                      </a:lnTo>
                      <a:lnTo>
                        <a:pt x="1158057" y="135512"/>
                      </a:lnTo>
                      <a:cubicBezTo>
                        <a:pt x="1170552" y="154918"/>
                        <a:pt x="1170046" y="156437"/>
                        <a:pt x="1167682" y="104630"/>
                      </a:cubicBezTo>
                      <a:close/>
                      <a:moveTo>
                        <a:pt x="1351052" y="146312"/>
                      </a:moveTo>
                      <a:cubicBezTo>
                        <a:pt x="1352065" y="144624"/>
                        <a:pt x="1356793" y="137537"/>
                        <a:pt x="1361689" y="130618"/>
                      </a:cubicBezTo>
                      <a:cubicBezTo>
                        <a:pt x="1370132" y="118299"/>
                        <a:pt x="1369456" y="118805"/>
                        <a:pt x="1353922" y="136862"/>
                      </a:cubicBezTo>
                      <a:cubicBezTo>
                        <a:pt x="1346999" y="145130"/>
                        <a:pt x="1344804" y="149180"/>
                        <a:pt x="1347844" y="149180"/>
                      </a:cubicBezTo>
                      <a:cubicBezTo>
                        <a:pt x="1348519" y="149180"/>
                        <a:pt x="1349870" y="147830"/>
                        <a:pt x="1351052" y="146312"/>
                      </a:cubicBezTo>
                      <a:close/>
                      <a:moveTo>
                        <a:pt x="1770303" y="138212"/>
                      </a:moveTo>
                      <a:cubicBezTo>
                        <a:pt x="1770303" y="137030"/>
                        <a:pt x="1769290" y="135174"/>
                        <a:pt x="1767940" y="134162"/>
                      </a:cubicBezTo>
                      <a:cubicBezTo>
                        <a:pt x="1766082" y="132643"/>
                        <a:pt x="1765238" y="133149"/>
                        <a:pt x="1764056" y="136862"/>
                      </a:cubicBezTo>
                      <a:cubicBezTo>
                        <a:pt x="1763212" y="139393"/>
                        <a:pt x="1762874" y="143105"/>
                        <a:pt x="1763212" y="144962"/>
                      </a:cubicBezTo>
                      <a:cubicBezTo>
                        <a:pt x="1763887" y="147999"/>
                        <a:pt x="1764056" y="147999"/>
                        <a:pt x="1767095" y="144287"/>
                      </a:cubicBezTo>
                      <a:cubicBezTo>
                        <a:pt x="1768953" y="142093"/>
                        <a:pt x="1770303" y="139393"/>
                        <a:pt x="1770303" y="138212"/>
                      </a:cubicBezTo>
                      <a:close/>
                      <a:moveTo>
                        <a:pt x="295915" y="124374"/>
                      </a:moveTo>
                      <a:cubicBezTo>
                        <a:pt x="298785" y="113912"/>
                        <a:pt x="300811" y="105305"/>
                        <a:pt x="300643" y="105305"/>
                      </a:cubicBezTo>
                      <a:cubicBezTo>
                        <a:pt x="300305" y="105305"/>
                        <a:pt x="298279" y="108174"/>
                        <a:pt x="295915" y="111718"/>
                      </a:cubicBezTo>
                      <a:cubicBezTo>
                        <a:pt x="292707" y="116443"/>
                        <a:pt x="291356" y="121337"/>
                        <a:pt x="290512" y="131462"/>
                      </a:cubicBezTo>
                      <a:cubicBezTo>
                        <a:pt x="289836" y="138887"/>
                        <a:pt x="289667" y="144455"/>
                        <a:pt x="290174" y="144118"/>
                      </a:cubicBezTo>
                      <a:cubicBezTo>
                        <a:pt x="290512" y="143612"/>
                        <a:pt x="293213" y="134668"/>
                        <a:pt x="295915" y="124374"/>
                      </a:cubicBezTo>
                      <a:close/>
                      <a:moveTo>
                        <a:pt x="1844766" y="128762"/>
                      </a:moveTo>
                      <a:cubicBezTo>
                        <a:pt x="1842909" y="121843"/>
                        <a:pt x="1840207" y="110199"/>
                        <a:pt x="1838518" y="102943"/>
                      </a:cubicBezTo>
                      <a:cubicBezTo>
                        <a:pt x="1836492" y="93324"/>
                        <a:pt x="1835310" y="90455"/>
                        <a:pt x="1834128" y="92312"/>
                      </a:cubicBezTo>
                      <a:cubicBezTo>
                        <a:pt x="1832609" y="95349"/>
                        <a:pt x="1835648" y="112224"/>
                        <a:pt x="1841558" y="131968"/>
                      </a:cubicBezTo>
                      <a:cubicBezTo>
                        <a:pt x="1846286" y="148168"/>
                        <a:pt x="1849156" y="145299"/>
                        <a:pt x="1844766" y="128762"/>
                      </a:cubicBezTo>
                      <a:close/>
                      <a:moveTo>
                        <a:pt x="1556878" y="132980"/>
                      </a:moveTo>
                      <a:cubicBezTo>
                        <a:pt x="1555190" y="127918"/>
                        <a:pt x="1554177" y="127074"/>
                        <a:pt x="1553333" y="129268"/>
                      </a:cubicBezTo>
                      <a:cubicBezTo>
                        <a:pt x="1552657" y="130787"/>
                        <a:pt x="1553501" y="133993"/>
                        <a:pt x="1555190" y="136524"/>
                      </a:cubicBezTo>
                      <a:cubicBezTo>
                        <a:pt x="1559074" y="142430"/>
                        <a:pt x="1559749" y="141080"/>
                        <a:pt x="1556878" y="132980"/>
                      </a:cubicBezTo>
                      <a:close/>
                      <a:moveTo>
                        <a:pt x="178058" y="129437"/>
                      </a:moveTo>
                      <a:cubicBezTo>
                        <a:pt x="178058" y="120999"/>
                        <a:pt x="177721" y="120155"/>
                        <a:pt x="175694" y="122180"/>
                      </a:cubicBezTo>
                      <a:cubicBezTo>
                        <a:pt x="173668" y="124205"/>
                        <a:pt x="173499" y="126062"/>
                        <a:pt x="175188" y="131968"/>
                      </a:cubicBezTo>
                      <a:cubicBezTo>
                        <a:pt x="176201" y="135849"/>
                        <a:pt x="177214" y="139055"/>
                        <a:pt x="177552" y="139055"/>
                      </a:cubicBezTo>
                      <a:cubicBezTo>
                        <a:pt x="177889" y="139055"/>
                        <a:pt x="178058" y="134668"/>
                        <a:pt x="178058" y="129437"/>
                      </a:cubicBezTo>
                      <a:close/>
                      <a:moveTo>
                        <a:pt x="769198" y="127074"/>
                      </a:moveTo>
                      <a:cubicBezTo>
                        <a:pt x="767679" y="123362"/>
                        <a:pt x="767510" y="123362"/>
                        <a:pt x="767510" y="126568"/>
                      </a:cubicBezTo>
                      <a:cubicBezTo>
                        <a:pt x="767341" y="128424"/>
                        <a:pt x="767848" y="130618"/>
                        <a:pt x="768523" y="131124"/>
                      </a:cubicBezTo>
                      <a:cubicBezTo>
                        <a:pt x="770549" y="133149"/>
                        <a:pt x="770887" y="131124"/>
                        <a:pt x="769198" y="127074"/>
                      </a:cubicBezTo>
                      <a:close/>
                      <a:moveTo>
                        <a:pt x="1429229" y="110199"/>
                      </a:moveTo>
                      <a:cubicBezTo>
                        <a:pt x="1427371" y="103280"/>
                        <a:pt x="1426358" y="100749"/>
                        <a:pt x="1426865" y="104462"/>
                      </a:cubicBezTo>
                      <a:cubicBezTo>
                        <a:pt x="1428047" y="113574"/>
                        <a:pt x="1430917" y="124374"/>
                        <a:pt x="1431930" y="123530"/>
                      </a:cubicBezTo>
                      <a:cubicBezTo>
                        <a:pt x="1432268" y="123024"/>
                        <a:pt x="1431086" y="117118"/>
                        <a:pt x="1429229" y="110199"/>
                      </a:cubicBezTo>
                      <a:close/>
                      <a:moveTo>
                        <a:pt x="1952829" y="78474"/>
                      </a:moveTo>
                      <a:cubicBezTo>
                        <a:pt x="1946244" y="72230"/>
                        <a:pt x="1940841" y="67505"/>
                        <a:pt x="1940841" y="68180"/>
                      </a:cubicBezTo>
                      <a:cubicBezTo>
                        <a:pt x="1940841" y="71218"/>
                        <a:pt x="1949621" y="94168"/>
                        <a:pt x="1955193" y="106149"/>
                      </a:cubicBezTo>
                      <a:lnTo>
                        <a:pt x="1961609" y="119649"/>
                      </a:lnTo>
                      <a:lnTo>
                        <a:pt x="1963298" y="104968"/>
                      </a:lnTo>
                      <a:lnTo>
                        <a:pt x="1964817" y="90118"/>
                      </a:lnTo>
                      <a:lnTo>
                        <a:pt x="1952829" y="78474"/>
                      </a:lnTo>
                      <a:close/>
                      <a:moveTo>
                        <a:pt x="623819" y="78812"/>
                      </a:moveTo>
                      <a:cubicBezTo>
                        <a:pt x="617234" y="72737"/>
                        <a:pt x="609805" y="64299"/>
                        <a:pt x="607441" y="60249"/>
                      </a:cubicBezTo>
                      <a:cubicBezTo>
                        <a:pt x="605077" y="56199"/>
                        <a:pt x="602882" y="53162"/>
                        <a:pt x="602544" y="53499"/>
                      </a:cubicBezTo>
                      <a:cubicBezTo>
                        <a:pt x="600687" y="55187"/>
                        <a:pt x="623144" y="102437"/>
                        <a:pt x="629560" y="110199"/>
                      </a:cubicBezTo>
                      <a:cubicBezTo>
                        <a:pt x="630911" y="112055"/>
                        <a:pt x="631924" y="110030"/>
                        <a:pt x="633613" y="101424"/>
                      </a:cubicBezTo>
                      <a:lnTo>
                        <a:pt x="635808" y="90287"/>
                      </a:lnTo>
                      <a:lnTo>
                        <a:pt x="623819" y="78812"/>
                      </a:lnTo>
                      <a:close/>
                      <a:moveTo>
                        <a:pt x="477765" y="94337"/>
                      </a:moveTo>
                      <a:cubicBezTo>
                        <a:pt x="477259" y="92480"/>
                        <a:pt x="475570" y="89105"/>
                        <a:pt x="473713" y="86912"/>
                      </a:cubicBezTo>
                      <a:cubicBezTo>
                        <a:pt x="470673" y="83030"/>
                        <a:pt x="470673" y="83199"/>
                        <a:pt x="473375" y="96868"/>
                      </a:cubicBezTo>
                      <a:cubicBezTo>
                        <a:pt x="475908" y="110705"/>
                        <a:pt x="476077" y="110874"/>
                        <a:pt x="477427" y="104293"/>
                      </a:cubicBezTo>
                      <a:cubicBezTo>
                        <a:pt x="478103" y="100749"/>
                        <a:pt x="478272" y="96193"/>
                        <a:pt x="477765" y="94337"/>
                      </a:cubicBezTo>
                      <a:close/>
                      <a:moveTo>
                        <a:pt x="2008212" y="93493"/>
                      </a:moveTo>
                      <a:cubicBezTo>
                        <a:pt x="2011757" y="84380"/>
                        <a:pt x="2012771" y="80330"/>
                        <a:pt x="2011420" y="78812"/>
                      </a:cubicBezTo>
                      <a:cubicBezTo>
                        <a:pt x="2008212" y="74930"/>
                        <a:pt x="2007199" y="76449"/>
                        <a:pt x="2005172" y="88093"/>
                      </a:cubicBezTo>
                      <a:cubicBezTo>
                        <a:pt x="2004159" y="94337"/>
                        <a:pt x="2002808" y="101255"/>
                        <a:pt x="2002302" y="103618"/>
                      </a:cubicBezTo>
                      <a:cubicBezTo>
                        <a:pt x="2000276" y="111043"/>
                        <a:pt x="2002977" y="106487"/>
                        <a:pt x="2008212" y="93493"/>
                      </a:cubicBezTo>
                      <a:close/>
                      <a:moveTo>
                        <a:pt x="101570" y="101593"/>
                      </a:moveTo>
                      <a:cubicBezTo>
                        <a:pt x="101063" y="100243"/>
                        <a:pt x="100557" y="100749"/>
                        <a:pt x="100557" y="102605"/>
                      </a:cubicBezTo>
                      <a:cubicBezTo>
                        <a:pt x="100388" y="104462"/>
                        <a:pt x="100894" y="105474"/>
                        <a:pt x="101401" y="104799"/>
                      </a:cubicBezTo>
                      <a:cubicBezTo>
                        <a:pt x="101907" y="104293"/>
                        <a:pt x="102076" y="102774"/>
                        <a:pt x="101570" y="101593"/>
                      </a:cubicBezTo>
                      <a:close/>
                      <a:moveTo>
                        <a:pt x="780342" y="98218"/>
                      </a:moveTo>
                      <a:cubicBezTo>
                        <a:pt x="779836" y="96868"/>
                        <a:pt x="779329" y="97374"/>
                        <a:pt x="779329" y="99230"/>
                      </a:cubicBezTo>
                      <a:cubicBezTo>
                        <a:pt x="779160" y="101087"/>
                        <a:pt x="779667" y="102099"/>
                        <a:pt x="780173" y="101424"/>
                      </a:cubicBezTo>
                      <a:cubicBezTo>
                        <a:pt x="780680" y="100918"/>
                        <a:pt x="780849" y="99399"/>
                        <a:pt x="780342" y="98218"/>
                      </a:cubicBezTo>
                      <a:close/>
                      <a:moveTo>
                        <a:pt x="1788201" y="75605"/>
                      </a:moveTo>
                      <a:lnTo>
                        <a:pt x="1788877" y="69024"/>
                      </a:lnTo>
                      <a:lnTo>
                        <a:pt x="1786344" y="76618"/>
                      </a:lnTo>
                      <a:cubicBezTo>
                        <a:pt x="1783305" y="85730"/>
                        <a:pt x="1783305" y="86237"/>
                        <a:pt x="1785500" y="84043"/>
                      </a:cubicBezTo>
                      <a:cubicBezTo>
                        <a:pt x="1786513" y="83030"/>
                        <a:pt x="1787695" y="79318"/>
                        <a:pt x="1788201" y="75605"/>
                      </a:cubicBezTo>
                      <a:close/>
                      <a:moveTo>
                        <a:pt x="845011" y="64468"/>
                      </a:moveTo>
                      <a:cubicBezTo>
                        <a:pt x="845011" y="56537"/>
                        <a:pt x="842310" y="57887"/>
                        <a:pt x="840284" y="66662"/>
                      </a:cubicBezTo>
                      <a:cubicBezTo>
                        <a:pt x="839102" y="71387"/>
                        <a:pt x="838257" y="76449"/>
                        <a:pt x="838257" y="77968"/>
                      </a:cubicBezTo>
                      <a:cubicBezTo>
                        <a:pt x="838426" y="82693"/>
                        <a:pt x="844843" y="69530"/>
                        <a:pt x="845011" y="64468"/>
                      </a:cubicBezTo>
                      <a:close/>
                      <a:moveTo>
                        <a:pt x="422045" y="50462"/>
                      </a:moveTo>
                      <a:cubicBezTo>
                        <a:pt x="416473" y="26330"/>
                        <a:pt x="416304" y="25993"/>
                        <a:pt x="417317" y="41180"/>
                      </a:cubicBezTo>
                      <a:cubicBezTo>
                        <a:pt x="417824" y="50462"/>
                        <a:pt x="419174" y="56537"/>
                        <a:pt x="420863" y="58562"/>
                      </a:cubicBezTo>
                      <a:cubicBezTo>
                        <a:pt x="422214" y="60080"/>
                        <a:pt x="423565" y="61262"/>
                        <a:pt x="423902" y="60924"/>
                      </a:cubicBezTo>
                      <a:cubicBezTo>
                        <a:pt x="424240" y="60755"/>
                        <a:pt x="423396" y="56030"/>
                        <a:pt x="422045" y="50462"/>
                      </a:cubicBezTo>
                      <a:close/>
                    </a:path>
                  </a:pathLst>
                </a:custGeom>
                <a:grpFill/>
                <a:ln w="1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013"/>
                </a:p>
              </p:txBody>
            </p:sp>
          </p:grpSp>
        </p:grpSp>
        <p:pic>
          <p:nvPicPr>
            <p:cNvPr id="18" name="ostrich">
              <a:extLst>
                <a:ext uri="{FF2B5EF4-FFF2-40B4-BE49-F238E27FC236}">
                  <a16:creationId xmlns:a16="http://schemas.microsoft.com/office/drawing/2014/main" id="{F8B7971F-8EFE-1F9A-FB1E-0867EED7C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882569" y="39971958"/>
              <a:ext cx="2638005" cy="2638005"/>
            </a:xfrm>
            <a:prstGeom prst="rect">
              <a:avLst/>
            </a:prstGeom>
          </p:spPr>
        </p:pic>
        <p:grpSp>
          <p:nvGrpSpPr>
            <p:cNvPr id="19" name="Acacia">
              <a:extLst>
                <a:ext uri="{FF2B5EF4-FFF2-40B4-BE49-F238E27FC236}">
                  <a16:creationId xmlns:a16="http://schemas.microsoft.com/office/drawing/2014/main" id="{B320008D-B59D-33FD-185E-C5DE6C46B431}"/>
                </a:ext>
              </a:extLst>
            </p:cNvPr>
            <p:cNvGrpSpPr/>
            <p:nvPr/>
          </p:nvGrpSpPr>
          <p:grpSpPr>
            <a:xfrm>
              <a:off x="25343424" y="36293142"/>
              <a:ext cx="6912770" cy="6246457"/>
              <a:chOff x="450265" y="357930"/>
              <a:chExt cx="5558649" cy="5261148"/>
            </a:xfrm>
            <a:solidFill>
              <a:srgbClr val="81A263"/>
            </a:solidFill>
          </p:grpSpPr>
          <p:pic>
            <p:nvPicPr>
              <p:cNvPr id="20" name="savana">
                <a:extLst>
                  <a:ext uri="{FF2B5EF4-FFF2-40B4-BE49-F238E27FC236}">
                    <a16:creationId xmlns:a16="http://schemas.microsoft.com/office/drawing/2014/main" id="{78AD0772-F27C-CFBC-095B-0C5A53EFA9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b="21179"/>
              <a:stretch/>
            </p:blipFill>
            <p:spPr>
              <a:xfrm>
                <a:off x="450265" y="357930"/>
                <a:ext cx="5558649" cy="3359827"/>
              </a:xfrm>
              <a:prstGeom prst="rect">
                <a:avLst/>
              </a:prstGeom>
            </p:spPr>
          </p:pic>
          <p:pic>
            <p:nvPicPr>
              <p:cNvPr id="21" name="savana">
                <a:extLst>
                  <a:ext uri="{FF2B5EF4-FFF2-40B4-BE49-F238E27FC236}">
                    <a16:creationId xmlns:a16="http://schemas.microsoft.com/office/drawing/2014/main" id="{63FDF6E1-A514-664C-6D61-A410C4EA1B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51275" t="49829" r="35268" b="5043"/>
              <a:stretch/>
            </p:blipFill>
            <p:spPr>
              <a:xfrm flipH="1">
                <a:off x="2948064" y="3695433"/>
                <a:ext cx="748037" cy="1923645"/>
              </a:xfrm>
              <a:prstGeom prst="roundRect">
                <a:avLst>
                  <a:gd name="adj" fmla="val 1821"/>
                </a:avLst>
              </a:prstGeom>
            </p:spPr>
          </p:pic>
        </p:grpSp>
        <p:sp>
          <p:nvSpPr>
            <p:cNvPr id="22" name="Cadre 21">
              <a:extLst>
                <a:ext uri="{FF2B5EF4-FFF2-40B4-BE49-F238E27FC236}">
                  <a16:creationId xmlns:a16="http://schemas.microsoft.com/office/drawing/2014/main" id="{58097C26-B9E3-94C6-33F3-0B469C7D93FA}"/>
                </a:ext>
              </a:extLst>
            </p:cNvPr>
            <p:cNvSpPr/>
            <p:nvPr/>
          </p:nvSpPr>
          <p:spPr>
            <a:xfrm>
              <a:off x="0" y="0"/>
              <a:ext cx="32399288" cy="43200638"/>
            </a:xfrm>
            <a:custGeom>
              <a:avLst/>
              <a:gdLst>
                <a:gd name="connsiteX0" fmla="*/ 0 w 32399288"/>
                <a:gd name="connsiteY0" fmla="*/ 0 h 43200638"/>
                <a:gd name="connsiteX1" fmla="*/ -282632 w 32399288"/>
                <a:gd name="connsiteY1" fmla="*/ 0 h 43200638"/>
                <a:gd name="connsiteX2" fmla="*/ -565264 w 32399288"/>
                <a:gd name="connsiteY2" fmla="*/ 0 h 43200638"/>
                <a:gd name="connsiteX3" fmla="*/ 124082 w 32399288"/>
                <a:gd name="connsiteY3" fmla="*/ 0 h 43200638"/>
                <a:gd name="connsiteX4" fmla="*/ 165443 w 32399288"/>
                <a:gd name="connsiteY4" fmla="*/ 0 h 43200638"/>
                <a:gd name="connsiteX5" fmla="*/ 1178783 w 32399288"/>
                <a:gd name="connsiteY5" fmla="*/ 0 h 43200638"/>
                <a:gd name="connsiteX6" fmla="*/ 2192122 w 32399288"/>
                <a:gd name="connsiteY6" fmla="*/ 0 h 43200638"/>
                <a:gd name="connsiteX7" fmla="*/ 3529454 w 32399288"/>
                <a:gd name="connsiteY7" fmla="*/ 0 h 43200638"/>
                <a:gd name="connsiteX8" fmla="*/ 3570815 w 32399288"/>
                <a:gd name="connsiteY8" fmla="*/ 0 h 43200638"/>
                <a:gd name="connsiteX9" fmla="*/ 4584155 w 32399288"/>
                <a:gd name="connsiteY9" fmla="*/ 0 h 43200638"/>
                <a:gd name="connsiteX10" fmla="*/ 4301522 w 32399288"/>
                <a:gd name="connsiteY10" fmla="*/ 0 h 43200638"/>
                <a:gd name="connsiteX11" fmla="*/ 4666876 w 32399288"/>
                <a:gd name="connsiteY11" fmla="*/ 0 h 43200638"/>
                <a:gd name="connsiteX12" fmla="*/ 6004208 w 32399288"/>
                <a:gd name="connsiteY12" fmla="*/ 0 h 43200638"/>
                <a:gd name="connsiteX13" fmla="*/ 7341541 w 32399288"/>
                <a:gd name="connsiteY13" fmla="*/ 0 h 43200638"/>
                <a:gd name="connsiteX14" fmla="*/ 7706894 w 32399288"/>
                <a:gd name="connsiteY14" fmla="*/ 0 h 43200638"/>
                <a:gd name="connsiteX15" fmla="*/ 8396241 w 32399288"/>
                <a:gd name="connsiteY15" fmla="*/ 0 h 43200638"/>
                <a:gd name="connsiteX16" fmla="*/ 9409580 w 32399288"/>
                <a:gd name="connsiteY16" fmla="*/ 0 h 43200638"/>
                <a:gd name="connsiteX17" fmla="*/ 10746913 w 32399288"/>
                <a:gd name="connsiteY17" fmla="*/ 0 h 43200638"/>
                <a:gd name="connsiteX18" fmla="*/ 10464281 w 32399288"/>
                <a:gd name="connsiteY18" fmla="*/ 0 h 43200638"/>
                <a:gd name="connsiteX19" fmla="*/ 10829634 w 32399288"/>
                <a:gd name="connsiteY19" fmla="*/ 0 h 43200638"/>
                <a:gd name="connsiteX20" fmla="*/ 12166967 w 32399288"/>
                <a:gd name="connsiteY20" fmla="*/ 0 h 43200638"/>
                <a:gd name="connsiteX21" fmla="*/ 13504299 w 32399288"/>
                <a:gd name="connsiteY21" fmla="*/ 0 h 43200638"/>
                <a:gd name="connsiteX22" fmla="*/ 13221667 w 32399288"/>
                <a:gd name="connsiteY22" fmla="*/ 0 h 43200638"/>
                <a:gd name="connsiteX23" fmla="*/ 12939035 w 32399288"/>
                <a:gd name="connsiteY23" fmla="*/ 0 h 43200638"/>
                <a:gd name="connsiteX24" fmla="*/ 14276367 w 32399288"/>
                <a:gd name="connsiteY24" fmla="*/ 0 h 43200638"/>
                <a:gd name="connsiteX25" fmla="*/ 15289707 w 32399288"/>
                <a:gd name="connsiteY25" fmla="*/ 0 h 43200638"/>
                <a:gd name="connsiteX26" fmla="*/ 15331067 w 32399288"/>
                <a:gd name="connsiteY26" fmla="*/ 0 h 43200638"/>
                <a:gd name="connsiteX27" fmla="*/ 16668400 w 32399288"/>
                <a:gd name="connsiteY27" fmla="*/ 0 h 43200638"/>
                <a:gd name="connsiteX28" fmla="*/ 17357746 w 32399288"/>
                <a:gd name="connsiteY28" fmla="*/ 0 h 43200638"/>
                <a:gd name="connsiteX29" fmla="*/ 18047093 w 32399288"/>
                <a:gd name="connsiteY29" fmla="*/ 0 h 43200638"/>
                <a:gd name="connsiteX30" fmla="*/ 18412446 w 32399288"/>
                <a:gd name="connsiteY30" fmla="*/ 0 h 43200638"/>
                <a:gd name="connsiteX31" fmla="*/ 19101793 w 32399288"/>
                <a:gd name="connsiteY31" fmla="*/ 0 h 43200638"/>
                <a:gd name="connsiteX32" fmla="*/ 18819161 w 32399288"/>
                <a:gd name="connsiteY32" fmla="*/ 0 h 43200638"/>
                <a:gd name="connsiteX33" fmla="*/ 18860522 w 32399288"/>
                <a:gd name="connsiteY33" fmla="*/ 0 h 43200638"/>
                <a:gd name="connsiteX34" fmla="*/ 18901882 w 32399288"/>
                <a:gd name="connsiteY34" fmla="*/ 0 h 43200638"/>
                <a:gd name="connsiteX35" fmla="*/ 19591229 w 32399288"/>
                <a:gd name="connsiteY35" fmla="*/ 0 h 43200638"/>
                <a:gd name="connsiteX36" fmla="*/ 20604568 w 32399288"/>
                <a:gd name="connsiteY36" fmla="*/ 0 h 43200638"/>
                <a:gd name="connsiteX37" fmla="*/ 21617908 w 32399288"/>
                <a:gd name="connsiteY37" fmla="*/ 0 h 43200638"/>
                <a:gd name="connsiteX38" fmla="*/ 22307254 w 32399288"/>
                <a:gd name="connsiteY38" fmla="*/ 0 h 43200638"/>
                <a:gd name="connsiteX39" fmla="*/ 23644587 w 32399288"/>
                <a:gd name="connsiteY39" fmla="*/ 0 h 43200638"/>
                <a:gd name="connsiteX40" fmla="*/ 23361955 w 32399288"/>
                <a:gd name="connsiteY40" fmla="*/ 0 h 43200638"/>
                <a:gd name="connsiteX41" fmla="*/ 23079323 w 32399288"/>
                <a:gd name="connsiteY41" fmla="*/ 0 h 43200638"/>
                <a:gd name="connsiteX42" fmla="*/ 24416655 w 32399288"/>
                <a:gd name="connsiteY42" fmla="*/ 0 h 43200638"/>
                <a:gd name="connsiteX43" fmla="*/ 25429994 w 32399288"/>
                <a:gd name="connsiteY43" fmla="*/ 0 h 43200638"/>
                <a:gd name="connsiteX44" fmla="*/ 25795348 w 32399288"/>
                <a:gd name="connsiteY44" fmla="*/ 0 h 43200638"/>
                <a:gd name="connsiteX45" fmla="*/ 26808687 w 32399288"/>
                <a:gd name="connsiteY45" fmla="*/ 0 h 43200638"/>
                <a:gd name="connsiteX46" fmla="*/ 27822027 w 32399288"/>
                <a:gd name="connsiteY46" fmla="*/ 0 h 43200638"/>
                <a:gd name="connsiteX47" fmla="*/ 27863388 w 32399288"/>
                <a:gd name="connsiteY47" fmla="*/ 0 h 43200638"/>
                <a:gd name="connsiteX48" fmla="*/ 28228741 w 32399288"/>
                <a:gd name="connsiteY48" fmla="*/ 0 h 43200638"/>
                <a:gd name="connsiteX49" fmla="*/ 29566074 w 32399288"/>
                <a:gd name="connsiteY49" fmla="*/ 0 h 43200638"/>
                <a:gd name="connsiteX50" fmla="*/ 30579413 w 32399288"/>
                <a:gd name="connsiteY50" fmla="*/ 0 h 43200638"/>
                <a:gd name="connsiteX51" fmla="*/ 31592753 w 32399288"/>
                <a:gd name="connsiteY51" fmla="*/ 0 h 43200638"/>
                <a:gd name="connsiteX52" fmla="*/ 31310120 w 32399288"/>
                <a:gd name="connsiteY52" fmla="*/ 0 h 43200638"/>
                <a:gd name="connsiteX53" fmla="*/ 31027488 w 32399288"/>
                <a:gd name="connsiteY53" fmla="*/ 0 h 43200638"/>
                <a:gd name="connsiteX54" fmla="*/ 30744856 w 32399288"/>
                <a:gd name="connsiteY54" fmla="*/ 0 h 43200638"/>
                <a:gd name="connsiteX55" fmla="*/ 31758196 w 32399288"/>
                <a:gd name="connsiteY55" fmla="*/ 0 h 43200638"/>
                <a:gd name="connsiteX56" fmla="*/ 31799556 w 32399288"/>
                <a:gd name="connsiteY56" fmla="*/ 0 h 43200638"/>
                <a:gd name="connsiteX57" fmla="*/ 32399288 w 32399288"/>
                <a:gd name="connsiteY57" fmla="*/ 0 h 43200638"/>
                <a:gd name="connsiteX58" fmla="*/ 32399288 w 32399288"/>
                <a:gd name="connsiteY58" fmla="*/ 264778 h 43200638"/>
                <a:gd name="connsiteX59" fmla="*/ 32399288 w 32399288"/>
                <a:gd name="connsiteY59" fmla="*/ 529556 h 43200638"/>
                <a:gd name="connsiteX60" fmla="*/ 32399288 w 32399288"/>
                <a:gd name="connsiteY60" fmla="*/ 1658347 h 43200638"/>
                <a:gd name="connsiteX61" fmla="*/ 32399288 w 32399288"/>
                <a:gd name="connsiteY61" fmla="*/ 2355132 h 43200638"/>
                <a:gd name="connsiteX62" fmla="*/ 32399288 w 32399288"/>
                <a:gd name="connsiteY62" fmla="*/ 2619910 h 43200638"/>
                <a:gd name="connsiteX63" fmla="*/ 32399288 w 32399288"/>
                <a:gd name="connsiteY63" fmla="*/ 2884688 h 43200638"/>
                <a:gd name="connsiteX64" fmla="*/ 32399288 w 32399288"/>
                <a:gd name="connsiteY64" fmla="*/ 3149466 h 43200638"/>
                <a:gd name="connsiteX65" fmla="*/ 32399288 w 32399288"/>
                <a:gd name="connsiteY65" fmla="*/ 4278257 h 43200638"/>
                <a:gd name="connsiteX66" fmla="*/ 32399288 w 32399288"/>
                <a:gd name="connsiteY66" fmla="*/ 5839054 h 43200638"/>
                <a:gd name="connsiteX67" fmla="*/ 32399288 w 32399288"/>
                <a:gd name="connsiteY67" fmla="*/ 6103832 h 43200638"/>
                <a:gd name="connsiteX68" fmla="*/ 32399288 w 32399288"/>
                <a:gd name="connsiteY68" fmla="*/ 6368610 h 43200638"/>
                <a:gd name="connsiteX69" fmla="*/ 32399288 w 32399288"/>
                <a:gd name="connsiteY69" fmla="*/ 6201382 h 43200638"/>
                <a:gd name="connsiteX70" fmla="*/ 32399288 w 32399288"/>
                <a:gd name="connsiteY70" fmla="*/ 6466160 h 43200638"/>
                <a:gd name="connsiteX71" fmla="*/ 32399288 w 32399288"/>
                <a:gd name="connsiteY71" fmla="*/ 6730938 h 43200638"/>
                <a:gd name="connsiteX72" fmla="*/ 32399288 w 32399288"/>
                <a:gd name="connsiteY72" fmla="*/ 7427723 h 43200638"/>
                <a:gd name="connsiteX73" fmla="*/ 32399288 w 32399288"/>
                <a:gd name="connsiteY73" fmla="*/ 8556513 h 43200638"/>
                <a:gd name="connsiteX74" fmla="*/ 32399288 w 32399288"/>
                <a:gd name="connsiteY74" fmla="*/ 9253298 h 43200638"/>
                <a:gd name="connsiteX75" fmla="*/ 32399288 w 32399288"/>
                <a:gd name="connsiteY75" fmla="*/ 9950082 h 43200638"/>
                <a:gd name="connsiteX76" fmla="*/ 32399288 w 32399288"/>
                <a:gd name="connsiteY76" fmla="*/ 11078873 h 43200638"/>
                <a:gd name="connsiteX77" fmla="*/ 32399288 w 32399288"/>
                <a:gd name="connsiteY77" fmla="*/ 12207664 h 43200638"/>
                <a:gd name="connsiteX78" fmla="*/ 32399288 w 32399288"/>
                <a:gd name="connsiteY78" fmla="*/ 12904449 h 43200638"/>
                <a:gd name="connsiteX79" fmla="*/ 32399288 w 32399288"/>
                <a:gd name="connsiteY79" fmla="*/ 13169227 h 43200638"/>
                <a:gd name="connsiteX80" fmla="*/ 32399288 w 32399288"/>
                <a:gd name="connsiteY80" fmla="*/ 13001998 h 43200638"/>
                <a:gd name="connsiteX81" fmla="*/ 32399288 w 32399288"/>
                <a:gd name="connsiteY81" fmla="*/ 14562796 h 43200638"/>
                <a:gd name="connsiteX82" fmla="*/ 32399288 w 32399288"/>
                <a:gd name="connsiteY82" fmla="*/ 13963561 h 43200638"/>
                <a:gd name="connsiteX83" fmla="*/ 32399288 w 32399288"/>
                <a:gd name="connsiteY83" fmla="*/ 13364326 h 43200638"/>
                <a:gd name="connsiteX84" fmla="*/ 32399288 w 32399288"/>
                <a:gd name="connsiteY84" fmla="*/ 13197098 h 43200638"/>
                <a:gd name="connsiteX85" fmla="*/ 32399288 w 32399288"/>
                <a:gd name="connsiteY85" fmla="*/ 13029870 h 43200638"/>
                <a:gd name="connsiteX86" fmla="*/ 32399288 w 32399288"/>
                <a:gd name="connsiteY86" fmla="*/ 13294648 h 43200638"/>
                <a:gd name="connsiteX87" fmla="*/ 32399288 w 32399288"/>
                <a:gd name="connsiteY87" fmla="*/ 14855445 h 43200638"/>
                <a:gd name="connsiteX88" fmla="*/ 32399288 w 32399288"/>
                <a:gd name="connsiteY88" fmla="*/ 15552230 h 43200638"/>
                <a:gd name="connsiteX89" fmla="*/ 32399288 w 32399288"/>
                <a:gd name="connsiteY89" fmla="*/ 17113027 h 43200638"/>
                <a:gd name="connsiteX90" fmla="*/ 32399288 w 32399288"/>
                <a:gd name="connsiteY90" fmla="*/ 17377805 h 43200638"/>
                <a:gd name="connsiteX91" fmla="*/ 32399288 w 32399288"/>
                <a:gd name="connsiteY91" fmla="*/ 18506596 h 43200638"/>
                <a:gd name="connsiteX92" fmla="*/ 32399288 w 32399288"/>
                <a:gd name="connsiteY92" fmla="*/ 18339368 h 43200638"/>
                <a:gd name="connsiteX93" fmla="*/ 32399288 w 32399288"/>
                <a:gd name="connsiteY93" fmla="*/ 19900165 h 43200638"/>
                <a:gd name="connsiteX94" fmla="*/ 32399288 w 32399288"/>
                <a:gd name="connsiteY94" fmla="*/ 20164943 h 43200638"/>
                <a:gd name="connsiteX95" fmla="*/ 32399288 w 32399288"/>
                <a:gd name="connsiteY95" fmla="*/ 19997715 h 43200638"/>
                <a:gd name="connsiteX96" fmla="*/ 32399288 w 32399288"/>
                <a:gd name="connsiteY96" fmla="*/ 20262493 h 43200638"/>
                <a:gd name="connsiteX97" fmla="*/ 32399288 w 32399288"/>
                <a:gd name="connsiteY97" fmla="*/ 19663258 h 43200638"/>
                <a:gd name="connsiteX98" fmla="*/ 32399288 w 32399288"/>
                <a:gd name="connsiteY98" fmla="*/ 21224055 h 43200638"/>
                <a:gd name="connsiteX99" fmla="*/ 32399288 w 32399288"/>
                <a:gd name="connsiteY99" fmla="*/ 20624821 h 43200638"/>
                <a:gd name="connsiteX100" fmla="*/ 32399288 w 32399288"/>
                <a:gd name="connsiteY100" fmla="*/ 22185618 h 43200638"/>
                <a:gd name="connsiteX101" fmla="*/ 32399288 w 32399288"/>
                <a:gd name="connsiteY101" fmla="*/ 21586383 h 43200638"/>
                <a:gd name="connsiteX102" fmla="*/ 32399288 w 32399288"/>
                <a:gd name="connsiteY102" fmla="*/ 20987149 h 43200638"/>
                <a:gd name="connsiteX103" fmla="*/ 32399288 w 32399288"/>
                <a:gd name="connsiteY103" fmla="*/ 21683933 h 43200638"/>
                <a:gd name="connsiteX104" fmla="*/ 32399288 w 32399288"/>
                <a:gd name="connsiteY104" fmla="*/ 21084698 h 43200638"/>
                <a:gd name="connsiteX105" fmla="*/ 32399288 w 32399288"/>
                <a:gd name="connsiteY105" fmla="*/ 22645496 h 43200638"/>
                <a:gd name="connsiteX106" fmla="*/ 32399288 w 32399288"/>
                <a:gd name="connsiteY106" fmla="*/ 22478267 h 43200638"/>
                <a:gd name="connsiteX107" fmla="*/ 32399288 w 32399288"/>
                <a:gd name="connsiteY107" fmla="*/ 23175052 h 43200638"/>
                <a:gd name="connsiteX108" fmla="*/ 32399288 w 32399288"/>
                <a:gd name="connsiteY108" fmla="*/ 23439830 h 43200638"/>
                <a:gd name="connsiteX109" fmla="*/ 32399288 w 32399288"/>
                <a:gd name="connsiteY109" fmla="*/ 25000627 h 43200638"/>
                <a:gd name="connsiteX110" fmla="*/ 32399288 w 32399288"/>
                <a:gd name="connsiteY110" fmla="*/ 26561425 h 43200638"/>
                <a:gd name="connsiteX111" fmla="*/ 32399288 w 32399288"/>
                <a:gd name="connsiteY111" fmla="*/ 25962190 h 43200638"/>
                <a:gd name="connsiteX112" fmla="*/ 32399288 w 32399288"/>
                <a:gd name="connsiteY112" fmla="*/ 25362955 h 43200638"/>
                <a:gd name="connsiteX113" fmla="*/ 32399288 w 32399288"/>
                <a:gd name="connsiteY113" fmla="*/ 26491746 h 43200638"/>
                <a:gd name="connsiteX114" fmla="*/ 32399288 w 32399288"/>
                <a:gd name="connsiteY114" fmla="*/ 25892511 h 43200638"/>
                <a:gd name="connsiteX115" fmla="*/ 32399288 w 32399288"/>
                <a:gd name="connsiteY115" fmla="*/ 26157290 h 43200638"/>
                <a:gd name="connsiteX116" fmla="*/ 32399288 w 32399288"/>
                <a:gd name="connsiteY116" fmla="*/ 27286080 h 43200638"/>
                <a:gd name="connsiteX117" fmla="*/ 32399288 w 32399288"/>
                <a:gd name="connsiteY117" fmla="*/ 27982865 h 43200638"/>
                <a:gd name="connsiteX118" fmla="*/ 32399288 w 32399288"/>
                <a:gd name="connsiteY118" fmla="*/ 27383630 h 43200638"/>
                <a:gd name="connsiteX119" fmla="*/ 32399288 w 32399288"/>
                <a:gd name="connsiteY119" fmla="*/ 26784396 h 43200638"/>
                <a:gd name="connsiteX120" fmla="*/ 32399288 w 32399288"/>
                <a:gd name="connsiteY120" fmla="*/ 28345193 h 43200638"/>
                <a:gd name="connsiteX121" fmla="*/ 32399288 w 32399288"/>
                <a:gd name="connsiteY121" fmla="*/ 29473984 h 43200638"/>
                <a:gd name="connsiteX122" fmla="*/ 32399288 w 32399288"/>
                <a:gd name="connsiteY122" fmla="*/ 28874749 h 43200638"/>
                <a:gd name="connsiteX123" fmla="*/ 32399288 w 32399288"/>
                <a:gd name="connsiteY123" fmla="*/ 28275514 h 43200638"/>
                <a:gd name="connsiteX124" fmla="*/ 32399288 w 32399288"/>
                <a:gd name="connsiteY124" fmla="*/ 27676280 h 43200638"/>
                <a:gd name="connsiteX125" fmla="*/ 32399288 w 32399288"/>
                <a:gd name="connsiteY125" fmla="*/ 28805071 h 43200638"/>
                <a:gd name="connsiteX126" fmla="*/ 32399288 w 32399288"/>
                <a:gd name="connsiteY126" fmla="*/ 29069849 h 43200638"/>
                <a:gd name="connsiteX127" fmla="*/ 32399288 w 32399288"/>
                <a:gd name="connsiteY127" fmla="*/ 28902620 h 43200638"/>
                <a:gd name="connsiteX128" fmla="*/ 32399288 w 32399288"/>
                <a:gd name="connsiteY128" fmla="*/ 28303386 h 43200638"/>
                <a:gd name="connsiteX129" fmla="*/ 32399288 w 32399288"/>
                <a:gd name="connsiteY129" fmla="*/ 28136157 h 43200638"/>
                <a:gd name="connsiteX130" fmla="*/ 32399288 w 32399288"/>
                <a:gd name="connsiteY130" fmla="*/ 28832942 h 43200638"/>
                <a:gd name="connsiteX131" fmla="*/ 32399288 w 32399288"/>
                <a:gd name="connsiteY131" fmla="*/ 28665714 h 43200638"/>
                <a:gd name="connsiteX132" fmla="*/ 32399288 w 32399288"/>
                <a:gd name="connsiteY132" fmla="*/ 30226511 h 43200638"/>
                <a:gd name="connsiteX133" fmla="*/ 32399288 w 32399288"/>
                <a:gd name="connsiteY133" fmla="*/ 30491289 h 43200638"/>
                <a:gd name="connsiteX134" fmla="*/ 32399288 w 32399288"/>
                <a:gd name="connsiteY134" fmla="*/ 30756067 h 43200638"/>
                <a:gd name="connsiteX135" fmla="*/ 32399288 w 32399288"/>
                <a:gd name="connsiteY135" fmla="*/ 31452852 h 43200638"/>
                <a:gd name="connsiteX136" fmla="*/ 32399288 w 32399288"/>
                <a:gd name="connsiteY136" fmla="*/ 32149636 h 43200638"/>
                <a:gd name="connsiteX137" fmla="*/ 32399288 w 32399288"/>
                <a:gd name="connsiteY137" fmla="*/ 31982408 h 43200638"/>
                <a:gd name="connsiteX138" fmla="*/ 32399288 w 32399288"/>
                <a:gd name="connsiteY138" fmla="*/ 32679192 h 43200638"/>
                <a:gd name="connsiteX139" fmla="*/ 32399288 w 32399288"/>
                <a:gd name="connsiteY139" fmla="*/ 33375977 h 43200638"/>
                <a:gd name="connsiteX140" fmla="*/ 32399288 w 32399288"/>
                <a:gd name="connsiteY140" fmla="*/ 32776742 h 43200638"/>
                <a:gd name="connsiteX141" fmla="*/ 32399288 w 32399288"/>
                <a:gd name="connsiteY141" fmla="*/ 34337539 h 43200638"/>
                <a:gd name="connsiteX142" fmla="*/ 32399288 w 32399288"/>
                <a:gd name="connsiteY142" fmla="*/ 34602317 h 43200638"/>
                <a:gd name="connsiteX143" fmla="*/ 32399288 w 32399288"/>
                <a:gd name="connsiteY143" fmla="*/ 34867096 h 43200638"/>
                <a:gd name="connsiteX144" fmla="*/ 32399288 w 32399288"/>
                <a:gd name="connsiteY144" fmla="*/ 36427893 h 43200638"/>
                <a:gd name="connsiteX145" fmla="*/ 32399288 w 32399288"/>
                <a:gd name="connsiteY145" fmla="*/ 36260665 h 43200638"/>
                <a:gd name="connsiteX146" fmla="*/ 32399288 w 32399288"/>
                <a:gd name="connsiteY146" fmla="*/ 36093436 h 43200638"/>
                <a:gd name="connsiteX147" fmla="*/ 32399288 w 32399288"/>
                <a:gd name="connsiteY147" fmla="*/ 37222227 h 43200638"/>
                <a:gd name="connsiteX148" fmla="*/ 32399288 w 32399288"/>
                <a:gd name="connsiteY148" fmla="*/ 37487005 h 43200638"/>
                <a:gd name="connsiteX149" fmla="*/ 32399288 w 32399288"/>
                <a:gd name="connsiteY149" fmla="*/ 37319777 h 43200638"/>
                <a:gd name="connsiteX150" fmla="*/ 32399288 w 32399288"/>
                <a:gd name="connsiteY150" fmla="*/ 36720542 h 43200638"/>
                <a:gd name="connsiteX151" fmla="*/ 32399288 w 32399288"/>
                <a:gd name="connsiteY151" fmla="*/ 37417327 h 43200638"/>
                <a:gd name="connsiteX152" fmla="*/ 32399288 w 32399288"/>
                <a:gd name="connsiteY152" fmla="*/ 38546118 h 43200638"/>
                <a:gd name="connsiteX153" fmla="*/ 32399288 w 32399288"/>
                <a:gd name="connsiteY153" fmla="*/ 39674909 h 43200638"/>
                <a:gd name="connsiteX154" fmla="*/ 32399288 w 32399288"/>
                <a:gd name="connsiteY154" fmla="*/ 40371693 h 43200638"/>
                <a:gd name="connsiteX155" fmla="*/ 32399288 w 32399288"/>
                <a:gd name="connsiteY155" fmla="*/ 41932490 h 43200638"/>
                <a:gd name="connsiteX156" fmla="*/ 32399288 w 32399288"/>
                <a:gd name="connsiteY156" fmla="*/ 43200638 h 43200638"/>
                <a:gd name="connsiteX157" fmla="*/ 32357927 w 32399288"/>
                <a:gd name="connsiteY157" fmla="*/ 43200638 h 43200638"/>
                <a:gd name="connsiteX158" fmla="*/ 31020595 w 32399288"/>
                <a:gd name="connsiteY158" fmla="*/ 43200638 h 43200638"/>
                <a:gd name="connsiteX159" fmla="*/ 30331248 w 32399288"/>
                <a:gd name="connsiteY159" fmla="*/ 43200638 h 43200638"/>
                <a:gd name="connsiteX160" fmla="*/ 29965895 w 32399288"/>
                <a:gd name="connsiteY160" fmla="*/ 43200638 h 43200638"/>
                <a:gd name="connsiteX161" fmla="*/ 30248527 w 32399288"/>
                <a:gd name="connsiteY161" fmla="*/ 43200638 h 43200638"/>
                <a:gd name="connsiteX162" fmla="*/ 29559180 w 32399288"/>
                <a:gd name="connsiteY162" fmla="*/ 43200638 h 43200638"/>
                <a:gd name="connsiteX163" fmla="*/ 28545841 w 32399288"/>
                <a:gd name="connsiteY163" fmla="*/ 43200638 h 43200638"/>
                <a:gd name="connsiteX164" fmla="*/ 28828473 w 32399288"/>
                <a:gd name="connsiteY164" fmla="*/ 43200638 h 43200638"/>
                <a:gd name="connsiteX165" fmla="*/ 28139126 w 32399288"/>
                <a:gd name="connsiteY165" fmla="*/ 43200638 h 43200638"/>
                <a:gd name="connsiteX166" fmla="*/ 27773773 w 32399288"/>
                <a:gd name="connsiteY166" fmla="*/ 43200638 h 43200638"/>
                <a:gd name="connsiteX167" fmla="*/ 26760433 w 32399288"/>
                <a:gd name="connsiteY167" fmla="*/ 43200638 h 43200638"/>
                <a:gd name="connsiteX168" fmla="*/ 25747094 w 32399288"/>
                <a:gd name="connsiteY168" fmla="*/ 43200638 h 43200638"/>
                <a:gd name="connsiteX169" fmla="*/ 25381740 w 32399288"/>
                <a:gd name="connsiteY169" fmla="*/ 43200638 h 43200638"/>
                <a:gd name="connsiteX170" fmla="*/ 25664372 w 32399288"/>
                <a:gd name="connsiteY170" fmla="*/ 43200638 h 43200638"/>
                <a:gd name="connsiteX171" fmla="*/ 25947004 w 32399288"/>
                <a:gd name="connsiteY171" fmla="*/ 43200638 h 43200638"/>
                <a:gd name="connsiteX172" fmla="*/ 25257658 w 32399288"/>
                <a:gd name="connsiteY172" fmla="*/ 43200638 h 43200638"/>
                <a:gd name="connsiteX173" fmla="*/ 23920325 w 32399288"/>
                <a:gd name="connsiteY173" fmla="*/ 43200638 h 43200638"/>
                <a:gd name="connsiteX174" fmla="*/ 22906986 w 32399288"/>
                <a:gd name="connsiteY174" fmla="*/ 43200638 h 43200638"/>
                <a:gd name="connsiteX175" fmla="*/ 21893647 w 32399288"/>
                <a:gd name="connsiteY175" fmla="*/ 43200638 h 43200638"/>
                <a:gd name="connsiteX176" fmla="*/ 21528293 w 32399288"/>
                <a:gd name="connsiteY176" fmla="*/ 43200638 h 43200638"/>
                <a:gd name="connsiteX177" fmla="*/ 20190961 w 32399288"/>
                <a:gd name="connsiteY177" fmla="*/ 43200638 h 43200638"/>
                <a:gd name="connsiteX178" fmla="*/ 20473593 w 32399288"/>
                <a:gd name="connsiteY178" fmla="*/ 43200638 h 43200638"/>
                <a:gd name="connsiteX179" fmla="*/ 19460253 w 32399288"/>
                <a:gd name="connsiteY179" fmla="*/ 43200638 h 43200638"/>
                <a:gd name="connsiteX180" fmla="*/ 18122921 w 32399288"/>
                <a:gd name="connsiteY180" fmla="*/ 43200638 h 43200638"/>
                <a:gd name="connsiteX181" fmla="*/ 17433574 w 32399288"/>
                <a:gd name="connsiteY181" fmla="*/ 43200638 h 43200638"/>
                <a:gd name="connsiteX182" fmla="*/ 17716206 w 32399288"/>
                <a:gd name="connsiteY182" fmla="*/ 43200638 h 43200638"/>
                <a:gd name="connsiteX183" fmla="*/ 17350853 w 32399288"/>
                <a:gd name="connsiteY183" fmla="*/ 43200638 h 43200638"/>
                <a:gd name="connsiteX184" fmla="*/ 17309492 w 32399288"/>
                <a:gd name="connsiteY184" fmla="*/ 43200638 h 43200638"/>
                <a:gd name="connsiteX185" fmla="*/ 16944138 w 32399288"/>
                <a:gd name="connsiteY185" fmla="*/ 43200638 h 43200638"/>
                <a:gd name="connsiteX186" fmla="*/ 16254792 w 32399288"/>
                <a:gd name="connsiteY186" fmla="*/ 43200638 h 43200638"/>
                <a:gd name="connsiteX187" fmla="*/ 15889438 w 32399288"/>
                <a:gd name="connsiteY187" fmla="*/ 43200638 h 43200638"/>
                <a:gd name="connsiteX188" fmla="*/ 15200091 w 32399288"/>
                <a:gd name="connsiteY188" fmla="*/ 43200638 h 43200638"/>
                <a:gd name="connsiteX189" fmla="*/ 15482724 w 32399288"/>
                <a:gd name="connsiteY189" fmla="*/ 43200638 h 43200638"/>
                <a:gd name="connsiteX190" fmla="*/ 15765356 w 32399288"/>
                <a:gd name="connsiteY190" fmla="*/ 43200638 h 43200638"/>
                <a:gd name="connsiteX191" fmla="*/ 15723995 w 32399288"/>
                <a:gd name="connsiteY191" fmla="*/ 43200638 h 43200638"/>
                <a:gd name="connsiteX192" fmla="*/ 15682634 w 32399288"/>
                <a:gd name="connsiteY192" fmla="*/ 43200638 h 43200638"/>
                <a:gd name="connsiteX193" fmla="*/ 14669295 w 32399288"/>
                <a:gd name="connsiteY193" fmla="*/ 43200638 h 43200638"/>
                <a:gd name="connsiteX194" fmla="*/ 14303941 w 32399288"/>
                <a:gd name="connsiteY194" fmla="*/ 43200638 h 43200638"/>
                <a:gd name="connsiteX195" fmla="*/ 14586573 w 32399288"/>
                <a:gd name="connsiteY195" fmla="*/ 43200638 h 43200638"/>
                <a:gd name="connsiteX196" fmla="*/ 13573234 w 32399288"/>
                <a:gd name="connsiteY196" fmla="*/ 43200638 h 43200638"/>
                <a:gd name="connsiteX197" fmla="*/ 12559894 w 32399288"/>
                <a:gd name="connsiteY197" fmla="*/ 43200638 h 43200638"/>
                <a:gd name="connsiteX198" fmla="*/ 12518533 w 32399288"/>
                <a:gd name="connsiteY198" fmla="*/ 43200638 h 43200638"/>
                <a:gd name="connsiteX199" fmla="*/ 11829187 w 32399288"/>
                <a:gd name="connsiteY199" fmla="*/ 43200638 h 43200638"/>
                <a:gd name="connsiteX200" fmla="*/ 11787826 w 32399288"/>
                <a:gd name="connsiteY200" fmla="*/ 43200638 h 43200638"/>
                <a:gd name="connsiteX201" fmla="*/ 11746465 w 32399288"/>
                <a:gd name="connsiteY201" fmla="*/ 43200638 h 43200638"/>
                <a:gd name="connsiteX202" fmla="*/ 10733126 w 32399288"/>
                <a:gd name="connsiteY202" fmla="*/ 43200638 h 43200638"/>
                <a:gd name="connsiteX203" fmla="*/ 10043779 w 32399288"/>
                <a:gd name="connsiteY203" fmla="*/ 43200638 h 43200638"/>
                <a:gd name="connsiteX204" fmla="*/ 9678426 w 32399288"/>
                <a:gd name="connsiteY204" fmla="*/ 43200638 h 43200638"/>
                <a:gd name="connsiteX205" fmla="*/ 9637065 w 32399288"/>
                <a:gd name="connsiteY205" fmla="*/ 43200638 h 43200638"/>
                <a:gd name="connsiteX206" fmla="*/ 8947718 w 32399288"/>
                <a:gd name="connsiteY206" fmla="*/ 43200638 h 43200638"/>
                <a:gd name="connsiteX207" fmla="*/ 8258372 w 32399288"/>
                <a:gd name="connsiteY207" fmla="*/ 43200638 h 43200638"/>
                <a:gd name="connsiteX208" fmla="*/ 6921039 w 32399288"/>
                <a:gd name="connsiteY208" fmla="*/ 43200638 h 43200638"/>
                <a:gd name="connsiteX209" fmla="*/ 5583707 w 32399288"/>
                <a:gd name="connsiteY209" fmla="*/ 43200638 h 43200638"/>
                <a:gd name="connsiteX210" fmla="*/ 4246375 w 32399288"/>
                <a:gd name="connsiteY210" fmla="*/ 43200638 h 43200638"/>
                <a:gd name="connsiteX211" fmla="*/ 3233035 w 32399288"/>
                <a:gd name="connsiteY211" fmla="*/ 43200638 h 43200638"/>
                <a:gd name="connsiteX212" fmla="*/ 2543689 w 32399288"/>
                <a:gd name="connsiteY212" fmla="*/ 43200638 h 43200638"/>
                <a:gd name="connsiteX213" fmla="*/ 1854342 w 32399288"/>
                <a:gd name="connsiteY213" fmla="*/ 43200638 h 43200638"/>
                <a:gd name="connsiteX214" fmla="*/ 1164996 w 32399288"/>
                <a:gd name="connsiteY214" fmla="*/ 43200638 h 43200638"/>
                <a:gd name="connsiteX215" fmla="*/ 1447628 w 32399288"/>
                <a:gd name="connsiteY215" fmla="*/ 43200638 h 43200638"/>
                <a:gd name="connsiteX216" fmla="*/ 1730260 w 32399288"/>
                <a:gd name="connsiteY216" fmla="*/ 43200638 h 43200638"/>
                <a:gd name="connsiteX217" fmla="*/ 2012892 w 32399288"/>
                <a:gd name="connsiteY217" fmla="*/ 43200638 h 43200638"/>
                <a:gd name="connsiteX218" fmla="*/ 1323545 w 32399288"/>
                <a:gd name="connsiteY218" fmla="*/ 43200638 h 43200638"/>
                <a:gd name="connsiteX219" fmla="*/ 0 w 32399288"/>
                <a:gd name="connsiteY219" fmla="*/ 43200638 h 43200638"/>
                <a:gd name="connsiteX220" fmla="*/ 0 w 32399288"/>
                <a:gd name="connsiteY220" fmla="*/ 43367866 h 43200638"/>
                <a:gd name="connsiteX221" fmla="*/ 0 w 32399288"/>
                <a:gd name="connsiteY221" fmla="*/ 42239075 h 43200638"/>
                <a:gd name="connsiteX222" fmla="*/ 0 w 32399288"/>
                <a:gd name="connsiteY222" fmla="*/ 41974297 h 43200638"/>
                <a:gd name="connsiteX223" fmla="*/ 0 w 32399288"/>
                <a:gd name="connsiteY223" fmla="*/ 40413500 h 43200638"/>
                <a:gd name="connsiteX224" fmla="*/ 0 w 32399288"/>
                <a:gd name="connsiteY224" fmla="*/ 38852703 h 43200638"/>
                <a:gd name="connsiteX225" fmla="*/ 0 w 32399288"/>
                <a:gd name="connsiteY225" fmla="*/ 38155918 h 43200638"/>
                <a:gd name="connsiteX226" fmla="*/ 0 w 32399288"/>
                <a:gd name="connsiteY226" fmla="*/ 37027127 h 43200638"/>
                <a:gd name="connsiteX227" fmla="*/ 0 w 32399288"/>
                <a:gd name="connsiteY227" fmla="*/ 37626362 h 43200638"/>
                <a:gd name="connsiteX228" fmla="*/ 0 w 32399288"/>
                <a:gd name="connsiteY228" fmla="*/ 37361584 h 43200638"/>
                <a:gd name="connsiteX229" fmla="*/ 0 w 32399288"/>
                <a:gd name="connsiteY229" fmla="*/ 37960819 h 43200638"/>
                <a:gd name="connsiteX230" fmla="*/ 0 w 32399288"/>
                <a:gd name="connsiteY230" fmla="*/ 38128047 h 43200638"/>
                <a:gd name="connsiteX231" fmla="*/ 0 w 32399288"/>
                <a:gd name="connsiteY231" fmla="*/ 37863269 h 43200638"/>
                <a:gd name="connsiteX232" fmla="*/ 0 w 32399288"/>
                <a:gd name="connsiteY232" fmla="*/ 37598491 h 43200638"/>
                <a:gd name="connsiteX233" fmla="*/ 0 w 32399288"/>
                <a:gd name="connsiteY233" fmla="*/ 36037694 h 43200638"/>
                <a:gd name="connsiteX234" fmla="*/ 0 w 32399288"/>
                <a:gd name="connsiteY234" fmla="*/ 35340909 h 43200638"/>
                <a:gd name="connsiteX235" fmla="*/ 0 w 32399288"/>
                <a:gd name="connsiteY235" fmla="*/ 34644125 h 43200638"/>
                <a:gd name="connsiteX236" fmla="*/ 0 w 32399288"/>
                <a:gd name="connsiteY236" fmla="*/ 33947340 h 43200638"/>
                <a:gd name="connsiteX237" fmla="*/ 0 w 32399288"/>
                <a:gd name="connsiteY237" fmla="*/ 34546575 h 43200638"/>
                <a:gd name="connsiteX238" fmla="*/ 0 w 32399288"/>
                <a:gd name="connsiteY238" fmla="*/ 32985777 h 43200638"/>
                <a:gd name="connsiteX239" fmla="*/ 0 w 32399288"/>
                <a:gd name="connsiteY239" fmla="*/ 33585012 h 43200638"/>
                <a:gd name="connsiteX240" fmla="*/ 0 w 32399288"/>
                <a:gd name="connsiteY240" fmla="*/ 33320234 h 43200638"/>
                <a:gd name="connsiteX241" fmla="*/ 0 w 32399288"/>
                <a:gd name="connsiteY241" fmla="*/ 32623450 h 43200638"/>
                <a:gd name="connsiteX242" fmla="*/ 0 w 32399288"/>
                <a:gd name="connsiteY242" fmla="*/ 33222684 h 43200638"/>
                <a:gd name="connsiteX243" fmla="*/ 0 w 32399288"/>
                <a:gd name="connsiteY243" fmla="*/ 33821919 h 43200638"/>
                <a:gd name="connsiteX244" fmla="*/ 0 w 32399288"/>
                <a:gd name="connsiteY244" fmla="*/ 34421154 h 43200638"/>
                <a:gd name="connsiteX245" fmla="*/ 0 w 32399288"/>
                <a:gd name="connsiteY245" fmla="*/ 34156375 h 43200638"/>
                <a:gd name="connsiteX246" fmla="*/ 0 w 32399288"/>
                <a:gd name="connsiteY246" fmla="*/ 33027585 h 43200638"/>
                <a:gd name="connsiteX247" fmla="*/ 0 w 32399288"/>
                <a:gd name="connsiteY247" fmla="*/ 33194813 h 43200638"/>
                <a:gd name="connsiteX248" fmla="*/ 0 w 32399288"/>
                <a:gd name="connsiteY248" fmla="*/ 33794047 h 43200638"/>
                <a:gd name="connsiteX249" fmla="*/ 0 w 32399288"/>
                <a:gd name="connsiteY249" fmla="*/ 34393282 h 43200638"/>
                <a:gd name="connsiteX250" fmla="*/ 0 w 32399288"/>
                <a:gd name="connsiteY250" fmla="*/ 33696498 h 43200638"/>
                <a:gd name="connsiteX251" fmla="*/ 0 w 32399288"/>
                <a:gd name="connsiteY251" fmla="*/ 32135700 h 43200638"/>
                <a:gd name="connsiteX252" fmla="*/ 0 w 32399288"/>
                <a:gd name="connsiteY252" fmla="*/ 31006910 h 43200638"/>
                <a:gd name="connsiteX253" fmla="*/ 0 w 32399288"/>
                <a:gd name="connsiteY253" fmla="*/ 31606144 h 43200638"/>
                <a:gd name="connsiteX254" fmla="*/ 0 w 32399288"/>
                <a:gd name="connsiteY254" fmla="*/ 31773372 h 43200638"/>
                <a:gd name="connsiteX255" fmla="*/ 0 w 32399288"/>
                <a:gd name="connsiteY255" fmla="*/ 31940601 h 43200638"/>
                <a:gd name="connsiteX256" fmla="*/ 0 w 32399288"/>
                <a:gd name="connsiteY256" fmla="*/ 32539835 h 43200638"/>
                <a:gd name="connsiteX257" fmla="*/ 0 w 32399288"/>
                <a:gd name="connsiteY257" fmla="*/ 33139070 h 43200638"/>
                <a:gd name="connsiteX258" fmla="*/ 0 w 32399288"/>
                <a:gd name="connsiteY258" fmla="*/ 32442286 h 43200638"/>
                <a:gd name="connsiteX259" fmla="*/ 0 w 32399288"/>
                <a:gd name="connsiteY259" fmla="*/ 30881488 h 43200638"/>
                <a:gd name="connsiteX260" fmla="*/ 0 w 32399288"/>
                <a:gd name="connsiteY260" fmla="*/ 29320691 h 43200638"/>
                <a:gd name="connsiteX261" fmla="*/ 0 w 32399288"/>
                <a:gd name="connsiteY261" fmla="*/ 28623907 h 43200638"/>
                <a:gd name="connsiteX262" fmla="*/ 0 w 32399288"/>
                <a:gd name="connsiteY262" fmla="*/ 29223141 h 43200638"/>
                <a:gd name="connsiteX263" fmla="*/ 0 w 32399288"/>
                <a:gd name="connsiteY263" fmla="*/ 28958363 h 43200638"/>
                <a:gd name="connsiteX264" fmla="*/ 0 w 32399288"/>
                <a:gd name="connsiteY264" fmla="*/ 27397566 h 43200638"/>
                <a:gd name="connsiteX265" fmla="*/ 0 w 32399288"/>
                <a:gd name="connsiteY265" fmla="*/ 27996801 h 43200638"/>
                <a:gd name="connsiteX266" fmla="*/ 0 w 32399288"/>
                <a:gd name="connsiteY266" fmla="*/ 28596035 h 43200638"/>
                <a:gd name="connsiteX267" fmla="*/ 0 w 32399288"/>
                <a:gd name="connsiteY267" fmla="*/ 27467244 h 43200638"/>
                <a:gd name="connsiteX268" fmla="*/ 0 w 32399288"/>
                <a:gd name="connsiteY268" fmla="*/ 26338453 h 43200638"/>
                <a:gd name="connsiteX269" fmla="*/ 0 w 32399288"/>
                <a:gd name="connsiteY269" fmla="*/ 26937688 h 43200638"/>
                <a:gd name="connsiteX270" fmla="*/ 0 w 32399288"/>
                <a:gd name="connsiteY270" fmla="*/ 27104916 h 43200638"/>
                <a:gd name="connsiteX271" fmla="*/ 0 w 32399288"/>
                <a:gd name="connsiteY271" fmla="*/ 27704151 h 43200638"/>
                <a:gd name="connsiteX272" fmla="*/ 0 w 32399288"/>
                <a:gd name="connsiteY272" fmla="*/ 27871379 h 43200638"/>
                <a:gd name="connsiteX273" fmla="*/ 0 w 32399288"/>
                <a:gd name="connsiteY273" fmla="*/ 28038608 h 43200638"/>
                <a:gd name="connsiteX274" fmla="*/ 0 w 32399288"/>
                <a:gd name="connsiteY274" fmla="*/ 26477810 h 43200638"/>
                <a:gd name="connsiteX275" fmla="*/ 0 w 32399288"/>
                <a:gd name="connsiteY275" fmla="*/ 27077045 h 43200638"/>
                <a:gd name="connsiteX276" fmla="*/ 0 w 32399288"/>
                <a:gd name="connsiteY276" fmla="*/ 27676280 h 43200638"/>
                <a:gd name="connsiteX277" fmla="*/ 0 w 32399288"/>
                <a:gd name="connsiteY277" fmla="*/ 28275514 h 43200638"/>
                <a:gd name="connsiteX278" fmla="*/ 0 w 32399288"/>
                <a:gd name="connsiteY278" fmla="*/ 26714717 h 43200638"/>
                <a:gd name="connsiteX279" fmla="*/ 0 w 32399288"/>
                <a:gd name="connsiteY279" fmla="*/ 26017933 h 43200638"/>
                <a:gd name="connsiteX280" fmla="*/ 0 w 32399288"/>
                <a:gd name="connsiteY280" fmla="*/ 25321148 h 43200638"/>
                <a:gd name="connsiteX281" fmla="*/ 0 w 32399288"/>
                <a:gd name="connsiteY281" fmla="*/ 25920383 h 43200638"/>
                <a:gd name="connsiteX282" fmla="*/ 0 w 32399288"/>
                <a:gd name="connsiteY282" fmla="*/ 24359586 h 43200638"/>
                <a:gd name="connsiteX283" fmla="*/ 0 w 32399288"/>
                <a:gd name="connsiteY283" fmla="*/ 22798788 h 43200638"/>
                <a:gd name="connsiteX284" fmla="*/ 0 w 32399288"/>
                <a:gd name="connsiteY284" fmla="*/ 22102004 h 43200638"/>
                <a:gd name="connsiteX285" fmla="*/ 0 w 32399288"/>
                <a:gd name="connsiteY285" fmla="*/ 22269232 h 43200638"/>
                <a:gd name="connsiteX286" fmla="*/ 0 w 32399288"/>
                <a:gd name="connsiteY286" fmla="*/ 22868467 h 43200638"/>
                <a:gd name="connsiteX287" fmla="*/ 0 w 32399288"/>
                <a:gd name="connsiteY287" fmla="*/ 22603689 h 43200638"/>
                <a:gd name="connsiteX288" fmla="*/ 0 w 32399288"/>
                <a:gd name="connsiteY288" fmla="*/ 21042891 h 43200638"/>
                <a:gd name="connsiteX289" fmla="*/ 0 w 32399288"/>
                <a:gd name="connsiteY289" fmla="*/ 20346107 h 43200638"/>
                <a:gd name="connsiteX290" fmla="*/ 0 w 32399288"/>
                <a:gd name="connsiteY290" fmla="*/ 19217316 h 43200638"/>
                <a:gd name="connsiteX291" fmla="*/ 0 w 32399288"/>
                <a:gd name="connsiteY291" fmla="*/ 17656519 h 43200638"/>
                <a:gd name="connsiteX292" fmla="*/ 0 w 32399288"/>
                <a:gd name="connsiteY292" fmla="*/ 16959734 h 43200638"/>
                <a:gd name="connsiteX293" fmla="*/ 0 w 32399288"/>
                <a:gd name="connsiteY293" fmla="*/ 15830943 h 43200638"/>
                <a:gd name="connsiteX294" fmla="*/ 0 w 32399288"/>
                <a:gd name="connsiteY294" fmla="*/ 15998172 h 43200638"/>
                <a:gd name="connsiteX295" fmla="*/ 0 w 32399288"/>
                <a:gd name="connsiteY295" fmla="*/ 15301387 h 43200638"/>
                <a:gd name="connsiteX296" fmla="*/ 0 w 32399288"/>
                <a:gd name="connsiteY296" fmla="*/ 15036609 h 43200638"/>
                <a:gd name="connsiteX297" fmla="*/ 0 w 32399288"/>
                <a:gd name="connsiteY297" fmla="*/ 13907818 h 43200638"/>
                <a:gd name="connsiteX298" fmla="*/ 0 w 32399288"/>
                <a:gd name="connsiteY298" fmla="*/ 13211034 h 43200638"/>
                <a:gd name="connsiteX299" fmla="*/ 0 w 32399288"/>
                <a:gd name="connsiteY299" fmla="*/ 11650237 h 43200638"/>
                <a:gd name="connsiteX300" fmla="*/ 0 w 32399288"/>
                <a:gd name="connsiteY300" fmla="*/ 11385458 h 43200638"/>
                <a:gd name="connsiteX301" fmla="*/ 0 w 32399288"/>
                <a:gd name="connsiteY301" fmla="*/ 10256668 h 43200638"/>
                <a:gd name="connsiteX302" fmla="*/ 0 w 32399288"/>
                <a:gd name="connsiteY302" fmla="*/ 10855902 h 43200638"/>
                <a:gd name="connsiteX303" fmla="*/ 0 w 32399288"/>
                <a:gd name="connsiteY303" fmla="*/ 9727111 h 43200638"/>
                <a:gd name="connsiteX304" fmla="*/ 0 w 32399288"/>
                <a:gd name="connsiteY304" fmla="*/ 9030327 h 43200638"/>
                <a:gd name="connsiteX305" fmla="*/ 0 w 32399288"/>
                <a:gd name="connsiteY305" fmla="*/ 7469530 h 43200638"/>
                <a:gd name="connsiteX306" fmla="*/ 0 w 32399288"/>
                <a:gd name="connsiteY306" fmla="*/ 6340739 h 43200638"/>
                <a:gd name="connsiteX307" fmla="*/ 0 w 32399288"/>
                <a:gd name="connsiteY307" fmla="*/ 4779942 h 43200638"/>
                <a:gd name="connsiteX308" fmla="*/ 0 w 32399288"/>
                <a:gd name="connsiteY308" fmla="*/ 4947170 h 43200638"/>
                <a:gd name="connsiteX309" fmla="*/ 0 w 32399288"/>
                <a:gd name="connsiteY309" fmla="*/ 3818379 h 43200638"/>
                <a:gd name="connsiteX310" fmla="*/ 0 w 32399288"/>
                <a:gd name="connsiteY310" fmla="*/ 4417614 h 43200638"/>
                <a:gd name="connsiteX311" fmla="*/ 0 w 32399288"/>
                <a:gd name="connsiteY311" fmla="*/ 3720829 h 43200638"/>
                <a:gd name="connsiteX312" fmla="*/ 0 w 32399288"/>
                <a:gd name="connsiteY312" fmla="*/ 2592038 h 43200638"/>
                <a:gd name="connsiteX313" fmla="*/ 0 w 32399288"/>
                <a:gd name="connsiteY313" fmla="*/ 2327260 h 43200638"/>
                <a:gd name="connsiteX314" fmla="*/ 0 w 32399288"/>
                <a:gd name="connsiteY314" fmla="*/ 766463 h 43200638"/>
                <a:gd name="connsiteX315" fmla="*/ 0 w 32399288"/>
                <a:gd name="connsiteY315" fmla="*/ 0 h 43200638"/>
                <a:gd name="connsiteX316" fmla="*/ 228091 w 32399288"/>
                <a:gd name="connsiteY316" fmla="*/ 228091 h 43200638"/>
                <a:gd name="connsiteX317" fmla="*/ 228091 w 32399288"/>
                <a:gd name="connsiteY317" fmla="*/ 1344962 h 43200638"/>
                <a:gd name="connsiteX318" fmla="*/ 228091 w 32399288"/>
                <a:gd name="connsiteY318" fmla="*/ 752055 h 43200638"/>
                <a:gd name="connsiteX319" fmla="*/ 228091 w 32399288"/>
                <a:gd name="connsiteY319" fmla="*/ 159148 h 43200638"/>
                <a:gd name="connsiteX320" fmla="*/ 228091 w 32399288"/>
                <a:gd name="connsiteY320" fmla="*/ 421130 h 43200638"/>
                <a:gd name="connsiteX321" fmla="*/ 228091 w 32399288"/>
                <a:gd name="connsiteY321" fmla="*/ -171776 h 43200638"/>
                <a:gd name="connsiteX322" fmla="*/ 228091 w 32399288"/>
                <a:gd name="connsiteY322" fmla="*/ 90206 h 43200638"/>
                <a:gd name="connsiteX323" fmla="*/ 228091 w 32399288"/>
                <a:gd name="connsiteY323" fmla="*/ 1634521 h 43200638"/>
                <a:gd name="connsiteX324" fmla="*/ 228091 w 32399288"/>
                <a:gd name="connsiteY324" fmla="*/ 2751393 h 43200638"/>
                <a:gd name="connsiteX325" fmla="*/ 228091 w 32399288"/>
                <a:gd name="connsiteY325" fmla="*/ 3868264 h 43200638"/>
                <a:gd name="connsiteX326" fmla="*/ 228091 w 32399288"/>
                <a:gd name="connsiteY326" fmla="*/ 3275357 h 43200638"/>
                <a:gd name="connsiteX327" fmla="*/ 228091 w 32399288"/>
                <a:gd name="connsiteY327" fmla="*/ 4392228 h 43200638"/>
                <a:gd name="connsiteX328" fmla="*/ 228091 w 32399288"/>
                <a:gd name="connsiteY328" fmla="*/ 3799321 h 43200638"/>
                <a:gd name="connsiteX329" fmla="*/ 228091 w 32399288"/>
                <a:gd name="connsiteY329" fmla="*/ 4916193 h 43200638"/>
                <a:gd name="connsiteX330" fmla="*/ 228091 w 32399288"/>
                <a:gd name="connsiteY330" fmla="*/ 4750730 h 43200638"/>
                <a:gd name="connsiteX331" fmla="*/ 228091 w 32399288"/>
                <a:gd name="connsiteY331" fmla="*/ 5012712 h 43200638"/>
                <a:gd name="connsiteX332" fmla="*/ 228091 w 32399288"/>
                <a:gd name="connsiteY332" fmla="*/ 5702139 h 43200638"/>
                <a:gd name="connsiteX333" fmla="*/ 228091 w 32399288"/>
                <a:gd name="connsiteY333" fmla="*/ 6391566 h 43200638"/>
                <a:gd name="connsiteX334" fmla="*/ 228091 w 32399288"/>
                <a:gd name="connsiteY334" fmla="*/ 7080992 h 43200638"/>
                <a:gd name="connsiteX335" fmla="*/ 228091 w 32399288"/>
                <a:gd name="connsiteY335" fmla="*/ 6915530 h 43200638"/>
                <a:gd name="connsiteX336" fmla="*/ 228091 w 32399288"/>
                <a:gd name="connsiteY336" fmla="*/ 8459846 h 43200638"/>
                <a:gd name="connsiteX337" fmla="*/ 228091 w 32399288"/>
                <a:gd name="connsiteY337" fmla="*/ 8721828 h 43200638"/>
                <a:gd name="connsiteX338" fmla="*/ 228091 w 32399288"/>
                <a:gd name="connsiteY338" fmla="*/ 10266144 h 43200638"/>
                <a:gd name="connsiteX339" fmla="*/ 228091 w 32399288"/>
                <a:gd name="connsiteY339" fmla="*/ 11810460 h 43200638"/>
                <a:gd name="connsiteX340" fmla="*/ 228091 w 32399288"/>
                <a:gd name="connsiteY340" fmla="*/ 12927331 h 43200638"/>
                <a:gd name="connsiteX341" fmla="*/ 228091 w 32399288"/>
                <a:gd name="connsiteY341" fmla="*/ 14471647 h 43200638"/>
                <a:gd name="connsiteX342" fmla="*/ 228091 w 32399288"/>
                <a:gd name="connsiteY342" fmla="*/ 13878740 h 43200638"/>
                <a:gd name="connsiteX343" fmla="*/ 228091 w 32399288"/>
                <a:gd name="connsiteY343" fmla="*/ 13285833 h 43200638"/>
                <a:gd name="connsiteX344" fmla="*/ 228091 w 32399288"/>
                <a:gd name="connsiteY344" fmla="*/ 13547815 h 43200638"/>
                <a:gd name="connsiteX345" fmla="*/ 228091 w 32399288"/>
                <a:gd name="connsiteY345" fmla="*/ 13382353 h 43200638"/>
                <a:gd name="connsiteX346" fmla="*/ 228091 w 32399288"/>
                <a:gd name="connsiteY346" fmla="*/ 14499224 h 43200638"/>
                <a:gd name="connsiteX347" fmla="*/ 228091 w 32399288"/>
                <a:gd name="connsiteY347" fmla="*/ 13906317 h 43200638"/>
                <a:gd name="connsiteX348" fmla="*/ 228091 w 32399288"/>
                <a:gd name="connsiteY348" fmla="*/ 15023188 h 43200638"/>
                <a:gd name="connsiteX349" fmla="*/ 228091 w 32399288"/>
                <a:gd name="connsiteY349" fmla="*/ 16567504 h 43200638"/>
                <a:gd name="connsiteX350" fmla="*/ 228091 w 32399288"/>
                <a:gd name="connsiteY350" fmla="*/ 16829486 h 43200638"/>
                <a:gd name="connsiteX351" fmla="*/ 228091 w 32399288"/>
                <a:gd name="connsiteY351" fmla="*/ 18373802 h 43200638"/>
                <a:gd name="connsiteX352" fmla="*/ 228091 w 32399288"/>
                <a:gd name="connsiteY352" fmla="*/ 18635784 h 43200638"/>
                <a:gd name="connsiteX353" fmla="*/ 228091 w 32399288"/>
                <a:gd name="connsiteY353" fmla="*/ 18470322 h 43200638"/>
                <a:gd name="connsiteX354" fmla="*/ 228091 w 32399288"/>
                <a:gd name="connsiteY354" fmla="*/ 18732304 h 43200638"/>
                <a:gd name="connsiteX355" fmla="*/ 228091 w 32399288"/>
                <a:gd name="connsiteY355" fmla="*/ 18566841 h 43200638"/>
                <a:gd name="connsiteX356" fmla="*/ 228091 w 32399288"/>
                <a:gd name="connsiteY356" fmla="*/ 20111157 h 43200638"/>
                <a:gd name="connsiteX357" fmla="*/ 228091 w 32399288"/>
                <a:gd name="connsiteY357" fmla="*/ 21655473 h 43200638"/>
                <a:gd name="connsiteX358" fmla="*/ 228091 w 32399288"/>
                <a:gd name="connsiteY358" fmla="*/ 22772344 h 43200638"/>
                <a:gd name="connsiteX359" fmla="*/ 228091 w 32399288"/>
                <a:gd name="connsiteY359" fmla="*/ 23889216 h 43200638"/>
                <a:gd name="connsiteX360" fmla="*/ 228091 w 32399288"/>
                <a:gd name="connsiteY360" fmla="*/ 24151198 h 43200638"/>
                <a:gd name="connsiteX361" fmla="*/ 228091 w 32399288"/>
                <a:gd name="connsiteY361" fmla="*/ 24413180 h 43200638"/>
                <a:gd name="connsiteX362" fmla="*/ 228091 w 32399288"/>
                <a:gd name="connsiteY362" fmla="*/ 24675162 h 43200638"/>
                <a:gd name="connsiteX363" fmla="*/ 228091 w 32399288"/>
                <a:gd name="connsiteY363" fmla="*/ 25364589 h 43200638"/>
                <a:gd name="connsiteX364" fmla="*/ 228091 w 32399288"/>
                <a:gd name="connsiteY364" fmla="*/ 24771682 h 43200638"/>
                <a:gd name="connsiteX365" fmla="*/ 228091 w 32399288"/>
                <a:gd name="connsiteY365" fmla="*/ 24606219 h 43200638"/>
                <a:gd name="connsiteX366" fmla="*/ 228091 w 32399288"/>
                <a:gd name="connsiteY366" fmla="*/ 25723091 h 43200638"/>
                <a:gd name="connsiteX367" fmla="*/ 228091 w 32399288"/>
                <a:gd name="connsiteY367" fmla="*/ 25985073 h 43200638"/>
                <a:gd name="connsiteX368" fmla="*/ 228091 w 32399288"/>
                <a:gd name="connsiteY368" fmla="*/ 27101944 h 43200638"/>
                <a:gd name="connsiteX369" fmla="*/ 228091 w 32399288"/>
                <a:gd name="connsiteY369" fmla="*/ 28218815 h 43200638"/>
                <a:gd name="connsiteX370" fmla="*/ 228091 w 32399288"/>
                <a:gd name="connsiteY370" fmla="*/ 28053353 h 43200638"/>
                <a:gd name="connsiteX371" fmla="*/ 228091 w 32399288"/>
                <a:gd name="connsiteY371" fmla="*/ 29170224 h 43200638"/>
                <a:gd name="connsiteX372" fmla="*/ 228091 w 32399288"/>
                <a:gd name="connsiteY372" fmla="*/ 30287096 h 43200638"/>
                <a:gd name="connsiteX373" fmla="*/ 228091 w 32399288"/>
                <a:gd name="connsiteY373" fmla="*/ 30121633 h 43200638"/>
                <a:gd name="connsiteX374" fmla="*/ 228091 w 32399288"/>
                <a:gd name="connsiteY374" fmla="*/ 30811060 h 43200638"/>
                <a:gd name="connsiteX375" fmla="*/ 228091 w 32399288"/>
                <a:gd name="connsiteY375" fmla="*/ 31927931 h 43200638"/>
                <a:gd name="connsiteX376" fmla="*/ 228091 w 32399288"/>
                <a:gd name="connsiteY376" fmla="*/ 33472247 h 43200638"/>
                <a:gd name="connsiteX377" fmla="*/ 228091 w 32399288"/>
                <a:gd name="connsiteY377" fmla="*/ 34161674 h 43200638"/>
                <a:gd name="connsiteX378" fmla="*/ 228091 w 32399288"/>
                <a:gd name="connsiteY378" fmla="*/ 34851100 h 43200638"/>
                <a:gd name="connsiteX379" fmla="*/ 228091 w 32399288"/>
                <a:gd name="connsiteY379" fmla="*/ 36395416 h 43200638"/>
                <a:gd name="connsiteX380" fmla="*/ 228091 w 32399288"/>
                <a:gd name="connsiteY380" fmla="*/ 37939732 h 43200638"/>
                <a:gd name="connsiteX381" fmla="*/ 228091 w 32399288"/>
                <a:gd name="connsiteY381" fmla="*/ 38629159 h 43200638"/>
                <a:gd name="connsiteX382" fmla="*/ 228091 w 32399288"/>
                <a:gd name="connsiteY382" fmla="*/ 39318585 h 43200638"/>
                <a:gd name="connsiteX383" fmla="*/ 228091 w 32399288"/>
                <a:gd name="connsiteY383" fmla="*/ 39580568 h 43200638"/>
                <a:gd name="connsiteX384" fmla="*/ 228091 w 32399288"/>
                <a:gd name="connsiteY384" fmla="*/ 38987661 h 43200638"/>
                <a:gd name="connsiteX385" fmla="*/ 228091 w 32399288"/>
                <a:gd name="connsiteY385" fmla="*/ 39677087 h 43200638"/>
                <a:gd name="connsiteX386" fmla="*/ 228091 w 32399288"/>
                <a:gd name="connsiteY386" fmla="*/ 41221403 h 43200638"/>
                <a:gd name="connsiteX387" fmla="*/ 228091 w 32399288"/>
                <a:gd name="connsiteY387" fmla="*/ 41910830 h 43200638"/>
                <a:gd name="connsiteX388" fmla="*/ 228091 w 32399288"/>
                <a:gd name="connsiteY388" fmla="*/ 41745367 h 43200638"/>
                <a:gd name="connsiteX389" fmla="*/ 228091 w 32399288"/>
                <a:gd name="connsiteY389" fmla="*/ 41152460 h 43200638"/>
                <a:gd name="connsiteX390" fmla="*/ 228091 w 32399288"/>
                <a:gd name="connsiteY390" fmla="*/ 41414443 h 43200638"/>
                <a:gd name="connsiteX391" fmla="*/ 228091 w 32399288"/>
                <a:gd name="connsiteY391" fmla="*/ 42972547 h 43200638"/>
                <a:gd name="connsiteX392" fmla="*/ -35787 w 32399288"/>
                <a:gd name="connsiteY392" fmla="*/ 42972547 h 43200638"/>
                <a:gd name="connsiteX393" fmla="*/ 1297491 w 32399288"/>
                <a:gd name="connsiteY393" fmla="*/ 42972547 h 43200638"/>
                <a:gd name="connsiteX394" fmla="*/ 1672475 w 32399288"/>
                <a:gd name="connsiteY394" fmla="*/ 42972547 h 43200638"/>
                <a:gd name="connsiteX395" fmla="*/ 2366890 w 32399288"/>
                <a:gd name="connsiteY395" fmla="*/ 42972547 h 43200638"/>
                <a:gd name="connsiteX396" fmla="*/ 2422443 w 32399288"/>
                <a:gd name="connsiteY396" fmla="*/ 42972547 h 43200638"/>
                <a:gd name="connsiteX397" fmla="*/ 3436290 w 32399288"/>
                <a:gd name="connsiteY397" fmla="*/ 42972547 h 43200638"/>
                <a:gd name="connsiteX398" fmla="*/ 4769567 w 32399288"/>
                <a:gd name="connsiteY398" fmla="*/ 42972547 h 43200638"/>
                <a:gd name="connsiteX399" fmla="*/ 5783414 w 32399288"/>
                <a:gd name="connsiteY399" fmla="*/ 42972547 h 43200638"/>
                <a:gd name="connsiteX400" fmla="*/ 6158398 w 32399288"/>
                <a:gd name="connsiteY400" fmla="*/ 42972547 h 43200638"/>
                <a:gd name="connsiteX401" fmla="*/ 5894520 w 32399288"/>
                <a:gd name="connsiteY401" fmla="*/ 42972547 h 43200638"/>
                <a:gd name="connsiteX402" fmla="*/ 5950073 w 32399288"/>
                <a:gd name="connsiteY402" fmla="*/ 42972547 h 43200638"/>
                <a:gd name="connsiteX403" fmla="*/ 6005627 w 32399288"/>
                <a:gd name="connsiteY403" fmla="*/ 42972547 h 43200638"/>
                <a:gd name="connsiteX404" fmla="*/ 7338904 w 32399288"/>
                <a:gd name="connsiteY404" fmla="*/ 42972547 h 43200638"/>
                <a:gd name="connsiteX405" fmla="*/ 7075026 w 32399288"/>
                <a:gd name="connsiteY405" fmla="*/ 42972547 h 43200638"/>
                <a:gd name="connsiteX406" fmla="*/ 7769442 w 32399288"/>
                <a:gd name="connsiteY406" fmla="*/ 42972547 h 43200638"/>
                <a:gd name="connsiteX407" fmla="*/ 8463857 w 32399288"/>
                <a:gd name="connsiteY407" fmla="*/ 42972547 h 43200638"/>
                <a:gd name="connsiteX408" fmla="*/ 8519410 w 32399288"/>
                <a:gd name="connsiteY408" fmla="*/ 42972547 h 43200638"/>
                <a:gd name="connsiteX409" fmla="*/ 9213826 w 32399288"/>
                <a:gd name="connsiteY409" fmla="*/ 42972547 h 43200638"/>
                <a:gd name="connsiteX410" fmla="*/ 9588810 w 32399288"/>
                <a:gd name="connsiteY410" fmla="*/ 42972547 h 43200638"/>
                <a:gd name="connsiteX411" fmla="*/ 10922087 w 32399288"/>
                <a:gd name="connsiteY411" fmla="*/ 42972547 h 43200638"/>
                <a:gd name="connsiteX412" fmla="*/ 10977641 w 32399288"/>
                <a:gd name="connsiteY412" fmla="*/ 42972547 h 43200638"/>
                <a:gd name="connsiteX413" fmla="*/ 11672056 w 32399288"/>
                <a:gd name="connsiteY413" fmla="*/ 42972547 h 43200638"/>
                <a:gd name="connsiteX414" fmla="*/ 12685902 w 32399288"/>
                <a:gd name="connsiteY414" fmla="*/ 42972547 h 43200638"/>
                <a:gd name="connsiteX415" fmla="*/ 13060887 w 32399288"/>
                <a:gd name="connsiteY415" fmla="*/ 42972547 h 43200638"/>
                <a:gd name="connsiteX416" fmla="*/ 13755302 w 32399288"/>
                <a:gd name="connsiteY416" fmla="*/ 42972547 h 43200638"/>
                <a:gd name="connsiteX417" fmla="*/ 13810855 w 32399288"/>
                <a:gd name="connsiteY417" fmla="*/ 42972547 h 43200638"/>
                <a:gd name="connsiteX418" fmla="*/ 14185839 w 32399288"/>
                <a:gd name="connsiteY418" fmla="*/ 42972547 h 43200638"/>
                <a:gd name="connsiteX419" fmla="*/ 15199686 w 32399288"/>
                <a:gd name="connsiteY419" fmla="*/ 42972547 h 43200638"/>
                <a:gd name="connsiteX420" fmla="*/ 14935808 w 32399288"/>
                <a:gd name="connsiteY420" fmla="*/ 42972547 h 43200638"/>
                <a:gd name="connsiteX421" fmla="*/ 15949654 w 32399288"/>
                <a:gd name="connsiteY421" fmla="*/ 42972547 h 43200638"/>
                <a:gd name="connsiteX422" fmla="*/ 16005208 w 32399288"/>
                <a:gd name="connsiteY422" fmla="*/ 42972547 h 43200638"/>
                <a:gd name="connsiteX423" fmla="*/ 17019054 w 32399288"/>
                <a:gd name="connsiteY423" fmla="*/ 42972547 h 43200638"/>
                <a:gd name="connsiteX424" fmla="*/ 17713469 w 32399288"/>
                <a:gd name="connsiteY424" fmla="*/ 42972547 h 43200638"/>
                <a:gd name="connsiteX425" fmla="*/ 18727316 w 32399288"/>
                <a:gd name="connsiteY425" fmla="*/ 42972547 h 43200638"/>
                <a:gd name="connsiteX426" fmla="*/ 19741162 w 32399288"/>
                <a:gd name="connsiteY426" fmla="*/ 42972547 h 43200638"/>
                <a:gd name="connsiteX427" fmla="*/ 20435578 w 32399288"/>
                <a:gd name="connsiteY427" fmla="*/ 42972547 h 43200638"/>
                <a:gd name="connsiteX428" fmla="*/ 21449424 w 32399288"/>
                <a:gd name="connsiteY428" fmla="*/ 42972547 h 43200638"/>
                <a:gd name="connsiteX429" fmla="*/ 21504977 w 32399288"/>
                <a:gd name="connsiteY429" fmla="*/ 42972547 h 43200638"/>
                <a:gd name="connsiteX430" fmla="*/ 21241099 w 32399288"/>
                <a:gd name="connsiteY430" fmla="*/ 42972547 h 43200638"/>
                <a:gd name="connsiteX431" fmla="*/ 22574377 w 32399288"/>
                <a:gd name="connsiteY431" fmla="*/ 42972547 h 43200638"/>
                <a:gd name="connsiteX432" fmla="*/ 22629930 w 32399288"/>
                <a:gd name="connsiteY432" fmla="*/ 42972547 h 43200638"/>
                <a:gd name="connsiteX433" fmla="*/ 23004914 w 32399288"/>
                <a:gd name="connsiteY433" fmla="*/ 42972547 h 43200638"/>
                <a:gd name="connsiteX434" fmla="*/ 22741037 w 32399288"/>
                <a:gd name="connsiteY434" fmla="*/ 42972547 h 43200638"/>
                <a:gd name="connsiteX435" fmla="*/ 23435452 w 32399288"/>
                <a:gd name="connsiteY435" fmla="*/ 42972547 h 43200638"/>
                <a:gd name="connsiteX436" fmla="*/ 24449298 w 32399288"/>
                <a:gd name="connsiteY436" fmla="*/ 42972547 h 43200638"/>
                <a:gd name="connsiteX437" fmla="*/ 25782576 w 32399288"/>
                <a:gd name="connsiteY437" fmla="*/ 42972547 h 43200638"/>
                <a:gd name="connsiteX438" fmla="*/ 26476991 w 32399288"/>
                <a:gd name="connsiteY438" fmla="*/ 42972547 h 43200638"/>
                <a:gd name="connsiteX439" fmla="*/ 27490838 w 32399288"/>
                <a:gd name="connsiteY439" fmla="*/ 42972547 h 43200638"/>
                <a:gd name="connsiteX440" fmla="*/ 27226960 w 32399288"/>
                <a:gd name="connsiteY440" fmla="*/ 42972547 h 43200638"/>
                <a:gd name="connsiteX441" fmla="*/ 26963082 w 32399288"/>
                <a:gd name="connsiteY441" fmla="*/ 42972547 h 43200638"/>
                <a:gd name="connsiteX442" fmla="*/ 26699204 w 32399288"/>
                <a:gd name="connsiteY442" fmla="*/ 42972547 h 43200638"/>
                <a:gd name="connsiteX443" fmla="*/ 27074188 w 32399288"/>
                <a:gd name="connsiteY443" fmla="*/ 42972547 h 43200638"/>
                <a:gd name="connsiteX444" fmla="*/ 27129742 w 32399288"/>
                <a:gd name="connsiteY444" fmla="*/ 42972547 h 43200638"/>
                <a:gd name="connsiteX445" fmla="*/ 27504726 w 32399288"/>
                <a:gd name="connsiteY445" fmla="*/ 42972547 h 43200638"/>
                <a:gd name="connsiteX446" fmla="*/ 28199141 w 32399288"/>
                <a:gd name="connsiteY446" fmla="*/ 42972547 h 43200638"/>
                <a:gd name="connsiteX447" fmla="*/ 28254694 w 32399288"/>
                <a:gd name="connsiteY447" fmla="*/ 42972547 h 43200638"/>
                <a:gd name="connsiteX448" fmla="*/ 29268541 w 32399288"/>
                <a:gd name="connsiteY448" fmla="*/ 42972547 h 43200638"/>
                <a:gd name="connsiteX449" fmla="*/ 30601818 w 32399288"/>
                <a:gd name="connsiteY449" fmla="*/ 42972547 h 43200638"/>
                <a:gd name="connsiteX450" fmla="*/ 31296234 w 32399288"/>
                <a:gd name="connsiteY450" fmla="*/ 42972547 h 43200638"/>
                <a:gd name="connsiteX451" fmla="*/ 31351787 w 32399288"/>
                <a:gd name="connsiteY451" fmla="*/ 42972547 h 43200638"/>
                <a:gd name="connsiteX452" fmla="*/ 32171197 w 32399288"/>
                <a:gd name="connsiteY452" fmla="*/ 42972547 h 43200638"/>
                <a:gd name="connsiteX453" fmla="*/ 32171197 w 32399288"/>
                <a:gd name="connsiteY453" fmla="*/ 42283120 h 43200638"/>
                <a:gd name="connsiteX454" fmla="*/ 32171197 w 32399288"/>
                <a:gd name="connsiteY454" fmla="*/ 42876027 h 43200638"/>
                <a:gd name="connsiteX455" fmla="*/ 32171197 w 32399288"/>
                <a:gd name="connsiteY455" fmla="*/ 42186601 h 43200638"/>
                <a:gd name="connsiteX456" fmla="*/ 32171197 w 32399288"/>
                <a:gd name="connsiteY456" fmla="*/ 40642285 h 43200638"/>
                <a:gd name="connsiteX457" fmla="*/ 32171197 w 32399288"/>
                <a:gd name="connsiteY457" fmla="*/ 39952858 h 43200638"/>
                <a:gd name="connsiteX458" fmla="*/ 32171197 w 32399288"/>
                <a:gd name="connsiteY458" fmla="*/ 39690876 h 43200638"/>
                <a:gd name="connsiteX459" fmla="*/ 32171197 w 32399288"/>
                <a:gd name="connsiteY459" fmla="*/ 38574005 h 43200638"/>
                <a:gd name="connsiteX460" fmla="*/ 32171197 w 32399288"/>
                <a:gd name="connsiteY460" fmla="*/ 38739467 h 43200638"/>
                <a:gd name="connsiteX461" fmla="*/ 32171197 w 32399288"/>
                <a:gd name="connsiteY461" fmla="*/ 38904929 h 43200638"/>
                <a:gd name="connsiteX462" fmla="*/ 32171197 w 32399288"/>
                <a:gd name="connsiteY462" fmla="*/ 38215503 h 43200638"/>
                <a:gd name="connsiteX463" fmla="*/ 32171197 w 32399288"/>
                <a:gd name="connsiteY463" fmla="*/ 36671187 h 43200638"/>
                <a:gd name="connsiteX464" fmla="*/ 32171197 w 32399288"/>
                <a:gd name="connsiteY464" fmla="*/ 36409205 h 43200638"/>
                <a:gd name="connsiteX465" fmla="*/ 32171197 w 32399288"/>
                <a:gd name="connsiteY465" fmla="*/ 36147223 h 43200638"/>
                <a:gd name="connsiteX466" fmla="*/ 32171197 w 32399288"/>
                <a:gd name="connsiteY466" fmla="*/ 36312685 h 43200638"/>
                <a:gd name="connsiteX467" fmla="*/ 32171197 w 32399288"/>
                <a:gd name="connsiteY467" fmla="*/ 35623258 h 43200638"/>
                <a:gd name="connsiteX468" fmla="*/ 32171197 w 32399288"/>
                <a:gd name="connsiteY468" fmla="*/ 35788721 h 43200638"/>
                <a:gd name="connsiteX469" fmla="*/ 32171197 w 32399288"/>
                <a:gd name="connsiteY469" fmla="*/ 34671849 h 43200638"/>
                <a:gd name="connsiteX470" fmla="*/ 32171197 w 32399288"/>
                <a:gd name="connsiteY470" fmla="*/ 34837312 h 43200638"/>
                <a:gd name="connsiteX471" fmla="*/ 32171197 w 32399288"/>
                <a:gd name="connsiteY471" fmla="*/ 35002774 h 43200638"/>
                <a:gd name="connsiteX472" fmla="*/ 32171197 w 32399288"/>
                <a:gd name="connsiteY472" fmla="*/ 35168237 h 43200638"/>
                <a:gd name="connsiteX473" fmla="*/ 32171197 w 32399288"/>
                <a:gd name="connsiteY473" fmla="*/ 35333699 h 43200638"/>
                <a:gd name="connsiteX474" fmla="*/ 32171197 w 32399288"/>
                <a:gd name="connsiteY474" fmla="*/ 35926606 h 43200638"/>
                <a:gd name="connsiteX475" fmla="*/ 32171197 w 32399288"/>
                <a:gd name="connsiteY475" fmla="*/ 36519513 h 43200638"/>
                <a:gd name="connsiteX476" fmla="*/ 32171197 w 32399288"/>
                <a:gd name="connsiteY476" fmla="*/ 36684975 h 43200638"/>
                <a:gd name="connsiteX477" fmla="*/ 32171197 w 32399288"/>
                <a:gd name="connsiteY477" fmla="*/ 37277882 h 43200638"/>
                <a:gd name="connsiteX478" fmla="*/ 32171197 w 32399288"/>
                <a:gd name="connsiteY478" fmla="*/ 36588456 h 43200638"/>
                <a:gd name="connsiteX479" fmla="*/ 32171197 w 32399288"/>
                <a:gd name="connsiteY479" fmla="*/ 36753918 h 43200638"/>
                <a:gd name="connsiteX480" fmla="*/ 32171197 w 32399288"/>
                <a:gd name="connsiteY480" fmla="*/ 36919380 h 43200638"/>
                <a:gd name="connsiteX481" fmla="*/ 32171197 w 32399288"/>
                <a:gd name="connsiteY481" fmla="*/ 36657398 h 43200638"/>
                <a:gd name="connsiteX482" fmla="*/ 32171197 w 32399288"/>
                <a:gd name="connsiteY482" fmla="*/ 35113083 h 43200638"/>
                <a:gd name="connsiteX483" fmla="*/ 32171197 w 32399288"/>
                <a:gd name="connsiteY483" fmla="*/ 34423656 h 43200638"/>
                <a:gd name="connsiteX484" fmla="*/ 32171197 w 32399288"/>
                <a:gd name="connsiteY484" fmla="*/ 34161674 h 43200638"/>
                <a:gd name="connsiteX485" fmla="*/ 32171197 w 32399288"/>
                <a:gd name="connsiteY485" fmla="*/ 33899692 h 43200638"/>
                <a:gd name="connsiteX486" fmla="*/ 32171197 w 32399288"/>
                <a:gd name="connsiteY486" fmla="*/ 33637709 h 43200638"/>
                <a:gd name="connsiteX487" fmla="*/ 32171197 w 32399288"/>
                <a:gd name="connsiteY487" fmla="*/ 33803172 h 43200638"/>
                <a:gd name="connsiteX488" fmla="*/ 32171197 w 32399288"/>
                <a:gd name="connsiteY488" fmla="*/ 33113745 h 43200638"/>
                <a:gd name="connsiteX489" fmla="*/ 32171197 w 32399288"/>
                <a:gd name="connsiteY489" fmla="*/ 33706652 h 43200638"/>
                <a:gd name="connsiteX490" fmla="*/ 32171197 w 32399288"/>
                <a:gd name="connsiteY490" fmla="*/ 33017225 h 43200638"/>
                <a:gd name="connsiteX491" fmla="*/ 32171197 w 32399288"/>
                <a:gd name="connsiteY491" fmla="*/ 31472909 h 43200638"/>
                <a:gd name="connsiteX492" fmla="*/ 32171197 w 32399288"/>
                <a:gd name="connsiteY492" fmla="*/ 30356038 h 43200638"/>
                <a:gd name="connsiteX493" fmla="*/ 32171197 w 32399288"/>
                <a:gd name="connsiteY493" fmla="*/ 30521501 h 43200638"/>
                <a:gd name="connsiteX494" fmla="*/ 32171197 w 32399288"/>
                <a:gd name="connsiteY494" fmla="*/ 28977185 h 43200638"/>
                <a:gd name="connsiteX495" fmla="*/ 32171197 w 32399288"/>
                <a:gd name="connsiteY495" fmla="*/ 27432869 h 43200638"/>
                <a:gd name="connsiteX496" fmla="*/ 32171197 w 32399288"/>
                <a:gd name="connsiteY496" fmla="*/ 27598331 h 43200638"/>
                <a:gd name="connsiteX497" fmla="*/ 32171197 w 32399288"/>
                <a:gd name="connsiteY497" fmla="*/ 26054016 h 43200638"/>
                <a:gd name="connsiteX498" fmla="*/ 32171197 w 32399288"/>
                <a:gd name="connsiteY498" fmla="*/ 25364589 h 43200638"/>
                <a:gd name="connsiteX499" fmla="*/ 32171197 w 32399288"/>
                <a:gd name="connsiteY499" fmla="*/ 25957496 h 43200638"/>
                <a:gd name="connsiteX500" fmla="*/ 32171197 w 32399288"/>
                <a:gd name="connsiteY500" fmla="*/ 26122958 h 43200638"/>
                <a:gd name="connsiteX501" fmla="*/ 32171197 w 32399288"/>
                <a:gd name="connsiteY501" fmla="*/ 25860976 h 43200638"/>
                <a:gd name="connsiteX502" fmla="*/ 32171197 w 32399288"/>
                <a:gd name="connsiteY502" fmla="*/ 24316660 h 43200638"/>
                <a:gd name="connsiteX503" fmla="*/ 32171197 w 32399288"/>
                <a:gd name="connsiteY503" fmla="*/ 24054678 h 43200638"/>
                <a:gd name="connsiteX504" fmla="*/ 32171197 w 32399288"/>
                <a:gd name="connsiteY504" fmla="*/ 24220140 h 43200638"/>
                <a:gd name="connsiteX505" fmla="*/ 32171197 w 32399288"/>
                <a:gd name="connsiteY505" fmla="*/ 23103269 h 43200638"/>
                <a:gd name="connsiteX506" fmla="*/ 32171197 w 32399288"/>
                <a:gd name="connsiteY506" fmla="*/ 23268732 h 43200638"/>
                <a:gd name="connsiteX507" fmla="*/ 32171197 w 32399288"/>
                <a:gd name="connsiteY507" fmla="*/ 22579305 h 43200638"/>
                <a:gd name="connsiteX508" fmla="*/ 32171197 w 32399288"/>
                <a:gd name="connsiteY508" fmla="*/ 21034989 h 43200638"/>
                <a:gd name="connsiteX509" fmla="*/ 32171197 w 32399288"/>
                <a:gd name="connsiteY509" fmla="*/ 19918118 h 43200638"/>
                <a:gd name="connsiteX510" fmla="*/ 32171197 w 32399288"/>
                <a:gd name="connsiteY510" fmla="*/ 20083580 h 43200638"/>
                <a:gd name="connsiteX511" fmla="*/ 32171197 w 32399288"/>
                <a:gd name="connsiteY511" fmla="*/ 19394154 h 43200638"/>
                <a:gd name="connsiteX512" fmla="*/ 32171197 w 32399288"/>
                <a:gd name="connsiteY512" fmla="*/ 17849838 h 43200638"/>
                <a:gd name="connsiteX513" fmla="*/ 32171197 w 32399288"/>
                <a:gd name="connsiteY513" fmla="*/ 17587856 h 43200638"/>
                <a:gd name="connsiteX514" fmla="*/ 32171197 w 32399288"/>
                <a:gd name="connsiteY514" fmla="*/ 16043540 h 43200638"/>
                <a:gd name="connsiteX515" fmla="*/ 32171197 w 32399288"/>
                <a:gd name="connsiteY515" fmla="*/ 16636447 h 43200638"/>
                <a:gd name="connsiteX516" fmla="*/ 32171197 w 32399288"/>
                <a:gd name="connsiteY516" fmla="*/ 15519575 h 43200638"/>
                <a:gd name="connsiteX517" fmla="*/ 32171197 w 32399288"/>
                <a:gd name="connsiteY517" fmla="*/ 16112482 h 43200638"/>
                <a:gd name="connsiteX518" fmla="*/ 32171197 w 32399288"/>
                <a:gd name="connsiteY518" fmla="*/ 16705389 h 43200638"/>
                <a:gd name="connsiteX519" fmla="*/ 32171197 w 32399288"/>
                <a:gd name="connsiteY519" fmla="*/ 15161074 h 43200638"/>
                <a:gd name="connsiteX520" fmla="*/ 32171197 w 32399288"/>
                <a:gd name="connsiteY520" fmla="*/ 14471647 h 43200638"/>
                <a:gd name="connsiteX521" fmla="*/ 32171197 w 32399288"/>
                <a:gd name="connsiteY521" fmla="*/ 12927331 h 43200638"/>
                <a:gd name="connsiteX522" fmla="*/ 32171197 w 32399288"/>
                <a:gd name="connsiteY522" fmla="*/ 11383015 h 43200638"/>
                <a:gd name="connsiteX523" fmla="*/ 32171197 w 32399288"/>
                <a:gd name="connsiteY523" fmla="*/ 11121033 h 43200638"/>
                <a:gd name="connsiteX524" fmla="*/ 32171197 w 32399288"/>
                <a:gd name="connsiteY524" fmla="*/ 11286495 h 43200638"/>
                <a:gd name="connsiteX525" fmla="*/ 32171197 w 32399288"/>
                <a:gd name="connsiteY525" fmla="*/ 10597069 h 43200638"/>
                <a:gd name="connsiteX526" fmla="*/ 32171197 w 32399288"/>
                <a:gd name="connsiteY526" fmla="*/ 9907642 h 43200638"/>
                <a:gd name="connsiteX527" fmla="*/ 32171197 w 32399288"/>
                <a:gd name="connsiteY527" fmla="*/ 10073104 h 43200638"/>
                <a:gd name="connsiteX528" fmla="*/ 32171197 w 32399288"/>
                <a:gd name="connsiteY528" fmla="*/ 9383678 h 43200638"/>
                <a:gd name="connsiteX529" fmla="*/ 32171197 w 32399288"/>
                <a:gd name="connsiteY529" fmla="*/ 9976585 h 43200638"/>
                <a:gd name="connsiteX530" fmla="*/ 32171197 w 32399288"/>
                <a:gd name="connsiteY530" fmla="*/ 8432269 h 43200638"/>
                <a:gd name="connsiteX531" fmla="*/ 32171197 w 32399288"/>
                <a:gd name="connsiteY531" fmla="*/ 7742842 h 43200638"/>
                <a:gd name="connsiteX532" fmla="*/ 32171197 w 32399288"/>
                <a:gd name="connsiteY532" fmla="*/ 8335749 h 43200638"/>
                <a:gd name="connsiteX533" fmla="*/ 32171197 w 32399288"/>
                <a:gd name="connsiteY533" fmla="*/ 6791433 h 43200638"/>
                <a:gd name="connsiteX534" fmla="*/ 32171197 w 32399288"/>
                <a:gd name="connsiteY534" fmla="*/ 6102007 h 43200638"/>
                <a:gd name="connsiteX535" fmla="*/ 32171197 w 32399288"/>
                <a:gd name="connsiteY535" fmla="*/ 6267469 h 43200638"/>
                <a:gd name="connsiteX536" fmla="*/ 32171197 w 32399288"/>
                <a:gd name="connsiteY536" fmla="*/ 6860376 h 43200638"/>
                <a:gd name="connsiteX537" fmla="*/ 32171197 w 32399288"/>
                <a:gd name="connsiteY537" fmla="*/ 5743505 h 43200638"/>
                <a:gd name="connsiteX538" fmla="*/ 32171197 w 32399288"/>
                <a:gd name="connsiteY538" fmla="*/ 5054078 h 43200638"/>
                <a:gd name="connsiteX539" fmla="*/ 32171197 w 32399288"/>
                <a:gd name="connsiteY539" fmla="*/ 4792096 h 43200638"/>
                <a:gd name="connsiteX540" fmla="*/ 32171197 w 32399288"/>
                <a:gd name="connsiteY540" fmla="*/ 4957558 h 43200638"/>
                <a:gd name="connsiteX541" fmla="*/ 32171197 w 32399288"/>
                <a:gd name="connsiteY541" fmla="*/ 5123021 h 43200638"/>
                <a:gd name="connsiteX542" fmla="*/ 32171197 w 32399288"/>
                <a:gd name="connsiteY542" fmla="*/ 5715928 h 43200638"/>
                <a:gd name="connsiteX543" fmla="*/ 32171197 w 32399288"/>
                <a:gd name="connsiteY543" fmla="*/ 4171612 h 43200638"/>
                <a:gd name="connsiteX544" fmla="*/ 32171197 w 32399288"/>
                <a:gd name="connsiteY544" fmla="*/ 4337074 h 43200638"/>
                <a:gd name="connsiteX545" fmla="*/ 32171197 w 32399288"/>
                <a:gd name="connsiteY545" fmla="*/ 3647647 h 43200638"/>
                <a:gd name="connsiteX546" fmla="*/ 32171197 w 32399288"/>
                <a:gd name="connsiteY546" fmla="*/ 2530776 h 43200638"/>
                <a:gd name="connsiteX547" fmla="*/ 32171197 w 32399288"/>
                <a:gd name="connsiteY547" fmla="*/ 986460 h 43200638"/>
                <a:gd name="connsiteX548" fmla="*/ 32171197 w 32399288"/>
                <a:gd name="connsiteY548" fmla="*/ 228091 h 43200638"/>
                <a:gd name="connsiteX549" fmla="*/ 31476782 w 32399288"/>
                <a:gd name="connsiteY549" fmla="*/ 228091 h 43200638"/>
                <a:gd name="connsiteX550" fmla="*/ 31421228 w 32399288"/>
                <a:gd name="connsiteY550" fmla="*/ 228091 h 43200638"/>
                <a:gd name="connsiteX551" fmla="*/ 30407382 w 32399288"/>
                <a:gd name="connsiteY551" fmla="*/ 228091 h 43200638"/>
                <a:gd name="connsiteX552" fmla="*/ 30032398 w 32399288"/>
                <a:gd name="connsiteY552" fmla="*/ 228091 h 43200638"/>
                <a:gd name="connsiteX553" fmla="*/ 29018551 w 32399288"/>
                <a:gd name="connsiteY553" fmla="*/ 228091 h 43200638"/>
                <a:gd name="connsiteX554" fmla="*/ 28962998 w 32399288"/>
                <a:gd name="connsiteY554" fmla="*/ 228091 h 43200638"/>
                <a:gd name="connsiteX555" fmla="*/ 28588014 w 32399288"/>
                <a:gd name="connsiteY555" fmla="*/ 228091 h 43200638"/>
                <a:gd name="connsiteX556" fmla="*/ 27893598 w 32399288"/>
                <a:gd name="connsiteY556" fmla="*/ 228091 h 43200638"/>
                <a:gd name="connsiteX557" fmla="*/ 27518614 w 32399288"/>
                <a:gd name="connsiteY557" fmla="*/ 228091 h 43200638"/>
                <a:gd name="connsiteX558" fmla="*/ 26824199 w 32399288"/>
                <a:gd name="connsiteY558" fmla="*/ 228091 h 43200638"/>
                <a:gd name="connsiteX559" fmla="*/ 26449215 w 32399288"/>
                <a:gd name="connsiteY559" fmla="*/ 228091 h 43200638"/>
                <a:gd name="connsiteX560" fmla="*/ 25435368 w 32399288"/>
                <a:gd name="connsiteY560" fmla="*/ 228091 h 43200638"/>
                <a:gd name="connsiteX561" fmla="*/ 24740953 w 32399288"/>
                <a:gd name="connsiteY561" fmla="*/ 228091 h 43200638"/>
                <a:gd name="connsiteX562" fmla="*/ 23727106 w 32399288"/>
                <a:gd name="connsiteY562" fmla="*/ 228091 h 43200638"/>
                <a:gd name="connsiteX563" fmla="*/ 22393829 w 32399288"/>
                <a:gd name="connsiteY563" fmla="*/ 228091 h 43200638"/>
                <a:gd name="connsiteX564" fmla="*/ 22338276 w 32399288"/>
                <a:gd name="connsiteY564" fmla="*/ 228091 h 43200638"/>
                <a:gd name="connsiteX565" fmla="*/ 21324429 w 32399288"/>
                <a:gd name="connsiteY565" fmla="*/ 228091 h 43200638"/>
                <a:gd name="connsiteX566" fmla="*/ 21588307 w 32399288"/>
                <a:gd name="connsiteY566" fmla="*/ 228091 h 43200638"/>
                <a:gd name="connsiteX567" fmla="*/ 20255030 w 32399288"/>
                <a:gd name="connsiteY567" fmla="*/ 228091 h 43200638"/>
                <a:gd name="connsiteX568" fmla="*/ 19880045 w 32399288"/>
                <a:gd name="connsiteY568" fmla="*/ 228091 h 43200638"/>
                <a:gd name="connsiteX569" fmla="*/ 19505061 w 32399288"/>
                <a:gd name="connsiteY569" fmla="*/ 228091 h 43200638"/>
                <a:gd name="connsiteX570" fmla="*/ 19449508 w 32399288"/>
                <a:gd name="connsiteY570" fmla="*/ 228091 h 43200638"/>
                <a:gd name="connsiteX571" fmla="*/ 19713386 w 32399288"/>
                <a:gd name="connsiteY571" fmla="*/ 228091 h 43200638"/>
                <a:gd name="connsiteX572" fmla="*/ 19338401 w 32399288"/>
                <a:gd name="connsiteY572" fmla="*/ 228091 h 43200638"/>
                <a:gd name="connsiteX573" fmla="*/ 18643986 w 32399288"/>
                <a:gd name="connsiteY573" fmla="*/ 228091 h 43200638"/>
                <a:gd name="connsiteX574" fmla="*/ 17949571 w 32399288"/>
                <a:gd name="connsiteY574" fmla="*/ 228091 h 43200638"/>
                <a:gd name="connsiteX575" fmla="*/ 17894017 w 32399288"/>
                <a:gd name="connsiteY575" fmla="*/ 228091 h 43200638"/>
                <a:gd name="connsiteX576" fmla="*/ 16880171 w 32399288"/>
                <a:gd name="connsiteY576" fmla="*/ 228091 h 43200638"/>
                <a:gd name="connsiteX577" fmla="*/ 16824618 w 32399288"/>
                <a:gd name="connsiteY577" fmla="*/ 228091 h 43200638"/>
                <a:gd name="connsiteX578" fmla="*/ 17088496 w 32399288"/>
                <a:gd name="connsiteY578" fmla="*/ 228091 h 43200638"/>
                <a:gd name="connsiteX579" fmla="*/ 16394080 w 32399288"/>
                <a:gd name="connsiteY579" fmla="*/ 228091 h 43200638"/>
                <a:gd name="connsiteX580" fmla="*/ 15380234 w 32399288"/>
                <a:gd name="connsiteY580" fmla="*/ 228091 h 43200638"/>
                <a:gd name="connsiteX581" fmla="*/ 15324681 w 32399288"/>
                <a:gd name="connsiteY581" fmla="*/ 228091 h 43200638"/>
                <a:gd name="connsiteX582" fmla="*/ 14949696 w 32399288"/>
                <a:gd name="connsiteY582" fmla="*/ 228091 h 43200638"/>
                <a:gd name="connsiteX583" fmla="*/ 14894143 w 32399288"/>
                <a:gd name="connsiteY583" fmla="*/ 228091 h 43200638"/>
                <a:gd name="connsiteX584" fmla="*/ 14838590 w 32399288"/>
                <a:gd name="connsiteY584" fmla="*/ 228091 h 43200638"/>
                <a:gd name="connsiteX585" fmla="*/ 13824744 w 32399288"/>
                <a:gd name="connsiteY585" fmla="*/ 228091 h 43200638"/>
                <a:gd name="connsiteX586" fmla="*/ 13449759 w 32399288"/>
                <a:gd name="connsiteY586" fmla="*/ 228091 h 43200638"/>
                <a:gd name="connsiteX587" fmla="*/ 12755344 w 32399288"/>
                <a:gd name="connsiteY587" fmla="*/ 228091 h 43200638"/>
                <a:gd name="connsiteX588" fmla="*/ 12699791 w 32399288"/>
                <a:gd name="connsiteY588" fmla="*/ 228091 h 43200638"/>
                <a:gd name="connsiteX589" fmla="*/ 11366513 w 32399288"/>
                <a:gd name="connsiteY589" fmla="*/ 228091 h 43200638"/>
                <a:gd name="connsiteX590" fmla="*/ 10991529 w 32399288"/>
                <a:gd name="connsiteY590" fmla="*/ 228091 h 43200638"/>
                <a:gd name="connsiteX591" fmla="*/ 9658251 w 32399288"/>
                <a:gd name="connsiteY591" fmla="*/ 228091 h 43200638"/>
                <a:gd name="connsiteX592" fmla="*/ 8324974 w 32399288"/>
                <a:gd name="connsiteY592" fmla="*/ 228091 h 43200638"/>
                <a:gd name="connsiteX593" fmla="*/ 7630559 w 32399288"/>
                <a:gd name="connsiteY593" fmla="*/ 228091 h 43200638"/>
                <a:gd name="connsiteX594" fmla="*/ 6616712 w 32399288"/>
                <a:gd name="connsiteY594" fmla="*/ 228091 h 43200638"/>
                <a:gd name="connsiteX595" fmla="*/ 6880590 w 32399288"/>
                <a:gd name="connsiteY595" fmla="*/ 228091 h 43200638"/>
                <a:gd name="connsiteX596" fmla="*/ 7144468 w 32399288"/>
                <a:gd name="connsiteY596" fmla="*/ 228091 h 43200638"/>
                <a:gd name="connsiteX597" fmla="*/ 7408346 w 32399288"/>
                <a:gd name="connsiteY597" fmla="*/ 228091 h 43200638"/>
                <a:gd name="connsiteX598" fmla="*/ 6713930 w 32399288"/>
                <a:gd name="connsiteY598" fmla="*/ 228091 h 43200638"/>
                <a:gd name="connsiteX599" fmla="*/ 6658377 w 32399288"/>
                <a:gd name="connsiteY599" fmla="*/ 228091 h 43200638"/>
                <a:gd name="connsiteX600" fmla="*/ 6602824 w 32399288"/>
                <a:gd name="connsiteY600" fmla="*/ 228091 h 43200638"/>
                <a:gd name="connsiteX601" fmla="*/ 6227840 w 32399288"/>
                <a:gd name="connsiteY601" fmla="*/ 228091 h 43200638"/>
                <a:gd name="connsiteX602" fmla="*/ 5533424 w 32399288"/>
                <a:gd name="connsiteY602" fmla="*/ 228091 h 43200638"/>
                <a:gd name="connsiteX603" fmla="*/ 4839009 w 32399288"/>
                <a:gd name="connsiteY603" fmla="*/ 228091 h 43200638"/>
                <a:gd name="connsiteX604" fmla="*/ 5102887 w 32399288"/>
                <a:gd name="connsiteY604" fmla="*/ 228091 h 43200638"/>
                <a:gd name="connsiteX605" fmla="*/ 5366765 w 32399288"/>
                <a:gd name="connsiteY605" fmla="*/ 228091 h 43200638"/>
                <a:gd name="connsiteX606" fmla="*/ 4991780 w 32399288"/>
                <a:gd name="connsiteY606" fmla="*/ 228091 h 43200638"/>
                <a:gd name="connsiteX607" fmla="*/ 4936227 w 32399288"/>
                <a:gd name="connsiteY607" fmla="*/ 228091 h 43200638"/>
                <a:gd name="connsiteX608" fmla="*/ 4880674 w 32399288"/>
                <a:gd name="connsiteY608" fmla="*/ 228091 h 43200638"/>
                <a:gd name="connsiteX609" fmla="*/ 3547396 w 32399288"/>
                <a:gd name="connsiteY609" fmla="*/ 228091 h 43200638"/>
                <a:gd name="connsiteX610" fmla="*/ 3811274 w 32399288"/>
                <a:gd name="connsiteY610" fmla="*/ 228091 h 43200638"/>
                <a:gd name="connsiteX611" fmla="*/ 3116859 w 32399288"/>
                <a:gd name="connsiteY611" fmla="*/ 228091 h 43200638"/>
                <a:gd name="connsiteX612" fmla="*/ 2741875 w 32399288"/>
                <a:gd name="connsiteY612" fmla="*/ 228091 h 43200638"/>
                <a:gd name="connsiteX613" fmla="*/ 1728028 w 32399288"/>
                <a:gd name="connsiteY613" fmla="*/ 228091 h 43200638"/>
                <a:gd name="connsiteX614" fmla="*/ 1033613 w 32399288"/>
                <a:gd name="connsiteY614" fmla="*/ 228091 h 43200638"/>
                <a:gd name="connsiteX615" fmla="*/ 228091 w 32399288"/>
                <a:gd name="connsiteY615" fmla="*/ 228091 h 432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</a:cxnLst>
              <a:rect l="l" t="t" r="r" b="b"/>
              <a:pathLst>
                <a:path w="32399288" h="43200638" fill="none" extrusionOk="0">
                  <a:moveTo>
                    <a:pt x="0" y="0"/>
                  </a:moveTo>
                  <a:cubicBezTo>
                    <a:pt x="-81937" y="-13913"/>
                    <a:pt x="-160187" y="-1630"/>
                    <a:pt x="-282632" y="0"/>
                  </a:cubicBezTo>
                  <a:cubicBezTo>
                    <a:pt x="-405077" y="1630"/>
                    <a:pt x="-425524" y="-7187"/>
                    <a:pt x="-565264" y="0"/>
                  </a:cubicBezTo>
                  <a:cubicBezTo>
                    <a:pt x="-425524" y="-7187"/>
                    <a:pt x="-206630" y="-33056"/>
                    <a:pt x="124082" y="0"/>
                  </a:cubicBezTo>
                  <a:cubicBezTo>
                    <a:pt x="454794" y="33056"/>
                    <a:pt x="153634" y="1831"/>
                    <a:pt x="165443" y="0"/>
                  </a:cubicBezTo>
                  <a:cubicBezTo>
                    <a:pt x="177252" y="-1831"/>
                    <a:pt x="964500" y="39133"/>
                    <a:pt x="1178783" y="0"/>
                  </a:cubicBezTo>
                  <a:cubicBezTo>
                    <a:pt x="1393066" y="-39133"/>
                    <a:pt x="1810887" y="-46398"/>
                    <a:pt x="2192122" y="0"/>
                  </a:cubicBezTo>
                  <a:cubicBezTo>
                    <a:pt x="2573357" y="46398"/>
                    <a:pt x="2938956" y="-8676"/>
                    <a:pt x="3529454" y="0"/>
                  </a:cubicBezTo>
                  <a:cubicBezTo>
                    <a:pt x="4119952" y="8676"/>
                    <a:pt x="3561782" y="-1496"/>
                    <a:pt x="3570815" y="0"/>
                  </a:cubicBezTo>
                  <a:cubicBezTo>
                    <a:pt x="3579848" y="1496"/>
                    <a:pt x="4098449" y="-34342"/>
                    <a:pt x="4584155" y="0"/>
                  </a:cubicBezTo>
                  <a:cubicBezTo>
                    <a:pt x="4098449" y="-34342"/>
                    <a:pt x="4370008" y="-13870"/>
                    <a:pt x="4301522" y="0"/>
                  </a:cubicBezTo>
                  <a:cubicBezTo>
                    <a:pt x="4370008" y="-13870"/>
                    <a:pt x="4558486" y="179"/>
                    <a:pt x="4666876" y="0"/>
                  </a:cubicBezTo>
                  <a:cubicBezTo>
                    <a:pt x="4775266" y="-179"/>
                    <a:pt x="5541730" y="-62661"/>
                    <a:pt x="6004208" y="0"/>
                  </a:cubicBezTo>
                  <a:cubicBezTo>
                    <a:pt x="6466686" y="62661"/>
                    <a:pt x="6819618" y="64417"/>
                    <a:pt x="7341541" y="0"/>
                  </a:cubicBezTo>
                  <a:cubicBezTo>
                    <a:pt x="7863464" y="-64417"/>
                    <a:pt x="7546294" y="-17253"/>
                    <a:pt x="7706894" y="0"/>
                  </a:cubicBezTo>
                  <a:cubicBezTo>
                    <a:pt x="7867494" y="17253"/>
                    <a:pt x="8124494" y="2063"/>
                    <a:pt x="8396241" y="0"/>
                  </a:cubicBezTo>
                  <a:cubicBezTo>
                    <a:pt x="8667988" y="-2063"/>
                    <a:pt x="8988815" y="-38348"/>
                    <a:pt x="9409580" y="0"/>
                  </a:cubicBezTo>
                  <a:cubicBezTo>
                    <a:pt x="9830345" y="38348"/>
                    <a:pt x="10417509" y="-28327"/>
                    <a:pt x="10746913" y="0"/>
                  </a:cubicBezTo>
                  <a:cubicBezTo>
                    <a:pt x="10417509" y="-28327"/>
                    <a:pt x="10521230" y="-8618"/>
                    <a:pt x="10464281" y="0"/>
                  </a:cubicBezTo>
                  <a:cubicBezTo>
                    <a:pt x="10521230" y="-8618"/>
                    <a:pt x="10721662" y="-11071"/>
                    <a:pt x="10829634" y="0"/>
                  </a:cubicBezTo>
                  <a:cubicBezTo>
                    <a:pt x="10937606" y="11071"/>
                    <a:pt x="11564882" y="689"/>
                    <a:pt x="12166967" y="0"/>
                  </a:cubicBezTo>
                  <a:cubicBezTo>
                    <a:pt x="12769052" y="-689"/>
                    <a:pt x="12866998" y="58036"/>
                    <a:pt x="13504299" y="0"/>
                  </a:cubicBezTo>
                  <a:cubicBezTo>
                    <a:pt x="12866998" y="58036"/>
                    <a:pt x="13318034" y="4298"/>
                    <a:pt x="13221667" y="0"/>
                  </a:cubicBezTo>
                  <a:cubicBezTo>
                    <a:pt x="13125300" y="-4298"/>
                    <a:pt x="13055953" y="3132"/>
                    <a:pt x="12939035" y="0"/>
                  </a:cubicBezTo>
                  <a:cubicBezTo>
                    <a:pt x="13055953" y="3132"/>
                    <a:pt x="13918884" y="-57498"/>
                    <a:pt x="14276367" y="0"/>
                  </a:cubicBezTo>
                  <a:cubicBezTo>
                    <a:pt x="14633850" y="57498"/>
                    <a:pt x="15076693" y="-24959"/>
                    <a:pt x="15289707" y="0"/>
                  </a:cubicBezTo>
                  <a:cubicBezTo>
                    <a:pt x="15502721" y="24959"/>
                    <a:pt x="15314183" y="-1745"/>
                    <a:pt x="15331067" y="0"/>
                  </a:cubicBezTo>
                  <a:cubicBezTo>
                    <a:pt x="15347951" y="1745"/>
                    <a:pt x="16316001" y="-12652"/>
                    <a:pt x="16668400" y="0"/>
                  </a:cubicBezTo>
                  <a:cubicBezTo>
                    <a:pt x="17020799" y="12652"/>
                    <a:pt x="17079929" y="22984"/>
                    <a:pt x="17357746" y="0"/>
                  </a:cubicBezTo>
                  <a:cubicBezTo>
                    <a:pt x="17635563" y="-22984"/>
                    <a:pt x="17869545" y="14273"/>
                    <a:pt x="18047093" y="0"/>
                  </a:cubicBezTo>
                  <a:cubicBezTo>
                    <a:pt x="18224641" y="-14273"/>
                    <a:pt x="18335019" y="-11948"/>
                    <a:pt x="18412446" y="0"/>
                  </a:cubicBezTo>
                  <a:cubicBezTo>
                    <a:pt x="18489873" y="11948"/>
                    <a:pt x="18922801" y="-18904"/>
                    <a:pt x="19101793" y="0"/>
                  </a:cubicBezTo>
                  <a:cubicBezTo>
                    <a:pt x="18922801" y="-18904"/>
                    <a:pt x="18929561" y="-3040"/>
                    <a:pt x="18819161" y="0"/>
                  </a:cubicBezTo>
                  <a:cubicBezTo>
                    <a:pt x="18929561" y="-3040"/>
                    <a:pt x="18850336" y="1437"/>
                    <a:pt x="18860522" y="0"/>
                  </a:cubicBezTo>
                  <a:cubicBezTo>
                    <a:pt x="18870708" y="-1437"/>
                    <a:pt x="18888368" y="149"/>
                    <a:pt x="18901882" y="0"/>
                  </a:cubicBezTo>
                  <a:cubicBezTo>
                    <a:pt x="18915396" y="-149"/>
                    <a:pt x="19440305" y="3878"/>
                    <a:pt x="19591229" y="0"/>
                  </a:cubicBezTo>
                  <a:cubicBezTo>
                    <a:pt x="19742153" y="-3878"/>
                    <a:pt x="20339768" y="48161"/>
                    <a:pt x="20604568" y="0"/>
                  </a:cubicBezTo>
                  <a:cubicBezTo>
                    <a:pt x="20869368" y="-48161"/>
                    <a:pt x="21159562" y="-21740"/>
                    <a:pt x="21617908" y="0"/>
                  </a:cubicBezTo>
                  <a:cubicBezTo>
                    <a:pt x="22076254" y="21740"/>
                    <a:pt x="22134034" y="-2809"/>
                    <a:pt x="22307254" y="0"/>
                  </a:cubicBezTo>
                  <a:cubicBezTo>
                    <a:pt x="22480474" y="2809"/>
                    <a:pt x="23337497" y="-10211"/>
                    <a:pt x="23644587" y="0"/>
                  </a:cubicBezTo>
                  <a:cubicBezTo>
                    <a:pt x="23337497" y="-10211"/>
                    <a:pt x="23426411" y="-10705"/>
                    <a:pt x="23361955" y="0"/>
                  </a:cubicBezTo>
                  <a:cubicBezTo>
                    <a:pt x="23297499" y="10705"/>
                    <a:pt x="23209084" y="12830"/>
                    <a:pt x="23079323" y="0"/>
                  </a:cubicBezTo>
                  <a:cubicBezTo>
                    <a:pt x="23209084" y="12830"/>
                    <a:pt x="23871199" y="31548"/>
                    <a:pt x="24416655" y="0"/>
                  </a:cubicBezTo>
                  <a:cubicBezTo>
                    <a:pt x="24962111" y="-31548"/>
                    <a:pt x="25091833" y="29656"/>
                    <a:pt x="25429994" y="0"/>
                  </a:cubicBezTo>
                  <a:cubicBezTo>
                    <a:pt x="25768155" y="-29656"/>
                    <a:pt x="25632108" y="542"/>
                    <a:pt x="25795348" y="0"/>
                  </a:cubicBezTo>
                  <a:cubicBezTo>
                    <a:pt x="25958588" y="-542"/>
                    <a:pt x="26533675" y="23302"/>
                    <a:pt x="26808687" y="0"/>
                  </a:cubicBezTo>
                  <a:cubicBezTo>
                    <a:pt x="27083699" y="-23302"/>
                    <a:pt x="27357740" y="-10055"/>
                    <a:pt x="27822027" y="0"/>
                  </a:cubicBezTo>
                  <a:cubicBezTo>
                    <a:pt x="28286314" y="10055"/>
                    <a:pt x="27848484" y="-363"/>
                    <a:pt x="27863388" y="0"/>
                  </a:cubicBezTo>
                  <a:cubicBezTo>
                    <a:pt x="27878292" y="363"/>
                    <a:pt x="28154836" y="1331"/>
                    <a:pt x="28228741" y="0"/>
                  </a:cubicBezTo>
                  <a:cubicBezTo>
                    <a:pt x="28302646" y="-1331"/>
                    <a:pt x="29047925" y="-57632"/>
                    <a:pt x="29566074" y="0"/>
                  </a:cubicBezTo>
                  <a:cubicBezTo>
                    <a:pt x="30084223" y="57632"/>
                    <a:pt x="30321889" y="29700"/>
                    <a:pt x="30579413" y="0"/>
                  </a:cubicBezTo>
                  <a:cubicBezTo>
                    <a:pt x="30836937" y="-29700"/>
                    <a:pt x="31095569" y="3649"/>
                    <a:pt x="31592753" y="0"/>
                  </a:cubicBezTo>
                  <a:cubicBezTo>
                    <a:pt x="31095569" y="3649"/>
                    <a:pt x="31446791" y="-6967"/>
                    <a:pt x="31310120" y="0"/>
                  </a:cubicBezTo>
                  <a:cubicBezTo>
                    <a:pt x="31173449" y="6967"/>
                    <a:pt x="31084807" y="13219"/>
                    <a:pt x="31027488" y="0"/>
                  </a:cubicBezTo>
                  <a:cubicBezTo>
                    <a:pt x="30970169" y="-13219"/>
                    <a:pt x="30844530" y="-5755"/>
                    <a:pt x="30744856" y="0"/>
                  </a:cubicBezTo>
                  <a:cubicBezTo>
                    <a:pt x="30844530" y="-5755"/>
                    <a:pt x="31374227" y="-13350"/>
                    <a:pt x="31758196" y="0"/>
                  </a:cubicBezTo>
                  <a:cubicBezTo>
                    <a:pt x="32142165" y="13350"/>
                    <a:pt x="31790459" y="-1101"/>
                    <a:pt x="31799556" y="0"/>
                  </a:cubicBezTo>
                  <a:cubicBezTo>
                    <a:pt x="31808653" y="1101"/>
                    <a:pt x="32264266" y="-13528"/>
                    <a:pt x="32399288" y="0"/>
                  </a:cubicBezTo>
                  <a:cubicBezTo>
                    <a:pt x="32409875" y="86426"/>
                    <a:pt x="32389929" y="153511"/>
                    <a:pt x="32399288" y="264778"/>
                  </a:cubicBezTo>
                  <a:cubicBezTo>
                    <a:pt x="32408647" y="376045"/>
                    <a:pt x="32401575" y="461183"/>
                    <a:pt x="32399288" y="529556"/>
                  </a:cubicBezTo>
                  <a:cubicBezTo>
                    <a:pt x="32397001" y="597929"/>
                    <a:pt x="32421070" y="1195430"/>
                    <a:pt x="32399288" y="1658347"/>
                  </a:cubicBezTo>
                  <a:cubicBezTo>
                    <a:pt x="32377506" y="2121264"/>
                    <a:pt x="32412041" y="2021719"/>
                    <a:pt x="32399288" y="2355132"/>
                  </a:cubicBezTo>
                  <a:cubicBezTo>
                    <a:pt x="32386535" y="2688545"/>
                    <a:pt x="32403639" y="2522863"/>
                    <a:pt x="32399288" y="2619910"/>
                  </a:cubicBezTo>
                  <a:cubicBezTo>
                    <a:pt x="32394937" y="2716957"/>
                    <a:pt x="32387716" y="2815669"/>
                    <a:pt x="32399288" y="2884688"/>
                  </a:cubicBezTo>
                  <a:cubicBezTo>
                    <a:pt x="32410860" y="2953707"/>
                    <a:pt x="32397231" y="3087942"/>
                    <a:pt x="32399288" y="3149466"/>
                  </a:cubicBezTo>
                  <a:cubicBezTo>
                    <a:pt x="32401345" y="3210990"/>
                    <a:pt x="32429164" y="3875479"/>
                    <a:pt x="32399288" y="4278257"/>
                  </a:cubicBezTo>
                  <a:cubicBezTo>
                    <a:pt x="32369412" y="4681035"/>
                    <a:pt x="32437287" y="5486803"/>
                    <a:pt x="32399288" y="5839054"/>
                  </a:cubicBezTo>
                  <a:cubicBezTo>
                    <a:pt x="32361289" y="6191305"/>
                    <a:pt x="32391706" y="6002928"/>
                    <a:pt x="32399288" y="6103832"/>
                  </a:cubicBezTo>
                  <a:cubicBezTo>
                    <a:pt x="32406870" y="6204736"/>
                    <a:pt x="32392795" y="6241384"/>
                    <a:pt x="32399288" y="6368610"/>
                  </a:cubicBezTo>
                  <a:cubicBezTo>
                    <a:pt x="32392795" y="6241384"/>
                    <a:pt x="32398069" y="6237689"/>
                    <a:pt x="32399288" y="6201382"/>
                  </a:cubicBezTo>
                  <a:cubicBezTo>
                    <a:pt x="32398069" y="6237689"/>
                    <a:pt x="32394911" y="6349312"/>
                    <a:pt x="32399288" y="6466160"/>
                  </a:cubicBezTo>
                  <a:cubicBezTo>
                    <a:pt x="32403665" y="6583008"/>
                    <a:pt x="32396975" y="6657132"/>
                    <a:pt x="32399288" y="6730938"/>
                  </a:cubicBezTo>
                  <a:cubicBezTo>
                    <a:pt x="32401601" y="6804744"/>
                    <a:pt x="32382079" y="7264797"/>
                    <a:pt x="32399288" y="7427723"/>
                  </a:cubicBezTo>
                  <a:cubicBezTo>
                    <a:pt x="32416497" y="7590650"/>
                    <a:pt x="32358180" y="8270570"/>
                    <a:pt x="32399288" y="8556513"/>
                  </a:cubicBezTo>
                  <a:cubicBezTo>
                    <a:pt x="32440397" y="8842456"/>
                    <a:pt x="32403947" y="9025734"/>
                    <a:pt x="32399288" y="9253298"/>
                  </a:cubicBezTo>
                  <a:cubicBezTo>
                    <a:pt x="32394629" y="9480862"/>
                    <a:pt x="32432891" y="9775937"/>
                    <a:pt x="32399288" y="9950082"/>
                  </a:cubicBezTo>
                  <a:cubicBezTo>
                    <a:pt x="32365685" y="10124227"/>
                    <a:pt x="32412085" y="10782453"/>
                    <a:pt x="32399288" y="11078873"/>
                  </a:cubicBezTo>
                  <a:cubicBezTo>
                    <a:pt x="32386491" y="11375293"/>
                    <a:pt x="32388647" y="11721064"/>
                    <a:pt x="32399288" y="12207664"/>
                  </a:cubicBezTo>
                  <a:cubicBezTo>
                    <a:pt x="32409929" y="12694264"/>
                    <a:pt x="32398573" y="12643593"/>
                    <a:pt x="32399288" y="12904449"/>
                  </a:cubicBezTo>
                  <a:cubicBezTo>
                    <a:pt x="32400003" y="13165306"/>
                    <a:pt x="32387962" y="13100249"/>
                    <a:pt x="32399288" y="13169227"/>
                  </a:cubicBezTo>
                  <a:cubicBezTo>
                    <a:pt x="32387962" y="13100249"/>
                    <a:pt x="32407560" y="13073894"/>
                    <a:pt x="32399288" y="13001998"/>
                  </a:cubicBezTo>
                  <a:cubicBezTo>
                    <a:pt x="32407560" y="13073894"/>
                    <a:pt x="32383108" y="13904408"/>
                    <a:pt x="32399288" y="14562796"/>
                  </a:cubicBezTo>
                  <a:cubicBezTo>
                    <a:pt x="32383108" y="13904408"/>
                    <a:pt x="32424060" y="14152967"/>
                    <a:pt x="32399288" y="13963561"/>
                  </a:cubicBezTo>
                  <a:cubicBezTo>
                    <a:pt x="32374516" y="13774155"/>
                    <a:pt x="32376004" y="13520077"/>
                    <a:pt x="32399288" y="13364326"/>
                  </a:cubicBezTo>
                  <a:cubicBezTo>
                    <a:pt x="32422572" y="13208575"/>
                    <a:pt x="32400073" y="13253847"/>
                    <a:pt x="32399288" y="13197098"/>
                  </a:cubicBezTo>
                  <a:cubicBezTo>
                    <a:pt x="32398503" y="13140349"/>
                    <a:pt x="32404713" y="13087053"/>
                    <a:pt x="32399288" y="13029870"/>
                  </a:cubicBezTo>
                  <a:cubicBezTo>
                    <a:pt x="32404713" y="13087053"/>
                    <a:pt x="32386756" y="13200198"/>
                    <a:pt x="32399288" y="13294648"/>
                  </a:cubicBezTo>
                  <a:cubicBezTo>
                    <a:pt x="32411820" y="13389098"/>
                    <a:pt x="32458449" y="14469081"/>
                    <a:pt x="32399288" y="14855445"/>
                  </a:cubicBezTo>
                  <a:cubicBezTo>
                    <a:pt x="32340127" y="15241809"/>
                    <a:pt x="32386640" y="15231733"/>
                    <a:pt x="32399288" y="15552230"/>
                  </a:cubicBezTo>
                  <a:cubicBezTo>
                    <a:pt x="32411936" y="15872728"/>
                    <a:pt x="32457433" y="16647025"/>
                    <a:pt x="32399288" y="17113027"/>
                  </a:cubicBezTo>
                  <a:cubicBezTo>
                    <a:pt x="32341143" y="17579029"/>
                    <a:pt x="32404989" y="17254058"/>
                    <a:pt x="32399288" y="17377805"/>
                  </a:cubicBezTo>
                  <a:cubicBezTo>
                    <a:pt x="32393587" y="17501552"/>
                    <a:pt x="32422288" y="18244611"/>
                    <a:pt x="32399288" y="18506596"/>
                  </a:cubicBezTo>
                  <a:cubicBezTo>
                    <a:pt x="32422288" y="18244611"/>
                    <a:pt x="32397581" y="18402106"/>
                    <a:pt x="32399288" y="18339368"/>
                  </a:cubicBezTo>
                  <a:cubicBezTo>
                    <a:pt x="32397581" y="18402106"/>
                    <a:pt x="32364581" y="19133392"/>
                    <a:pt x="32399288" y="19900165"/>
                  </a:cubicBezTo>
                  <a:cubicBezTo>
                    <a:pt x="32433995" y="20666938"/>
                    <a:pt x="32397798" y="20090580"/>
                    <a:pt x="32399288" y="20164943"/>
                  </a:cubicBezTo>
                  <a:cubicBezTo>
                    <a:pt x="32397798" y="20090580"/>
                    <a:pt x="32392366" y="20058829"/>
                    <a:pt x="32399288" y="19997715"/>
                  </a:cubicBezTo>
                  <a:cubicBezTo>
                    <a:pt x="32392366" y="20058829"/>
                    <a:pt x="32412274" y="20172801"/>
                    <a:pt x="32399288" y="20262493"/>
                  </a:cubicBezTo>
                  <a:cubicBezTo>
                    <a:pt x="32412274" y="20172801"/>
                    <a:pt x="32400166" y="19783786"/>
                    <a:pt x="32399288" y="19663258"/>
                  </a:cubicBezTo>
                  <a:cubicBezTo>
                    <a:pt x="32400166" y="19783786"/>
                    <a:pt x="32339231" y="20486882"/>
                    <a:pt x="32399288" y="21224055"/>
                  </a:cubicBezTo>
                  <a:cubicBezTo>
                    <a:pt x="32339231" y="20486882"/>
                    <a:pt x="32414656" y="20903787"/>
                    <a:pt x="32399288" y="20624821"/>
                  </a:cubicBezTo>
                  <a:cubicBezTo>
                    <a:pt x="32414656" y="20903787"/>
                    <a:pt x="32369207" y="21731526"/>
                    <a:pt x="32399288" y="22185618"/>
                  </a:cubicBezTo>
                  <a:cubicBezTo>
                    <a:pt x="32369207" y="21731526"/>
                    <a:pt x="32402363" y="21724900"/>
                    <a:pt x="32399288" y="21586383"/>
                  </a:cubicBezTo>
                  <a:cubicBezTo>
                    <a:pt x="32396213" y="21447867"/>
                    <a:pt x="32377283" y="21126141"/>
                    <a:pt x="32399288" y="20987149"/>
                  </a:cubicBezTo>
                  <a:cubicBezTo>
                    <a:pt x="32377283" y="21126141"/>
                    <a:pt x="32421067" y="21450198"/>
                    <a:pt x="32399288" y="21683933"/>
                  </a:cubicBezTo>
                  <a:cubicBezTo>
                    <a:pt x="32421067" y="21450198"/>
                    <a:pt x="32404773" y="21228045"/>
                    <a:pt x="32399288" y="21084698"/>
                  </a:cubicBezTo>
                  <a:cubicBezTo>
                    <a:pt x="32404773" y="21228045"/>
                    <a:pt x="32444894" y="21910456"/>
                    <a:pt x="32399288" y="22645496"/>
                  </a:cubicBezTo>
                  <a:cubicBezTo>
                    <a:pt x="32444894" y="21910456"/>
                    <a:pt x="32400724" y="22541663"/>
                    <a:pt x="32399288" y="22478267"/>
                  </a:cubicBezTo>
                  <a:cubicBezTo>
                    <a:pt x="32400724" y="22541663"/>
                    <a:pt x="32397171" y="22944522"/>
                    <a:pt x="32399288" y="23175052"/>
                  </a:cubicBezTo>
                  <a:cubicBezTo>
                    <a:pt x="32401405" y="23405582"/>
                    <a:pt x="32398860" y="23338241"/>
                    <a:pt x="32399288" y="23439830"/>
                  </a:cubicBezTo>
                  <a:cubicBezTo>
                    <a:pt x="32399716" y="23541419"/>
                    <a:pt x="32358425" y="24331959"/>
                    <a:pt x="32399288" y="25000627"/>
                  </a:cubicBezTo>
                  <a:cubicBezTo>
                    <a:pt x="32440151" y="25669295"/>
                    <a:pt x="32352221" y="25812668"/>
                    <a:pt x="32399288" y="26561425"/>
                  </a:cubicBezTo>
                  <a:cubicBezTo>
                    <a:pt x="32352221" y="25812668"/>
                    <a:pt x="32385813" y="26191573"/>
                    <a:pt x="32399288" y="25962190"/>
                  </a:cubicBezTo>
                  <a:cubicBezTo>
                    <a:pt x="32412763" y="25732808"/>
                    <a:pt x="32405780" y="25630217"/>
                    <a:pt x="32399288" y="25362955"/>
                  </a:cubicBezTo>
                  <a:cubicBezTo>
                    <a:pt x="32405780" y="25630217"/>
                    <a:pt x="32449638" y="26138012"/>
                    <a:pt x="32399288" y="26491746"/>
                  </a:cubicBezTo>
                  <a:cubicBezTo>
                    <a:pt x="32449638" y="26138012"/>
                    <a:pt x="32413222" y="26024073"/>
                    <a:pt x="32399288" y="25892511"/>
                  </a:cubicBezTo>
                  <a:cubicBezTo>
                    <a:pt x="32413222" y="26024073"/>
                    <a:pt x="32400410" y="26064403"/>
                    <a:pt x="32399288" y="26157290"/>
                  </a:cubicBezTo>
                  <a:cubicBezTo>
                    <a:pt x="32398166" y="26250177"/>
                    <a:pt x="32385762" y="26903788"/>
                    <a:pt x="32399288" y="27286080"/>
                  </a:cubicBezTo>
                  <a:cubicBezTo>
                    <a:pt x="32412815" y="27668372"/>
                    <a:pt x="32383387" y="27809050"/>
                    <a:pt x="32399288" y="27982865"/>
                  </a:cubicBezTo>
                  <a:cubicBezTo>
                    <a:pt x="32383387" y="27809050"/>
                    <a:pt x="32383060" y="27524773"/>
                    <a:pt x="32399288" y="27383630"/>
                  </a:cubicBezTo>
                  <a:cubicBezTo>
                    <a:pt x="32415516" y="27242488"/>
                    <a:pt x="32373490" y="27049656"/>
                    <a:pt x="32399288" y="26784396"/>
                  </a:cubicBezTo>
                  <a:cubicBezTo>
                    <a:pt x="32373490" y="27049656"/>
                    <a:pt x="32355657" y="27941764"/>
                    <a:pt x="32399288" y="28345193"/>
                  </a:cubicBezTo>
                  <a:cubicBezTo>
                    <a:pt x="32442919" y="28748622"/>
                    <a:pt x="32419282" y="28982528"/>
                    <a:pt x="32399288" y="29473984"/>
                  </a:cubicBezTo>
                  <a:cubicBezTo>
                    <a:pt x="32419282" y="28982528"/>
                    <a:pt x="32394139" y="29017151"/>
                    <a:pt x="32399288" y="28874749"/>
                  </a:cubicBezTo>
                  <a:cubicBezTo>
                    <a:pt x="32404437" y="28732348"/>
                    <a:pt x="32393286" y="28512849"/>
                    <a:pt x="32399288" y="28275514"/>
                  </a:cubicBezTo>
                  <a:cubicBezTo>
                    <a:pt x="32405290" y="28038179"/>
                    <a:pt x="32401096" y="27881198"/>
                    <a:pt x="32399288" y="27676280"/>
                  </a:cubicBezTo>
                  <a:cubicBezTo>
                    <a:pt x="32401096" y="27881198"/>
                    <a:pt x="32442923" y="28451716"/>
                    <a:pt x="32399288" y="28805071"/>
                  </a:cubicBezTo>
                  <a:cubicBezTo>
                    <a:pt x="32355653" y="29158426"/>
                    <a:pt x="32392506" y="28974420"/>
                    <a:pt x="32399288" y="29069849"/>
                  </a:cubicBezTo>
                  <a:cubicBezTo>
                    <a:pt x="32392506" y="28974420"/>
                    <a:pt x="32398644" y="28961768"/>
                    <a:pt x="32399288" y="28902620"/>
                  </a:cubicBezTo>
                  <a:cubicBezTo>
                    <a:pt x="32399932" y="28843472"/>
                    <a:pt x="32376251" y="28598465"/>
                    <a:pt x="32399288" y="28303386"/>
                  </a:cubicBezTo>
                  <a:cubicBezTo>
                    <a:pt x="32422325" y="28008307"/>
                    <a:pt x="32394946" y="28188884"/>
                    <a:pt x="32399288" y="28136157"/>
                  </a:cubicBezTo>
                  <a:cubicBezTo>
                    <a:pt x="32394946" y="28188884"/>
                    <a:pt x="32394421" y="28503375"/>
                    <a:pt x="32399288" y="28832942"/>
                  </a:cubicBezTo>
                  <a:cubicBezTo>
                    <a:pt x="32394421" y="28503375"/>
                    <a:pt x="32405997" y="28711435"/>
                    <a:pt x="32399288" y="28665714"/>
                  </a:cubicBezTo>
                  <a:cubicBezTo>
                    <a:pt x="32405997" y="28711435"/>
                    <a:pt x="32336146" y="29723829"/>
                    <a:pt x="32399288" y="30226511"/>
                  </a:cubicBezTo>
                  <a:cubicBezTo>
                    <a:pt x="32462430" y="30729193"/>
                    <a:pt x="32410289" y="30428744"/>
                    <a:pt x="32399288" y="30491289"/>
                  </a:cubicBezTo>
                  <a:cubicBezTo>
                    <a:pt x="32388287" y="30553834"/>
                    <a:pt x="32412308" y="30636749"/>
                    <a:pt x="32399288" y="30756067"/>
                  </a:cubicBezTo>
                  <a:cubicBezTo>
                    <a:pt x="32386268" y="30875385"/>
                    <a:pt x="32417587" y="31109465"/>
                    <a:pt x="32399288" y="31452852"/>
                  </a:cubicBezTo>
                  <a:cubicBezTo>
                    <a:pt x="32380989" y="31796239"/>
                    <a:pt x="32403137" y="31920160"/>
                    <a:pt x="32399288" y="32149636"/>
                  </a:cubicBezTo>
                  <a:cubicBezTo>
                    <a:pt x="32403137" y="31920160"/>
                    <a:pt x="32394023" y="32028829"/>
                    <a:pt x="32399288" y="31982408"/>
                  </a:cubicBezTo>
                  <a:cubicBezTo>
                    <a:pt x="32394023" y="32028829"/>
                    <a:pt x="32412667" y="32411499"/>
                    <a:pt x="32399288" y="32679192"/>
                  </a:cubicBezTo>
                  <a:cubicBezTo>
                    <a:pt x="32385909" y="32946885"/>
                    <a:pt x="32392030" y="33056543"/>
                    <a:pt x="32399288" y="33375977"/>
                  </a:cubicBezTo>
                  <a:cubicBezTo>
                    <a:pt x="32392030" y="33056543"/>
                    <a:pt x="32396671" y="33048014"/>
                    <a:pt x="32399288" y="32776742"/>
                  </a:cubicBezTo>
                  <a:cubicBezTo>
                    <a:pt x="32396671" y="33048014"/>
                    <a:pt x="32472136" y="33663116"/>
                    <a:pt x="32399288" y="34337539"/>
                  </a:cubicBezTo>
                  <a:cubicBezTo>
                    <a:pt x="32326440" y="35011962"/>
                    <a:pt x="32409438" y="34533344"/>
                    <a:pt x="32399288" y="34602317"/>
                  </a:cubicBezTo>
                  <a:cubicBezTo>
                    <a:pt x="32389138" y="34671290"/>
                    <a:pt x="32400692" y="34737868"/>
                    <a:pt x="32399288" y="34867096"/>
                  </a:cubicBezTo>
                  <a:cubicBezTo>
                    <a:pt x="32397884" y="34996324"/>
                    <a:pt x="32331083" y="35689293"/>
                    <a:pt x="32399288" y="36427893"/>
                  </a:cubicBezTo>
                  <a:cubicBezTo>
                    <a:pt x="32331083" y="35689293"/>
                    <a:pt x="32395388" y="36336739"/>
                    <a:pt x="32399288" y="36260665"/>
                  </a:cubicBezTo>
                  <a:cubicBezTo>
                    <a:pt x="32403188" y="36184591"/>
                    <a:pt x="32391947" y="36161909"/>
                    <a:pt x="32399288" y="36093436"/>
                  </a:cubicBezTo>
                  <a:cubicBezTo>
                    <a:pt x="32391947" y="36161909"/>
                    <a:pt x="32390709" y="36757091"/>
                    <a:pt x="32399288" y="37222227"/>
                  </a:cubicBezTo>
                  <a:cubicBezTo>
                    <a:pt x="32407867" y="37687363"/>
                    <a:pt x="32406179" y="37376997"/>
                    <a:pt x="32399288" y="37487005"/>
                  </a:cubicBezTo>
                  <a:cubicBezTo>
                    <a:pt x="32406179" y="37376997"/>
                    <a:pt x="32403978" y="37399819"/>
                    <a:pt x="32399288" y="37319777"/>
                  </a:cubicBezTo>
                  <a:cubicBezTo>
                    <a:pt x="32394598" y="37239735"/>
                    <a:pt x="32401051" y="37014806"/>
                    <a:pt x="32399288" y="36720542"/>
                  </a:cubicBezTo>
                  <a:cubicBezTo>
                    <a:pt x="32401051" y="37014806"/>
                    <a:pt x="32420259" y="37249115"/>
                    <a:pt x="32399288" y="37417327"/>
                  </a:cubicBezTo>
                  <a:cubicBezTo>
                    <a:pt x="32378317" y="37585540"/>
                    <a:pt x="32435439" y="38156589"/>
                    <a:pt x="32399288" y="38546118"/>
                  </a:cubicBezTo>
                  <a:cubicBezTo>
                    <a:pt x="32363137" y="38935647"/>
                    <a:pt x="32352192" y="39405930"/>
                    <a:pt x="32399288" y="39674909"/>
                  </a:cubicBezTo>
                  <a:cubicBezTo>
                    <a:pt x="32446384" y="39943888"/>
                    <a:pt x="32428364" y="40187242"/>
                    <a:pt x="32399288" y="40371693"/>
                  </a:cubicBezTo>
                  <a:cubicBezTo>
                    <a:pt x="32370212" y="40556144"/>
                    <a:pt x="32401664" y="41337512"/>
                    <a:pt x="32399288" y="41932490"/>
                  </a:cubicBezTo>
                  <a:cubicBezTo>
                    <a:pt x="32396912" y="42527468"/>
                    <a:pt x="32375790" y="42763428"/>
                    <a:pt x="32399288" y="43200638"/>
                  </a:cubicBezTo>
                  <a:cubicBezTo>
                    <a:pt x="32381871" y="43201100"/>
                    <a:pt x="32371014" y="43198928"/>
                    <a:pt x="32357927" y="43200638"/>
                  </a:cubicBezTo>
                  <a:cubicBezTo>
                    <a:pt x="32344840" y="43202348"/>
                    <a:pt x="31673271" y="43248096"/>
                    <a:pt x="31020595" y="43200638"/>
                  </a:cubicBezTo>
                  <a:cubicBezTo>
                    <a:pt x="30367919" y="43153180"/>
                    <a:pt x="30595145" y="43204675"/>
                    <a:pt x="30331248" y="43200638"/>
                  </a:cubicBezTo>
                  <a:cubicBezTo>
                    <a:pt x="30067351" y="43196601"/>
                    <a:pt x="30127090" y="43205611"/>
                    <a:pt x="29965895" y="43200638"/>
                  </a:cubicBezTo>
                  <a:cubicBezTo>
                    <a:pt x="30127090" y="43205611"/>
                    <a:pt x="30149031" y="43194066"/>
                    <a:pt x="30248527" y="43200638"/>
                  </a:cubicBezTo>
                  <a:cubicBezTo>
                    <a:pt x="30149031" y="43194066"/>
                    <a:pt x="29855008" y="43183278"/>
                    <a:pt x="29559180" y="43200638"/>
                  </a:cubicBezTo>
                  <a:cubicBezTo>
                    <a:pt x="29263352" y="43217998"/>
                    <a:pt x="28803171" y="43151011"/>
                    <a:pt x="28545841" y="43200638"/>
                  </a:cubicBezTo>
                  <a:cubicBezTo>
                    <a:pt x="28803171" y="43151011"/>
                    <a:pt x="28754107" y="43203650"/>
                    <a:pt x="28828473" y="43200638"/>
                  </a:cubicBezTo>
                  <a:cubicBezTo>
                    <a:pt x="28754107" y="43203650"/>
                    <a:pt x="28299280" y="43181895"/>
                    <a:pt x="28139126" y="43200638"/>
                  </a:cubicBezTo>
                  <a:cubicBezTo>
                    <a:pt x="27978972" y="43219381"/>
                    <a:pt x="27849536" y="43205976"/>
                    <a:pt x="27773773" y="43200638"/>
                  </a:cubicBezTo>
                  <a:cubicBezTo>
                    <a:pt x="27698010" y="43195300"/>
                    <a:pt x="27265445" y="43170587"/>
                    <a:pt x="26760433" y="43200638"/>
                  </a:cubicBezTo>
                  <a:cubicBezTo>
                    <a:pt x="26255421" y="43230689"/>
                    <a:pt x="26089720" y="43167993"/>
                    <a:pt x="25747094" y="43200638"/>
                  </a:cubicBezTo>
                  <a:cubicBezTo>
                    <a:pt x="25404468" y="43233283"/>
                    <a:pt x="25522183" y="43190509"/>
                    <a:pt x="25381740" y="43200638"/>
                  </a:cubicBezTo>
                  <a:cubicBezTo>
                    <a:pt x="25522183" y="43190509"/>
                    <a:pt x="25548090" y="43201111"/>
                    <a:pt x="25664372" y="43200638"/>
                  </a:cubicBezTo>
                  <a:cubicBezTo>
                    <a:pt x="25780654" y="43200165"/>
                    <a:pt x="25825932" y="43206019"/>
                    <a:pt x="25947004" y="43200638"/>
                  </a:cubicBezTo>
                  <a:cubicBezTo>
                    <a:pt x="25825932" y="43206019"/>
                    <a:pt x="25535940" y="43176817"/>
                    <a:pt x="25257658" y="43200638"/>
                  </a:cubicBezTo>
                  <a:cubicBezTo>
                    <a:pt x="24979376" y="43224459"/>
                    <a:pt x="24265065" y="43196616"/>
                    <a:pt x="23920325" y="43200638"/>
                  </a:cubicBezTo>
                  <a:cubicBezTo>
                    <a:pt x="23575585" y="43204660"/>
                    <a:pt x="23338558" y="43237958"/>
                    <a:pt x="22906986" y="43200638"/>
                  </a:cubicBezTo>
                  <a:cubicBezTo>
                    <a:pt x="22475414" y="43163318"/>
                    <a:pt x="22151896" y="43201365"/>
                    <a:pt x="21893647" y="43200638"/>
                  </a:cubicBezTo>
                  <a:cubicBezTo>
                    <a:pt x="21635398" y="43199911"/>
                    <a:pt x="21705319" y="43194561"/>
                    <a:pt x="21528293" y="43200638"/>
                  </a:cubicBezTo>
                  <a:cubicBezTo>
                    <a:pt x="21351267" y="43206715"/>
                    <a:pt x="20762084" y="43183534"/>
                    <a:pt x="20190961" y="43200638"/>
                  </a:cubicBezTo>
                  <a:cubicBezTo>
                    <a:pt x="20762084" y="43183534"/>
                    <a:pt x="20362617" y="43192831"/>
                    <a:pt x="20473593" y="43200638"/>
                  </a:cubicBezTo>
                  <a:cubicBezTo>
                    <a:pt x="20362617" y="43192831"/>
                    <a:pt x="19797206" y="43211331"/>
                    <a:pt x="19460253" y="43200638"/>
                  </a:cubicBezTo>
                  <a:cubicBezTo>
                    <a:pt x="19123300" y="43189945"/>
                    <a:pt x="18524786" y="43220575"/>
                    <a:pt x="18122921" y="43200638"/>
                  </a:cubicBezTo>
                  <a:cubicBezTo>
                    <a:pt x="17721056" y="43180701"/>
                    <a:pt x="17737335" y="43178614"/>
                    <a:pt x="17433574" y="43200638"/>
                  </a:cubicBezTo>
                  <a:cubicBezTo>
                    <a:pt x="17737335" y="43178614"/>
                    <a:pt x="17606053" y="43195714"/>
                    <a:pt x="17716206" y="43200638"/>
                  </a:cubicBezTo>
                  <a:cubicBezTo>
                    <a:pt x="17606053" y="43195714"/>
                    <a:pt x="17465602" y="43187696"/>
                    <a:pt x="17350853" y="43200638"/>
                  </a:cubicBezTo>
                  <a:cubicBezTo>
                    <a:pt x="17236104" y="43213580"/>
                    <a:pt x="17329321" y="43201179"/>
                    <a:pt x="17309492" y="43200638"/>
                  </a:cubicBezTo>
                  <a:cubicBezTo>
                    <a:pt x="17289663" y="43200097"/>
                    <a:pt x="17079440" y="43213978"/>
                    <a:pt x="16944138" y="43200638"/>
                  </a:cubicBezTo>
                  <a:cubicBezTo>
                    <a:pt x="16808836" y="43187298"/>
                    <a:pt x="16453593" y="43166321"/>
                    <a:pt x="16254792" y="43200638"/>
                  </a:cubicBezTo>
                  <a:cubicBezTo>
                    <a:pt x="16055991" y="43234955"/>
                    <a:pt x="16000191" y="43202766"/>
                    <a:pt x="15889438" y="43200638"/>
                  </a:cubicBezTo>
                  <a:cubicBezTo>
                    <a:pt x="15778685" y="43198510"/>
                    <a:pt x="15398180" y="43202358"/>
                    <a:pt x="15200091" y="43200638"/>
                  </a:cubicBezTo>
                  <a:cubicBezTo>
                    <a:pt x="15398180" y="43202358"/>
                    <a:pt x="15355134" y="43212494"/>
                    <a:pt x="15482724" y="43200638"/>
                  </a:cubicBezTo>
                  <a:cubicBezTo>
                    <a:pt x="15610314" y="43188782"/>
                    <a:pt x="15633908" y="43202919"/>
                    <a:pt x="15765356" y="43200638"/>
                  </a:cubicBezTo>
                  <a:cubicBezTo>
                    <a:pt x="15633908" y="43202919"/>
                    <a:pt x="15733964" y="43200171"/>
                    <a:pt x="15723995" y="43200638"/>
                  </a:cubicBezTo>
                  <a:cubicBezTo>
                    <a:pt x="15714026" y="43201105"/>
                    <a:pt x="15698031" y="43199414"/>
                    <a:pt x="15682634" y="43200638"/>
                  </a:cubicBezTo>
                  <a:cubicBezTo>
                    <a:pt x="15667237" y="43201862"/>
                    <a:pt x="15040586" y="43208686"/>
                    <a:pt x="14669295" y="43200638"/>
                  </a:cubicBezTo>
                  <a:cubicBezTo>
                    <a:pt x="14298004" y="43192590"/>
                    <a:pt x="14417420" y="43201883"/>
                    <a:pt x="14303941" y="43200638"/>
                  </a:cubicBezTo>
                  <a:cubicBezTo>
                    <a:pt x="14417420" y="43201883"/>
                    <a:pt x="14477803" y="43207633"/>
                    <a:pt x="14586573" y="43200638"/>
                  </a:cubicBezTo>
                  <a:cubicBezTo>
                    <a:pt x="14477803" y="43207633"/>
                    <a:pt x="14076883" y="43172815"/>
                    <a:pt x="13573234" y="43200638"/>
                  </a:cubicBezTo>
                  <a:cubicBezTo>
                    <a:pt x="13069585" y="43228461"/>
                    <a:pt x="13037315" y="43248549"/>
                    <a:pt x="12559894" y="43200638"/>
                  </a:cubicBezTo>
                  <a:cubicBezTo>
                    <a:pt x="12082473" y="43152727"/>
                    <a:pt x="12535818" y="43200725"/>
                    <a:pt x="12518533" y="43200638"/>
                  </a:cubicBezTo>
                  <a:cubicBezTo>
                    <a:pt x="12501248" y="43200551"/>
                    <a:pt x="11978148" y="43212971"/>
                    <a:pt x="11829187" y="43200638"/>
                  </a:cubicBezTo>
                  <a:cubicBezTo>
                    <a:pt x="11680226" y="43188305"/>
                    <a:pt x="11796683" y="43198696"/>
                    <a:pt x="11787826" y="43200638"/>
                  </a:cubicBezTo>
                  <a:cubicBezTo>
                    <a:pt x="11778969" y="43202580"/>
                    <a:pt x="11766575" y="43202664"/>
                    <a:pt x="11746465" y="43200638"/>
                  </a:cubicBezTo>
                  <a:cubicBezTo>
                    <a:pt x="11726355" y="43198612"/>
                    <a:pt x="10959822" y="43152406"/>
                    <a:pt x="10733126" y="43200638"/>
                  </a:cubicBezTo>
                  <a:cubicBezTo>
                    <a:pt x="10506430" y="43248870"/>
                    <a:pt x="10362709" y="43234158"/>
                    <a:pt x="10043779" y="43200638"/>
                  </a:cubicBezTo>
                  <a:cubicBezTo>
                    <a:pt x="9724849" y="43167118"/>
                    <a:pt x="9855506" y="43217218"/>
                    <a:pt x="9678426" y="43200638"/>
                  </a:cubicBezTo>
                  <a:cubicBezTo>
                    <a:pt x="9501346" y="43184058"/>
                    <a:pt x="9655591" y="43202553"/>
                    <a:pt x="9637065" y="43200638"/>
                  </a:cubicBezTo>
                  <a:cubicBezTo>
                    <a:pt x="9618539" y="43198723"/>
                    <a:pt x="9148625" y="43186983"/>
                    <a:pt x="8947718" y="43200638"/>
                  </a:cubicBezTo>
                  <a:cubicBezTo>
                    <a:pt x="8746811" y="43214293"/>
                    <a:pt x="8452070" y="43232344"/>
                    <a:pt x="8258372" y="43200638"/>
                  </a:cubicBezTo>
                  <a:cubicBezTo>
                    <a:pt x="8064674" y="43168932"/>
                    <a:pt x="7234543" y="43264829"/>
                    <a:pt x="6921039" y="43200638"/>
                  </a:cubicBezTo>
                  <a:cubicBezTo>
                    <a:pt x="6607535" y="43136447"/>
                    <a:pt x="6102609" y="43216754"/>
                    <a:pt x="5583707" y="43200638"/>
                  </a:cubicBezTo>
                  <a:cubicBezTo>
                    <a:pt x="5064805" y="43184522"/>
                    <a:pt x="4557092" y="43217612"/>
                    <a:pt x="4246375" y="43200638"/>
                  </a:cubicBezTo>
                  <a:cubicBezTo>
                    <a:pt x="3935658" y="43183664"/>
                    <a:pt x="3690547" y="43193240"/>
                    <a:pt x="3233035" y="43200638"/>
                  </a:cubicBezTo>
                  <a:cubicBezTo>
                    <a:pt x="2775523" y="43208036"/>
                    <a:pt x="2743130" y="43188498"/>
                    <a:pt x="2543689" y="43200638"/>
                  </a:cubicBezTo>
                  <a:cubicBezTo>
                    <a:pt x="2344248" y="43212778"/>
                    <a:pt x="2083281" y="43182955"/>
                    <a:pt x="1854342" y="43200638"/>
                  </a:cubicBezTo>
                  <a:cubicBezTo>
                    <a:pt x="1625403" y="43218321"/>
                    <a:pt x="1455825" y="43216647"/>
                    <a:pt x="1164996" y="43200638"/>
                  </a:cubicBezTo>
                  <a:cubicBezTo>
                    <a:pt x="1455825" y="43216647"/>
                    <a:pt x="1368054" y="43203938"/>
                    <a:pt x="1447628" y="43200638"/>
                  </a:cubicBezTo>
                  <a:cubicBezTo>
                    <a:pt x="1527202" y="43197338"/>
                    <a:pt x="1654725" y="43192773"/>
                    <a:pt x="1730260" y="43200638"/>
                  </a:cubicBezTo>
                  <a:cubicBezTo>
                    <a:pt x="1805795" y="43208503"/>
                    <a:pt x="1912160" y="43203215"/>
                    <a:pt x="2012892" y="43200638"/>
                  </a:cubicBezTo>
                  <a:cubicBezTo>
                    <a:pt x="1912160" y="43203215"/>
                    <a:pt x="1612482" y="43224896"/>
                    <a:pt x="1323545" y="43200638"/>
                  </a:cubicBezTo>
                  <a:cubicBezTo>
                    <a:pt x="1034608" y="43176380"/>
                    <a:pt x="446423" y="43215375"/>
                    <a:pt x="0" y="43200638"/>
                  </a:cubicBezTo>
                  <a:cubicBezTo>
                    <a:pt x="910" y="43242058"/>
                    <a:pt x="-8337" y="43284466"/>
                    <a:pt x="0" y="43367866"/>
                  </a:cubicBezTo>
                  <a:cubicBezTo>
                    <a:pt x="-8337" y="43284466"/>
                    <a:pt x="-32446" y="42781390"/>
                    <a:pt x="0" y="42239075"/>
                  </a:cubicBezTo>
                  <a:cubicBezTo>
                    <a:pt x="32446" y="41696760"/>
                    <a:pt x="-5575" y="42031549"/>
                    <a:pt x="0" y="41974297"/>
                  </a:cubicBezTo>
                  <a:cubicBezTo>
                    <a:pt x="5575" y="41917045"/>
                    <a:pt x="-48662" y="40860459"/>
                    <a:pt x="0" y="40413500"/>
                  </a:cubicBezTo>
                  <a:cubicBezTo>
                    <a:pt x="48662" y="39966541"/>
                    <a:pt x="-5370" y="39433921"/>
                    <a:pt x="0" y="38852703"/>
                  </a:cubicBezTo>
                  <a:cubicBezTo>
                    <a:pt x="5370" y="38271485"/>
                    <a:pt x="-2979" y="38442779"/>
                    <a:pt x="0" y="38155918"/>
                  </a:cubicBezTo>
                  <a:cubicBezTo>
                    <a:pt x="2979" y="37869057"/>
                    <a:pt x="-16421" y="37564434"/>
                    <a:pt x="0" y="37027127"/>
                  </a:cubicBezTo>
                  <a:cubicBezTo>
                    <a:pt x="-16421" y="37564434"/>
                    <a:pt x="-2576" y="37364967"/>
                    <a:pt x="0" y="37626362"/>
                  </a:cubicBezTo>
                  <a:cubicBezTo>
                    <a:pt x="-2576" y="37364967"/>
                    <a:pt x="2215" y="37462801"/>
                    <a:pt x="0" y="37361584"/>
                  </a:cubicBezTo>
                  <a:cubicBezTo>
                    <a:pt x="2215" y="37462801"/>
                    <a:pt x="6906" y="37716208"/>
                    <a:pt x="0" y="37960819"/>
                  </a:cubicBezTo>
                  <a:cubicBezTo>
                    <a:pt x="-6906" y="38205430"/>
                    <a:pt x="6325" y="38055260"/>
                    <a:pt x="0" y="38128047"/>
                  </a:cubicBezTo>
                  <a:cubicBezTo>
                    <a:pt x="6325" y="38055260"/>
                    <a:pt x="-9419" y="37944166"/>
                    <a:pt x="0" y="37863269"/>
                  </a:cubicBezTo>
                  <a:cubicBezTo>
                    <a:pt x="9419" y="37782372"/>
                    <a:pt x="-459" y="37671366"/>
                    <a:pt x="0" y="37598491"/>
                  </a:cubicBezTo>
                  <a:cubicBezTo>
                    <a:pt x="459" y="37525616"/>
                    <a:pt x="64075" y="36416036"/>
                    <a:pt x="0" y="36037694"/>
                  </a:cubicBezTo>
                  <a:cubicBezTo>
                    <a:pt x="-64075" y="35659352"/>
                    <a:pt x="-17017" y="35669074"/>
                    <a:pt x="0" y="35340909"/>
                  </a:cubicBezTo>
                  <a:cubicBezTo>
                    <a:pt x="17017" y="35012744"/>
                    <a:pt x="6119" y="34950517"/>
                    <a:pt x="0" y="34644125"/>
                  </a:cubicBezTo>
                  <a:cubicBezTo>
                    <a:pt x="-6119" y="34337733"/>
                    <a:pt x="-21339" y="34166111"/>
                    <a:pt x="0" y="33947340"/>
                  </a:cubicBezTo>
                  <a:cubicBezTo>
                    <a:pt x="-21339" y="34166111"/>
                    <a:pt x="-8646" y="34331773"/>
                    <a:pt x="0" y="34546575"/>
                  </a:cubicBezTo>
                  <a:cubicBezTo>
                    <a:pt x="-8646" y="34331773"/>
                    <a:pt x="10980" y="33443223"/>
                    <a:pt x="0" y="32985777"/>
                  </a:cubicBezTo>
                  <a:cubicBezTo>
                    <a:pt x="10980" y="33443223"/>
                    <a:pt x="26601" y="33451310"/>
                    <a:pt x="0" y="33585012"/>
                  </a:cubicBezTo>
                  <a:cubicBezTo>
                    <a:pt x="26601" y="33451310"/>
                    <a:pt x="-7939" y="33440810"/>
                    <a:pt x="0" y="33320234"/>
                  </a:cubicBezTo>
                  <a:cubicBezTo>
                    <a:pt x="7939" y="33199658"/>
                    <a:pt x="-1965" y="32858501"/>
                    <a:pt x="0" y="32623450"/>
                  </a:cubicBezTo>
                  <a:cubicBezTo>
                    <a:pt x="-1965" y="32858501"/>
                    <a:pt x="17354" y="33030034"/>
                    <a:pt x="0" y="33222684"/>
                  </a:cubicBezTo>
                  <a:cubicBezTo>
                    <a:pt x="-17354" y="33415334"/>
                    <a:pt x="-7774" y="33603205"/>
                    <a:pt x="0" y="33821919"/>
                  </a:cubicBezTo>
                  <a:cubicBezTo>
                    <a:pt x="7774" y="34040633"/>
                    <a:pt x="5040" y="34239264"/>
                    <a:pt x="0" y="34421154"/>
                  </a:cubicBezTo>
                  <a:cubicBezTo>
                    <a:pt x="5040" y="34239264"/>
                    <a:pt x="-2477" y="34236813"/>
                    <a:pt x="0" y="34156375"/>
                  </a:cubicBezTo>
                  <a:cubicBezTo>
                    <a:pt x="2477" y="34075937"/>
                    <a:pt x="-29063" y="33526977"/>
                    <a:pt x="0" y="33027585"/>
                  </a:cubicBezTo>
                  <a:cubicBezTo>
                    <a:pt x="-29063" y="33526977"/>
                    <a:pt x="-4437" y="33131625"/>
                    <a:pt x="0" y="33194813"/>
                  </a:cubicBezTo>
                  <a:cubicBezTo>
                    <a:pt x="4437" y="33258001"/>
                    <a:pt x="-14290" y="33584793"/>
                    <a:pt x="0" y="33794047"/>
                  </a:cubicBezTo>
                  <a:cubicBezTo>
                    <a:pt x="14290" y="34003301"/>
                    <a:pt x="-16109" y="34210504"/>
                    <a:pt x="0" y="34393282"/>
                  </a:cubicBezTo>
                  <a:cubicBezTo>
                    <a:pt x="-16109" y="34210504"/>
                    <a:pt x="-286" y="33921094"/>
                    <a:pt x="0" y="33696498"/>
                  </a:cubicBezTo>
                  <a:cubicBezTo>
                    <a:pt x="286" y="33471902"/>
                    <a:pt x="-42670" y="32875040"/>
                    <a:pt x="0" y="32135700"/>
                  </a:cubicBezTo>
                  <a:cubicBezTo>
                    <a:pt x="42670" y="31396360"/>
                    <a:pt x="22631" y="31269922"/>
                    <a:pt x="0" y="31006910"/>
                  </a:cubicBezTo>
                  <a:cubicBezTo>
                    <a:pt x="22631" y="31269922"/>
                    <a:pt x="23210" y="31372656"/>
                    <a:pt x="0" y="31606144"/>
                  </a:cubicBezTo>
                  <a:cubicBezTo>
                    <a:pt x="-23210" y="31839632"/>
                    <a:pt x="-4901" y="31721035"/>
                    <a:pt x="0" y="31773372"/>
                  </a:cubicBezTo>
                  <a:cubicBezTo>
                    <a:pt x="4901" y="31825709"/>
                    <a:pt x="-4868" y="31862633"/>
                    <a:pt x="0" y="31940601"/>
                  </a:cubicBezTo>
                  <a:cubicBezTo>
                    <a:pt x="4868" y="32018569"/>
                    <a:pt x="1587" y="32380563"/>
                    <a:pt x="0" y="32539835"/>
                  </a:cubicBezTo>
                  <a:cubicBezTo>
                    <a:pt x="-1587" y="32699107"/>
                    <a:pt x="-4325" y="32866520"/>
                    <a:pt x="0" y="33139070"/>
                  </a:cubicBezTo>
                  <a:cubicBezTo>
                    <a:pt x="-4325" y="32866520"/>
                    <a:pt x="-8924" y="32668332"/>
                    <a:pt x="0" y="32442286"/>
                  </a:cubicBezTo>
                  <a:cubicBezTo>
                    <a:pt x="8924" y="32216240"/>
                    <a:pt x="14697" y="31355217"/>
                    <a:pt x="0" y="30881488"/>
                  </a:cubicBezTo>
                  <a:cubicBezTo>
                    <a:pt x="-14697" y="30407759"/>
                    <a:pt x="-63239" y="29812871"/>
                    <a:pt x="0" y="29320691"/>
                  </a:cubicBezTo>
                  <a:cubicBezTo>
                    <a:pt x="63239" y="28828511"/>
                    <a:pt x="-23863" y="28798566"/>
                    <a:pt x="0" y="28623907"/>
                  </a:cubicBezTo>
                  <a:cubicBezTo>
                    <a:pt x="-23863" y="28798566"/>
                    <a:pt x="-4087" y="29062095"/>
                    <a:pt x="0" y="29223141"/>
                  </a:cubicBezTo>
                  <a:cubicBezTo>
                    <a:pt x="-4087" y="29062095"/>
                    <a:pt x="4372" y="29011324"/>
                    <a:pt x="0" y="28958363"/>
                  </a:cubicBezTo>
                  <a:cubicBezTo>
                    <a:pt x="-4372" y="28905402"/>
                    <a:pt x="27858" y="27967598"/>
                    <a:pt x="0" y="27397566"/>
                  </a:cubicBezTo>
                  <a:cubicBezTo>
                    <a:pt x="27858" y="27967598"/>
                    <a:pt x="-24788" y="27706678"/>
                    <a:pt x="0" y="27996801"/>
                  </a:cubicBezTo>
                  <a:cubicBezTo>
                    <a:pt x="24788" y="28286925"/>
                    <a:pt x="-10149" y="28320347"/>
                    <a:pt x="0" y="28596035"/>
                  </a:cubicBezTo>
                  <a:cubicBezTo>
                    <a:pt x="-10149" y="28320347"/>
                    <a:pt x="-15743" y="27857699"/>
                    <a:pt x="0" y="27467244"/>
                  </a:cubicBezTo>
                  <a:cubicBezTo>
                    <a:pt x="15743" y="27076789"/>
                    <a:pt x="43426" y="26883615"/>
                    <a:pt x="0" y="26338453"/>
                  </a:cubicBezTo>
                  <a:cubicBezTo>
                    <a:pt x="43426" y="26883615"/>
                    <a:pt x="-485" y="26765063"/>
                    <a:pt x="0" y="26937688"/>
                  </a:cubicBezTo>
                  <a:cubicBezTo>
                    <a:pt x="485" y="27110313"/>
                    <a:pt x="1649" y="27052648"/>
                    <a:pt x="0" y="27104916"/>
                  </a:cubicBezTo>
                  <a:cubicBezTo>
                    <a:pt x="-1649" y="27157184"/>
                    <a:pt x="-12360" y="27491363"/>
                    <a:pt x="0" y="27704151"/>
                  </a:cubicBezTo>
                  <a:cubicBezTo>
                    <a:pt x="12360" y="27916939"/>
                    <a:pt x="-1316" y="27819532"/>
                    <a:pt x="0" y="27871379"/>
                  </a:cubicBezTo>
                  <a:cubicBezTo>
                    <a:pt x="1316" y="27923226"/>
                    <a:pt x="5434" y="27985927"/>
                    <a:pt x="0" y="28038608"/>
                  </a:cubicBezTo>
                  <a:cubicBezTo>
                    <a:pt x="5434" y="27985927"/>
                    <a:pt x="25649" y="26980696"/>
                    <a:pt x="0" y="26477810"/>
                  </a:cubicBezTo>
                  <a:cubicBezTo>
                    <a:pt x="25649" y="26980696"/>
                    <a:pt x="-3036" y="26935718"/>
                    <a:pt x="0" y="27077045"/>
                  </a:cubicBezTo>
                  <a:cubicBezTo>
                    <a:pt x="3036" y="27218372"/>
                    <a:pt x="8093" y="27414781"/>
                    <a:pt x="0" y="27676280"/>
                  </a:cubicBezTo>
                  <a:cubicBezTo>
                    <a:pt x="-8093" y="27937779"/>
                    <a:pt x="-22800" y="28098096"/>
                    <a:pt x="0" y="28275514"/>
                  </a:cubicBezTo>
                  <a:cubicBezTo>
                    <a:pt x="-22800" y="28098096"/>
                    <a:pt x="-48606" y="27402572"/>
                    <a:pt x="0" y="26714717"/>
                  </a:cubicBezTo>
                  <a:cubicBezTo>
                    <a:pt x="48606" y="26026862"/>
                    <a:pt x="17916" y="26190601"/>
                    <a:pt x="0" y="26017933"/>
                  </a:cubicBezTo>
                  <a:cubicBezTo>
                    <a:pt x="-17916" y="25845265"/>
                    <a:pt x="34673" y="25553813"/>
                    <a:pt x="0" y="25321148"/>
                  </a:cubicBezTo>
                  <a:cubicBezTo>
                    <a:pt x="34673" y="25553813"/>
                    <a:pt x="-26826" y="25622926"/>
                    <a:pt x="0" y="25920383"/>
                  </a:cubicBezTo>
                  <a:cubicBezTo>
                    <a:pt x="-26826" y="25622926"/>
                    <a:pt x="20181" y="24961017"/>
                    <a:pt x="0" y="24359586"/>
                  </a:cubicBezTo>
                  <a:cubicBezTo>
                    <a:pt x="-20181" y="23758155"/>
                    <a:pt x="-68429" y="23491118"/>
                    <a:pt x="0" y="22798788"/>
                  </a:cubicBezTo>
                  <a:cubicBezTo>
                    <a:pt x="68429" y="22106458"/>
                    <a:pt x="24927" y="22317512"/>
                    <a:pt x="0" y="22102004"/>
                  </a:cubicBezTo>
                  <a:cubicBezTo>
                    <a:pt x="24927" y="22317512"/>
                    <a:pt x="7698" y="22211380"/>
                    <a:pt x="0" y="22269232"/>
                  </a:cubicBezTo>
                  <a:cubicBezTo>
                    <a:pt x="-7698" y="22327084"/>
                    <a:pt x="-1089" y="22748248"/>
                    <a:pt x="0" y="22868467"/>
                  </a:cubicBezTo>
                  <a:cubicBezTo>
                    <a:pt x="-1089" y="22748248"/>
                    <a:pt x="-12782" y="22682815"/>
                    <a:pt x="0" y="22603689"/>
                  </a:cubicBezTo>
                  <a:cubicBezTo>
                    <a:pt x="12782" y="22524563"/>
                    <a:pt x="16886" y="21481932"/>
                    <a:pt x="0" y="21042891"/>
                  </a:cubicBezTo>
                  <a:cubicBezTo>
                    <a:pt x="-16886" y="20603850"/>
                    <a:pt x="-26488" y="20585847"/>
                    <a:pt x="0" y="20346107"/>
                  </a:cubicBezTo>
                  <a:cubicBezTo>
                    <a:pt x="26488" y="20106367"/>
                    <a:pt x="50355" y="19677090"/>
                    <a:pt x="0" y="19217316"/>
                  </a:cubicBezTo>
                  <a:cubicBezTo>
                    <a:pt x="-50355" y="18757542"/>
                    <a:pt x="1342" y="18077309"/>
                    <a:pt x="0" y="17656519"/>
                  </a:cubicBezTo>
                  <a:cubicBezTo>
                    <a:pt x="-1342" y="17235729"/>
                    <a:pt x="-3856" y="17190365"/>
                    <a:pt x="0" y="16959734"/>
                  </a:cubicBezTo>
                  <a:cubicBezTo>
                    <a:pt x="3856" y="16729103"/>
                    <a:pt x="40563" y="16138190"/>
                    <a:pt x="0" y="15830943"/>
                  </a:cubicBezTo>
                  <a:cubicBezTo>
                    <a:pt x="40563" y="16138190"/>
                    <a:pt x="5153" y="15940306"/>
                    <a:pt x="0" y="15998172"/>
                  </a:cubicBezTo>
                  <a:cubicBezTo>
                    <a:pt x="5153" y="15940306"/>
                    <a:pt x="28095" y="15476210"/>
                    <a:pt x="0" y="15301387"/>
                  </a:cubicBezTo>
                  <a:cubicBezTo>
                    <a:pt x="-28095" y="15126564"/>
                    <a:pt x="12535" y="15159333"/>
                    <a:pt x="0" y="15036609"/>
                  </a:cubicBezTo>
                  <a:cubicBezTo>
                    <a:pt x="-12535" y="14913885"/>
                    <a:pt x="36668" y="14311629"/>
                    <a:pt x="0" y="13907818"/>
                  </a:cubicBezTo>
                  <a:cubicBezTo>
                    <a:pt x="-36668" y="13504007"/>
                    <a:pt x="-21927" y="13476242"/>
                    <a:pt x="0" y="13211034"/>
                  </a:cubicBezTo>
                  <a:cubicBezTo>
                    <a:pt x="21927" y="12945826"/>
                    <a:pt x="39354" y="12215403"/>
                    <a:pt x="0" y="11650237"/>
                  </a:cubicBezTo>
                  <a:cubicBezTo>
                    <a:pt x="-39354" y="11085071"/>
                    <a:pt x="-890" y="11440759"/>
                    <a:pt x="0" y="11385458"/>
                  </a:cubicBezTo>
                  <a:cubicBezTo>
                    <a:pt x="890" y="11330157"/>
                    <a:pt x="-54927" y="10809749"/>
                    <a:pt x="0" y="10256668"/>
                  </a:cubicBezTo>
                  <a:cubicBezTo>
                    <a:pt x="-54927" y="10809749"/>
                    <a:pt x="26552" y="10646527"/>
                    <a:pt x="0" y="10855902"/>
                  </a:cubicBezTo>
                  <a:cubicBezTo>
                    <a:pt x="26552" y="10646527"/>
                    <a:pt x="52034" y="10154137"/>
                    <a:pt x="0" y="9727111"/>
                  </a:cubicBezTo>
                  <a:cubicBezTo>
                    <a:pt x="-52034" y="9300085"/>
                    <a:pt x="-22784" y="9273674"/>
                    <a:pt x="0" y="9030327"/>
                  </a:cubicBezTo>
                  <a:cubicBezTo>
                    <a:pt x="22784" y="8786980"/>
                    <a:pt x="34415" y="8114278"/>
                    <a:pt x="0" y="7469530"/>
                  </a:cubicBezTo>
                  <a:cubicBezTo>
                    <a:pt x="-34415" y="6824782"/>
                    <a:pt x="-1713" y="6648525"/>
                    <a:pt x="0" y="6340739"/>
                  </a:cubicBezTo>
                  <a:cubicBezTo>
                    <a:pt x="1713" y="6032953"/>
                    <a:pt x="-13003" y="5160894"/>
                    <a:pt x="0" y="4779942"/>
                  </a:cubicBezTo>
                  <a:cubicBezTo>
                    <a:pt x="-13003" y="5160894"/>
                    <a:pt x="1769" y="4910312"/>
                    <a:pt x="0" y="4947170"/>
                  </a:cubicBezTo>
                  <a:cubicBezTo>
                    <a:pt x="1769" y="4910312"/>
                    <a:pt x="50930" y="4336219"/>
                    <a:pt x="0" y="3818379"/>
                  </a:cubicBezTo>
                  <a:cubicBezTo>
                    <a:pt x="50930" y="4336219"/>
                    <a:pt x="14575" y="4230719"/>
                    <a:pt x="0" y="4417614"/>
                  </a:cubicBezTo>
                  <a:cubicBezTo>
                    <a:pt x="14575" y="4230719"/>
                    <a:pt x="-2985" y="4063995"/>
                    <a:pt x="0" y="3720829"/>
                  </a:cubicBezTo>
                  <a:cubicBezTo>
                    <a:pt x="2985" y="3377664"/>
                    <a:pt x="-13850" y="3122178"/>
                    <a:pt x="0" y="2592038"/>
                  </a:cubicBezTo>
                  <a:cubicBezTo>
                    <a:pt x="13850" y="2061898"/>
                    <a:pt x="-65" y="2393133"/>
                    <a:pt x="0" y="2327260"/>
                  </a:cubicBezTo>
                  <a:cubicBezTo>
                    <a:pt x="65" y="2261387"/>
                    <a:pt x="16834" y="1087357"/>
                    <a:pt x="0" y="766463"/>
                  </a:cubicBezTo>
                  <a:cubicBezTo>
                    <a:pt x="-16834" y="445569"/>
                    <a:pt x="9221" y="174575"/>
                    <a:pt x="0" y="0"/>
                  </a:cubicBezTo>
                  <a:close/>
                  <a:moveTo>
                    <a:pt x="228091" y="228091"/>
                  </a:moveTo>
                  <a:cubicBezTo>
                    <a:pt x="200454" y="639125"/>
                    <a:pt x="176800" y="976792"/>
                    <a:pt x="228091" y="1344962"/>
                  </a:cubicBezTo>
                  <a:cubicBezTo>
                    <a:pt x="176800" y="976792"/>
                    <a:pt x="209634" y="894067"/>
                    <a:pt x="228091" y="752055"/>
                  </a:cubicBezTo>
                  <a:cubicBezTo>
                    <a:pt x="246548" y="610043"/>
                    <a:pt x="235278" y="412211"/>
                    <a:pt x="228091" y="159148"/>
                  </a:cubicBezTo>
                  <a:cubicBezTo>
                    <a:pt x="235278" y="412211"/>
                    <a:pt x="237021" y="330001"/>
                    <a:pt x="228091" y="421130"/>
                  </a:cubicBezTo>
                  <a:cubicBezTo>
                    <a:pt x="237021" y="330001"/>
                    <a:pt x="226180" y="106452"/>
                    <a:pt x="228091" y="-171776"/>
                  </a:cubicBezTo>
                  <a:cubicBezTo>
                    <a:pt x="226180" y="106452"/>
                    <a:pt x="218913" y="-17853"/>
                    <a:pt x="228091" y="90206"/>
                  </a:cubicBezTo>
                  <a:cubicBezTo>
                    <a:pt x="237269" y="198265"/>
                    <a:pt x="157482" y="1081385"/>
                    <a:pt x="228091" y="1634521"/>
                  </a:cubicBezTo>
                  <a:cubicBezTo>
                    <a:pt x="298700" y="2187657"/>
                    <a:pt x="217884" y="2295230"/>
                    <a:pt x="228091" y="2751393"/>
                  </a:cubicBezTo>
                  <a:cubicBezTo>
                    <a:pt x="238298" y="3207556"/>
                    <a:pt x="219779" y="3425180"/>
                    <a:pt x="228091" y="3868264"/>
                  </a:cubicBezTo>
                  <a:cubicBezTo>
                    <a:pt x="219779" y="3425180"/>
                    <a:pt x="226971" y="3413137"/>
                    <a:pt x="228091" y="3275357"/>
                  </a:cubicBezTo>
                  <a:cubicBezTo>
                    <a:pt x="226971" y="3413137"/>
                    <a:pt x="279782" y="3979433"/>
                    <a:pt x="228091" y="4392228"/>
                  </a:cubicBezTo>
                  <a:cubicBezTo>
                    <a:pt x="279782" y="3979433"/>
                    <a:pt x="232810" y="3985588"/>
                    <a:pt x="228091" y="3799321"/>
                  </a:cubicBezTo>
                  <a:cubicBezTo>
                    <a:pt x="232810" y="3985588"/>
                    <a:pt x="273652" y="4578634"/>
                    <a:pt x="228091" y="4916193"/>
                  </a:cubicBezTo>
                  <a:cubicBezTo>
                    <a:pt x="273652" y="4578634"/>
                    <a:pt x="228841" y="4824746"/>
                    <a:pt x="228091" y="4750730"/>
                  </a:cubicBezTo>
                  <a:cubicBezTo>
                    <a:pt x="228841" y="4824746"/>
                    <a:pt x="233276" y="4897196"/>
                    <a:pt x="228091" y="5012712"/>
                  </a:cubicBezTo>
                  <a:cubicBezTo>
                    <a:pt x="222906" y="5128228"/>
                    <a:pt x="202656" y="5358472"/>
                    <a:pt x="228091" y="5702139"/>
                  </a:cubicBezTo>
                  <a:cubicBezTo>
                    <a:pt x="253526" y="6045806"/>
                    <a:pt x="260331" y="6100666"/>
                    <a:pt x="228091" y="6391566"/>
                  </a:cubicBezTo>
                  <a:cubicBezTo>
                    <a:pt x="195851" y="6682466"/>
                    <a:pt x="203869" y="6794429"/>
                    <a:pt x="228091" y="7080992"/>
                  </a:cubicBezTo>
                  <a:cubicBezTo>
                    <a:pt x="203869" y="6794429"/>
                    <a:pt x="235665" y="6956198"/>
                    <a:pt x="228091" y="6915530"/>
                  </a:cubicBezTo>
                  <a:cubicBezTo>
                    <a:pt x="235665" y="6956198"/>
                    <a:pt x="280343" y="7861470"/>
                    <a:pt x="228091" y="8459846"/>
                  </a:cubicBezTo>
                  <a:cubicBezTo>
                    <a:pt x="175839" y="9058222"/>
                    <a:pt x="221413" y="8612608"/>
                    <a:pt x="228091" y="8721828"/>
                  </a:cubicBezTo>
                  <a:cubicBezTo>
                    <a:pt x="234769" y="8831048"/>
                    <a:pt x="203243" y="9496729"/>
                    <a:pt x="228091" y="10266144"/>
                  </a:cubicBezTo>
                  <a:cubicBezTo>
                    <a:pt x="252939" y="11035559"/>
                    <a:pt x="250894" y="11194403"/>
                    <a:pt x="228091" y="11810460"/>
                  </a:cubicBezTo>
                  <a:cubicBezTo>
                    <a:pt x="205288" y="12426517"/>
                    <a:pt x="176923" y="12697844"/>
                    <a:pt x="228091" y="12927331"/>
                  </a:cubicBezTo>
                  <a:cubicBezTo>
                    <a:pt x="279259" y="13156818"/>
                    <a:pt x="185208" y="13818971"/>
                    <a:pt x="228091" y="14471647"/>
                  </a:cubicBezTo>
                  <a:cubicBezTo>
                    <a:pt x="185208" y="13818971"/>
                    <a:pt x="239174" y="14087486"/>
                    <a:pt x="228091" y="13878740"/>
                  </a:cubicBezTo>
                  <a:cubicBezTo>
                    <a:pt x="217008" y="13669994"/>
                    <a:pt x="226551" y="13478594"/>
                    <a:pt x="228091" y="13285833"/>
                  </a:cubicBezTo>
                  <a:cubicBezTo>
                    <a:pt x="226551" y="13478594"/>
                    <a:pt x="227625" y="13485267"/>
                    <a:pt x="228091" y="13547815"/>
                  </a:cubicBezTo>
                  <a:cubicBezTo>
                    <a:pt x="227625" y="13485267"/>
                    <a:pt x="224854" y="13460132"/>
                    <a:pt x="228091" y="13382353"/>
                  </a:cubicBezTo>
                  <a:cubicBezTo>
                    <a:pt x="224854" y="13460132"/>
                    <a:pt x="241656" y="14042133"/>
                    <a:pt x="228091" y="14499224"/>
                  </a:cubicBezTo>
                  <a:cubicBezTo>
                    <a:pt x="241656" y="14042133"/>
                    <a:pt x="241820" y="14054651"/>
                    <a:pt x="228091" y="13906317"/>
                  </a:cubicBezTo>
                  <a:cubicBezTo>
                    <a:pt x="241820" y="14054651"/>
                    <a:pt x="204030" y="14702961"/>
                    <a:pt x="228091" y="15023188"/>
                  </a:cubicBezTo>
                  <a:cubicBezTo>
                    <a:pt x="252152" y="15343415"/>
                    <a:pt x="294022" y="15886760"/>
                    <a:pt x="228091" y="16567504"/>
                  </a:cubicBezTo>
                  <a:cubicBezTo>
                    <a:pt x="162160" y="17248248"/>
                    <a:pt x="230758" y="16698675"/>
                    <a:pt x="228091" y="16829486"/>
                  </a:cubicBezTo>
                  <a:cubicBezTo>
                    <a:pt x="225424" y="16960297"/>
                    <a:pt x="178528" y="18050742"/>
                    <a:pt x="228091" y="18373802"/>
                  </a:cubicBezTo>
                  <a:cubicBezTo>
                    <a:pt x="277654" y="18696862"/>
                    <a:pt x="240626" y="18547748"/>
                    <a:pt x="228091" y="18635784"/>
                  </a:cubicBezTo>
                  <a:cubicBezTo>
                    <a:pt x="240626" y="18547748"/>
                    <a:pt x="222487" y="18510817"/>
                    <a:pt x="228091" y="18470322"/>
                  </a:cubicBezTo>
                  <a:cubicBezTo>
                    <a:pt x="222487" y="18510817"/>
                    <a:pt x="217952" y="18621518"/>
                    <a:pt x="228091" y="18732304"/>
                  </a:cubicBezTo>
                  <a:cubicBezTo>
                    <a:pt x="217952" y="18621518"/>
                    <a:pt x="225747" y="18618223"/>
                    <a:pt x="228091" y="18566841"/>
                  </a:cubicBezTo>
                  <a:cubicBezTo>
                    <a:pt x="225747" y="18618223"/>
                    <a:pt x="155059" y="19556863"/>
                    <a:pt x="228091" y="20111157"/>
                  </a:cubicBezTo>
                  <a:cubicBezTo>
                    <a:pt x="301123" y="20665451"/>
                    <a:pt x="290879" y="21132086"/>
                    <a:pt x="228091" y="21655473"/>
                  </a:cubicBezTo>
                  <a:cubicBezTo>
                    <a:pt x="165303" y="22178860"/>
                    <a:pt x="176795" y="22325056"/>
                    <a:pt x="228091" y="22772344"/>
                  </a:cubicBezTo>
                  <a:cubicBezTo>
                    <a:pt x="279387" y="23219632"/>
                    <a:pt x="202943" y="23534070"/>
                    <a:pt x="228091" y="23889216"/>
                  </a:cubicBezTo>
                  <a:cubicBezTo>
                    <a:pt x="253239" y="24244362"/>
                    <a:pt x="217760" y="24074116"/>
                    <a:pt x="228091" y="24151198"/>
                  </a:cubicBezTo>
                  <a:cubicBezTo>
                    <a:pt x="238422" y="24228280"/>
                    <a:pt x="237850" y="24303824"/>
                    <a:pt x="228091" y="24413180"/>
                  </a:cubicBezTo>
                  <a:cubicBezTo>
                    <a:pt x="218332" y="24522536"/>
                    <a:pt x="240842" y="24569648"/>
                    <a:pt x="228091" y="24675162"/>
                  </a:cubicBezTo>
                  <a:cubicBezTo>
                    <a:pt x="215340" y="24780676"/>
                    <a:pt x="204894" y="25102842"/>
                    <a:pt x="228091" y="25364589"/>
                  </a:cubicBezTo>
                  <a:cubicBezTo>
                    <a:pt x="204894" y="25102842"/>
                    <a:pt x="212397" y="25019676"/>
                    <a:pt x="228091" y="24771682"/>
                  </a:cubicBezTo>
                  <a:cubicBezTo>
                    <a:pt x="243785" y="24523688"/>
                    <a:pt x="229651" y="24686281"/>
                    <a:pt x="228091" y="24606219"/>
                  </a:cubicBezTo>
                  <a:cubicBezTo>
                    <a:pt x="229651" y="24686281"/>
                    <a:pt x="277289" y="25447029"/>
                    <a:pt x="228091" y="25723091"/>
                  </a:cubicBezTo>
                  <a:cubicBezTo>
                    <a:pt x="178893" y="25999153"/>
                    <a:pt x="219832" y="25919796"/>
                    <a:pt x="228091" y="25985073"/>
                  </a:cubicBezTo>
                  <a:cubicBezTo>
                    <a:pt x="236350" y="26050350"/>
                    <a:pt x="261876" y="26787923"/>
                    <a:pt x="228091" y="27101944"/>
                  </a:cubicBezTo>
                  <a:cubicBezTo>
                    <a:pt x="194306" y="27415965"/>
                    <a:pt x="181217" y="27844921"/>
                    <a:pt x="228091" y="28218815"/>
                  </a:cubicBezTo>
                  <a:cubicBezTo>
                    <a:pt x="181217" y="27844921"/>
                    <a:pt x="226916" y="28114075"/>
                    <a:pt x="228091" y="28053353"/>
                  </a:cubicBezTo>
                  <a:cubicBezTo>
                    <a:pt x="226916" y="28114075"/>
                    <a:pt x="227048" y="28811785"/>
                    <a:pt x="228091" y="29170224"/>
                  </a:cubicBezTo>
                  <a:cubicBezTo>
                    <a:pt x="229134" y="29528663"/>
                    <a:pt x="172571" y="29765455"/>
                    <a:pt x="228091" y="30287096"/>
                  </a:cubicBezTo>
                  <a:cubicBezTo>
                    <a:pt x="172571" y="29765455"/>
                    <a:pt x="225335" y="30201460"/>
                    <a:pt x="228091" y="30121633"/>
                  </a:cubicBezTo>
                  <a:cubicBezTo>
                    <a:pt x="225335" y="30201460"/>
                    <a:pt x="218394" y="30634239"/>
                    <a:pt x="228091" y="30811060"/>
                  </a:cubicBezTo>
                  <a:cubicBezTo>
                    <a:pt x="237788" y="30987881"/>
                    <a:pt x="224795" y="31612406"/>
                    <a:pt x="228091" y="31927931"/>
                  </a:cubicBezTo>
                  <a:cubicBezTo>
                    <a:pt x="231387" y="32243456"/>
                    <a:pt x="225408" y="32755739"/>
                    <a:pt x="228091" y="33472247"/>
                  </a:cubicBezTo>
                  <a:cubicBezTo>
                    <a:pt x="230774" y="34188755"/>
                    <a:pt x="203706" y="34017044"/>
                    <a:pt x="228091" y="34161674"/>
                  </a:cubicBezTo>
                  <a:cubicBezTo>
                    <a:pt x="252476" y="34306304"/>
                    <a:pt x="245705" y="34651041"/>
                    <a:pt x="228091" y="34851100"/>
                  </a:cubicBezTo>
                  <a:cubicBezTo>
                    <a:pt x="210477" y="35051159"/>
                    <a:pt x="287318" y="35687646"/>
                    <a:pt x="228091" y="36395416"/>
                  </a:cubicBezTo>
                  <a:cubicBezTo>
                    <a:pt x="168864" y="37103186"/>
                    <a:pt x="291266" y="37270936"/>
                    <a:pt x="228091" y="37939732"/>
                  </a:cubicBezTo>
                  <a:cubicBezTo>
                    <a:pt x="164916" y="38608528"/>
                    <a:pt x="256541" y="38365363"/>
                    <a:pt x="228091" y="38629159"/>
                  </a:cubicBezTo>
                  <a:cubicBezTo>
                    <a:pt x="199641" y="38892955"/>
                    <a:pt x="262066" y="39053365"/>
                    <a:pt x="228091" y="39318585"/>
                  </a:cubicBezTo>
                  <a:cubicBezTo>
                    <a:pt x="194116" y="39583805"/>
                    <a:pt x="238688" y="39509269"/>
                    <a:pt x="228091" y="39580568"/>
                  </a:cubicBezTo>
                  <a:cubicBezTo>
                    <a:pt x="238688" y="39509269"/>
                    <a:pt x="234864" y="39240181"/>
                    <a:pt x="228091" y="38987661"/>
                  </a:cubicBezTo>
                  <a:cubicBezTo>
                    <a:pt x="234864" y="39240181"/>
                    <a:pt x="226935" y="39454860"/>
                    <a:pt x="228091" y="39677087"/>
                  </a:cubicBezTo>
                  <a:cubicBezTo>
                    <a:pt x="229247" y="39899314"/>
                    <a:pt x="257965" y="40763640"/>
                    <a:pt x="228091" y="41221403"/>
                  </a:cubicBezTo>
                  <a:cubicBezTo>
                    <a:pt x="198217" y="41679166"/>
                    <a:pt x="250501" y="41681451"/>
                    <a:pt x="228091" y="41910830"/>
                  </a:cubicBezTo>
                  <a:cubicBezTo>
                    <a:pt x="250501" y="41681451"/>
                    <a:pt x="225595" y="41801310"/>
                    <a:pt x="228091" y="41745367"/>
                  </a:cubicBezTo>
                  <a:cubicBezTo>
                    <a:pt x="230587" y="41689424"/>
                    <a:pt x="255486" y="41281054"/>
                    <a:pt x="228091" y="41152460"/>
                  </a:cubicBezTo>
                  <a:cubicBezTo>
                    <a:pt x="255486" y="41281054"/>
                    <a:pt x="226025" y="41357494"/>
                    <a:pt x="228091" y="41414443"/>
                  </a:cubicBezTo>
                  <a:cubicBezTo>
                    <a:pt x="230157" y="41471392"/>
                    <a:pt x="260428" y="42455142"/>
                    <a:pt x="228091" y="42972547"/>
                  </a:cubicBezTo>
                  <a:cubicBezTo>
                    <a:pt x="155025" y="42968935"/>
                    <a:pt x="32934" y="42971627"/>
                    <a:pt x="-35787" y="42972547"/>
                  </a:cubicBezTo>
                  <a:cubicBezTo>
                    <a:pt x="32934" y="42971627"/>
                    <a:pt x="667439" y="43038664"/>
                    <a:pt x="1297491" y="42972547"/>
                  </a:cubicBezTo>
                  <a:cubicBezTo>
                    <a:pt x="1927543" y="42906430"/>
                    <a:pt x="1523021" y="42970334"/>
                    <a:pt x="1672475" y="42972547"/>
                  </a:cubicBezTo>
                  <a:cubicBezTo>
                    <a:pt x="1821929" y="42974760"/>
                    <a:pt x="2143067" y="42997014"/>
                    <a:pt x="2366890" y="42972547"/>
                  </a:cubicBezTo>
                  <a:cubicBezTo>
                    <a:pt x="2590713" y="42948080"/>
                    <a:pt x="2395496" y="42970890"/>
                    <a:pt x="2422443" y="42972547"/>
                  </a:cubicBezTo>
                  <a:cubicBezTo>
                    <a:pt x="2449390" y="42974204"/>
                    <a:pt x="3032057" y="43005569"/>
                    <a:pt x="3436290" y="42972547"/>
                  </a:cubicBezTo>
                  <a:cubicBezTo>
                    <a:pt x="3840523" y="42939525"/>
                    <a:pt x="4399165" y="42969683"/>
                    <a:pt x="4769567" y="42972547"/>
                  </a:cubicBezTo>
                  <a:cubicBezTo>
                    <a:pt x="5139969" y="42975411"/>
                    <a:pt x="5562557" y="43000768"/>
                    <a:pt x="5783414" y="42972547"/>
                  </a:cubicBezTo>
                  <a:cubicBezTo>
                    <a:pt x="6004271" y="42944326"/>
                    <a:pt x="5996736" y="42971362"/>
                    <a:pt x="6158398" y="42972547"/>
                  </a:cubicBezTo>
                  <a:cubicBezTo>
                    <a:pt x="5996736" y="42971362"/>
                    <a:pt x="5967358" y="42971924"/>
                    <a:pt x="5894520" y="42972547"/>
                  </a:cubicBezTo>
                  <a:cubicBezTo>
                    <a:pt x="5967358" y="42971924"/>
                    <a:pt x="5928844" y="42972158"/>
                    <a:pt x="5950073" y="42972547"/>
                  </a:cubicBezTo>
                  <a:cubicBezTo>
                    <a:pt x="5971302" y="42972936"/>
                    <a:pt x="5984471" y="42971332"/>
                    <a:pt x="6005627" y="42972547"/>
                  </a:cubicBezTo>
                  <a:cubicBezTo>
                    <a:pt x="6026783" y="42973762"/>
                    <a:pt x="6935118" y="43017567"/>
                    <a:pt x="7338904" y="42972547"/>
                  </a:cubicBezTo>
                  <a:cubicBezTo>
                    <a:pt x="6935118" y="43017567"/>
                    <a:pt x="7154585" y="42976593"/>
                    <a:pt x="7075026" y="42972547"/>
                  </a:cubicBezTo>
                  <a:cubicBezTo>
                    <a:pt x="7154585" y="42976593"/>
                    <a:pt x="7476279" y="42954094"/>
                    <a:pt x="7769442" y="42972547"/>
                  </a:cubicBezTo>
                  <a:cubicBezTo>
                    <a:pt x="8062605" y="42991000"/>
                    <a:pt x="8318389" y="42998576"/>
                    <a:pt x="8463857" y="42972547"/>
                  </a:cubicBezTo>
                  <a:cubicBezTo>
                    <a:pt x="8609325" y="42946518"/>
                    <a:pt x="8497885" y="42971253"/>
                    <a:pt x="8519410" y="42972547"/>
                  </a:cubicBezTo>
                  <a:cubicBezTo>
                    <a:pt x="8540935" y="42973841"/>
                    <a:pt x="8875641" y="43006440"/>
                    <a:pt x="9213826" y="42972547"/>
                  </a:cubicBezTo>
                  <a:cubicBezTo>
                    <a:pt x="9552011" y="42938654"/>
                    <a:pt x="9446613" y="42988303"/>
                    <a:pt x="9588810" y="42972547"/>
                  </a:cubicBezTo>
                  <a:cubicBezTo>
                    <a:pt x="9731007" y="42956791"/>
                    <a:pt x="10648979" y="42925020"/>
                    <a:pt x="10922087" y="42972547"/>
                  </a:cubicBezTo>
                  <a:cubicBezTo>
                    <a:pt x="11195195" y="43020074"/>
                    <a:pt x="10963483" y="42971121"/>
                    <a:pt x="10977641" y="42972547"/>
                  </a:cubicBezTo>
                  <a:cubicBezTo>
                    <a:pt x="10991799" y="42973973"/>
                    <a:pt x="11384045" y="42981711"/>
                    <a:pt x="11672056" y="42972547"/>
                  </a:cubicBezTo>
                  <a:cubicBezTo>
                    <a:pt x="11960068" y="42963383"/>
                    <a:pt x="12376759" y="42926899"/>
                    <a:pt x="12685902" y="42972547"/>
                  </a:cubicBezTo>
                  <a:cubicBezTo>
                    <a:pt x="12995045" y="43018195"/>
                    <a:pt x="12973260" y="42977473"/>
                    <a:pt x="13060887" y="42972547"/>
                  </a:cubicBezTo>
                  <a:cubicBezTo>
                    <a:pt x="13148515" y="42967621"/>
                    <a:pt x="13606381" y="42939057"/>
                    <a:pt x="13755302" y="42972547"/>
                  </a:cubicBezTo>
                  <a:cubicBezTo>
                    <a:pt x="13904224" y="43006037"/>
                    <a:pt x="13790955" y="42974429"/>
                    <a:pt x="13810855" y="42972547"/>
                  </a:cubicBezTo>
                  <a:cubicBezTo>
                    <a:pt x="13830755" y="42970665"/>
                    <a:pt x="14020560" y="42976522"/>
                    <a:pt x="14185839" y="42972547"/>
                  </a:cubicBezTo>
                  <a:cubicBezTo>
                    <a:pt x="14351118" y="42968572"/>
                    <a:pt x="14805100" y="42994286"/>
                    <a:pt x="15199686" y="42972547"/>
                  </a:cubicBezTo>
                  <a:cubicBezTo>
                    <a:pt x="14805100" y="42994286"/>
                    <a:pt x="14994287" y="42975992"/>
                    <a:pt x="14935808" y="42972547"/>
                  </a:cubicBezTo>
                  <a:cubicBezTo>
                    <a:pt x="14994287" y="42975992"/>
                    <a:pt x="15636081" y="43013909"/>
                    <a:pt x="15949654" y="42972547"/>
                  </a:cubicBezTo>
                  <a:cubicBezTo>
                    <a:pt x="16263227" y="42931185"/>
                    <a:pt x="15990356" y="42971808"/>
                    <a:pt x="16005208" y="42972547"/>
                  </a:cubicBezTo>
                  <a:cubicBezTo>
                    <a:pt x="16020060" y="42973286"/>
                    <a:pt x="16563612" y="42937529"/>
                    <a:pt x="17019054" y="42972547"/>
                  </a:cubicBezTo>
                  <a:cubicBezTo>
                    <a:pt x="17474496" y="43007565"/>
                    <a:pt x="17436342" y="42989824"/>
                    <a:pt x="17713469" y="42972547"/>
                  </a:cubicBezTo>
                  <a:cubicBezTo>
                    <a:pt x="17990597" y="42955270"/>
                    <a:pt x="18268870" y="42967452"/>
                    <a:pt x="18727316" y="42972547"/>
                  </a:cubicBezTo>
                  <a:cubicBezTo>
                    <a:pt x="19185762" y="42977642"/>
                    <a:pt x="19500551" y="42968452"/>
                    <a:pt x="19741162" y="42972547"/>
                  </a:cubicBezTo>
                  <a:cubicBezTo>
                    <a:pt x="19981773" y="42976642"/>
                    <a:pt x="20121647" y="42995451"/>
                    <a:pt x="20435578" y="42972547"/>
                  </a:cubicBezTo>
                  <a:cubicBezTo>
                    <a:pt x="20749509" y="42949643"/>
                    <a:pt x="20956129" y="43017026"/>
                    <a:pt x="21449424" y="42972547"/>
                  </a:cubicBezTo>
                  <a:cubicBezTo>
                    <a:pt x="21942719" y="42928068"/>
                    <a:pt x="21487730" y="42972979"/>
                    <a:pt x="21504977" y="42972547"/>
                  </a:cubicBezTo>
                  <a:cubicBezTo>
                    <a:pt x="21487730" y="42972979"/>
                    <a:pt x="21329567" y="42983137"/>
                    <a:pt x="21241099" y="42972547"/>
                  </a:cubicBezTo>
                  <a:cubicBezTo>
                    <a:pt x="21329567" y="42983137"/>
                    <a:pt x="22092779" y="42941474"/>
                    <a:pt x="22574377" y="42972547"/>
                  </a:cubicBezTo>
                  <a:cubicBezTo>
                    <a:pt x="23055975" y="43003620"/>
                    <a:pt x="22615136" y="42972997"/>
                    <a:pt x="22629930" y="42972547"/>
                  </a:cubicBezTo>
                  <a:cubicBezTo>
                    <a:pt x="22644724" y="42972097"/>
                    <a:pt x="22912091" y="42973873"/>
                    <a:pt x="23004914" y="42972547"/>
                  </a:cubicBezTo>
                  <a:cubicBezTo>
                    <a:pt x="22912091" y="42973873"/>
                    <a:pt x="22804608" y="42970690"/>
                    <a:pt x="22741037" y="42972547"/>
                  </a:cubicBezTo>
                  <a:cubicBezTo>
                    <a:pt x="22804608" y="42970690"/>
                    <a:pt x="23158533" y="42963280"/>
                    <a:pt x="23435452" y="42972547"/>
                  </a:cubicBezTo>
                  <a:cubicBezTo>
                    <a:pt x="23712372" y="42981814"/>
                    <a:pt x="24228925" y="42984218"/>
                    <a:pt x="24449298" y="42972547"/>
                  </a:cubicBezTo>
                  <a:cubicBezTo>
                    <a:pt x="24669671" y="42960876"/>
                    <a:pt x="25430382" y="42984095"/>
                    <a:pt x="25782576" y="42972547"/>
                  </a:cubicBezTo>
                  <a:cubicBezTo>
                    <a:pt x="26134770" y="42960999"/>
                    <a:pt x="26133260" y="42999326"/>
                    <a:pt x="26476991" y="42972547"/>
                  </a:cubicBezTo>
                  <a:cubicBezTo>
                    <a:pt x="26820723" y="42945768"/>
                    <a:pt x="27072762" y="42933102"/>
                    <a:pt x="27490838" y="42972547"/>
                  </a:cubicBezTo>
                  <a:cubicBezTo>
                    <a:pt x="27072762" y="42933102"/>
                    <a:pt x="27316891" y="42960352"/>
                    <a:pt x="27226960" y="42972547"/>
                  </a:cubicBezTo>
                  <a:cubicBezTo>
                    <a:pt x="27137029" y="42984742"/>
                    <a:pt x="27047990" y="42975622"/>
                    <a:pt x="26963082" y="42972547"/>
                  </a:cubicBezTo>
                  <a:cubicBezTo>
                    <a:pt x="26878174" y="42969472"/>
                    <a:pt x="26801059" y="42962977"/>
                    <a:pt x="26699204" y="42972547"/>
                  </a:cubicBezTo>
                  <a:cubicBezTo>
                    <a:pt x="26801059" y="42962977"/>
                    <a:pt x="26904726" y="42985904"/>
                    <a:pt x="27074188" y="42972547"/>
                  </a:cubicBezTo>
                  <a:cubicBezTo>
                    <a:pt x="27243650" y="42959190"/>
                    <a:pt x="27116995" y="42973564"/>
                    <a:pt x="27129742" y="42972547"/>
                  </a:cubicBezTo>
                  <a:cubicBezTo>
                    <a:pt x="27142489" y="42971530"/>
                    <a:pt x="27331663" y="42970521"/>
                    <a:pt x="27504726" y="42972547"/>
                  </a:cubicBezTo>
                  <a:cubicBezTo>
                    <a:pt x="27677789" y="42974573"/>
                    <a:pt x="27983906" y="42996348"/>
                    <a:pt x="28199141" y="42972547"/>
                  </a:cubicBezTo>
                  <a:cubicBezTo>
                    <a:pt x="28414377" y="42948746"/>
                    <a:pt x="28230140" y="42973665"/>
                    <a:pt x="28254694" y="42972547"/>
                  </a:cubicBezTo>
                  <a:cubicBezTo>
                    <a:pt x="28279248" y="42971429"/>
                    <a:pt x="28778618" y="42938951"/>
                    <a:pt x="29268541" y="42972547"/>
                  </a:cubicBezTo>
                  <a:cubicBezTo>
                    <a:pt x="29758464" y="43006143"/>
                    <a:pt x="30058643" y="43028731"/>
                    <a:pt x="30601818" y="42972547"/>
                  </a:cubicBezTo>
                  <a:cubicBezTo>
                    <a:pt x="31144993" y="42916363"/>
                    <a:pt x="31072107" y="42948211"/>
                    <a:pt x="31296234" y="42972547"/>
                  </a:cubicBezTo>
                  <a:cubicBezTo>
                    <a:pt x="31520361" y="42996883"/>
                    <a:pt x="31334993" y="42972353"/>
                    <a:pt x="31351787" y="42972547"/>
                  </a:cubicBezTo>
                  <a:cubicBezTo>
                    <a:pt x="31368581" y="42972741"/>
                    <a:pt x="31858781" y="42978545"/>
                    <a:pt x="32171197" y="42972547"/>
                  </a:cubicBezTo>
                  <a:cubicBezTo>
                    <a:pt x="32188330" y="42764916"/>
                    <a:pt x="32137379" y="42447315"/>
                    <a:pt x="32171197" y="42283120"/>
                  </a:cubicBezTo>
                  <a:cubicBezTo>
                    <a:pt x="32137379" y="42447315"/>
                    <a:pt x="32200813" y="42583589"/>
                    <a:pt x="32171197" y="42876027"/>
                  </a:cubicBezTo>
                  <a:cubicBezTo>
                    <a:pt x="32200813" y="42583589"/>
                    <a:pt x="32178694" y="42389549"/>
                    <a:pt x="32171197" y="42186601"/>
                  </a:cubicBezTo>
                  <a:cubicBezTo>
                    <a:pt x="32163700" y="41983653"/>
                    <a:pt x="32199514" y="41282801"/>
                    <a:pt x="32171197" y="40642285"/>
                  </a:cubicBezTo>
                  <a:cubicBezTo>
                    <a:pt x="32142880" y="40001769"/>
                    <a:pt x="32165421" y="40109573"/>
                    <a:pt x="32171197" y="39952858"/>
                  </a:cubicBezTo>
                  <a:cubicBezTo>
                    <a:pt x="32176973" y="39796143"/>
                    <a:pt x="32171311" y="39764784"/>
                    <a:pt x="32171197" y="39690876"/>
                  </a:cubicBezTo>
                  <a:cubicBezTo>
                    <a:pt x="32171083" y="39616968"/>
                    <a:pt x="32117560" y="38923926"/>
                    <a:pt x="32171197" y="38574005"/>
                  </a:cubicBezTo>
                  <a:cubicBezTo>
                    <a:pt x="32117560" y="38923926"/>
                    <a:pt x="32165923" y="38689354"/>
                    <a:pt x="32171197" y="38739467"/>
                  </a:cubicBezTo>
                  <a:cubicBezTo>
                    <a:pt x="32176471" y="38789580"/>
                    <a:pt x="32165806" y="38854516"/>
                    <a:pt x="32171197" y="38904929"/>
                  </a:cubicBezTo>
                  <a:cubicBezTo>
                    <a:pt x="32165806" y="38854516"/>
                    <a:pt x="32186344" y="38500369"/>
                    <a:pt x="32171197" y="38215503"/>
                  </a:cubicBezTo>
                  <a:cubicBezTo>
                    <a:pt x="32156050" y="37930637"/>
                    <a:pt x="32105855" y="37036807"/>
                    <a:pt x="32171197" y="36671187"/>
                  </a:cubicBezTo>
                  <a:cubicBezTo>
                    <a:pt x="32236539" y="36305567"/>
                    <a:pt x="32180474" y="36522561"/>
                    <a:pt x="32171197" y="36409205"/>
                  </a:cubicBezTo>
                  <a:cubicBezTo>
                    <a:pt x="32161920" y="36295849"/>
                    <a:pt x="32165152" y="36263057"/>
                    <a:pt x="32171197" y="36147223"/>
                  </a:cubicBezTo>
                  <a:cubicBezTo>
                    <a:pt x="32165152" y="36263057"/>
                    <a:pt x="32169931" y="36259035"/>
                    <a:pt x="32171197" y="36312685"/>
                  </a:cubicBezTo>
                  <a:cubicBezTo>
                    <a:pt x="32169931" y="36259035"/>
                    <a:pt x="32193830" y="35886055"/>
                    <a:pt x="32171197" y="35623258"/>
                  </a:cubicBezTo>
                  <a:cubicBezTo>
                    <a:pt x="32193830" y="35886055"/>
                    <a:pt x="32175786" y="35752071"/>
                    <a:pt x="32171197" y="35788721"/>
                  </a:cubicBezTo>
                  <a:cubicBezTo>
                    <a:pt x="32175786" y="35752071"/>
                    <a:pt x="32128795" y="35157978"/>
                    <a:pt x="32171197" y="34671849"/>
                  </a:cubicBezTo>
                  <a:cubicBezTo>
                    <a:pt x="32128795" y="35157978"/>
                    <a:pt x="32178403" y="34795790"/>
                    <a:pt x="32171197" y="34837312"/>
                  </a:cubicBezTo>
                  <a:cubicBezTo>
                    <a:pt x="32163991" y="34878834"/>
                    <a:pt x="32172462" y="34956211"/>
                    <a:pt x="32171197" y="35002774"/>
                  </a:cubicBezTo>
                  <a:cubicBezTo>
                    <a:pt x="32169932" y="35049337"/>
                    <a:pt x="32167061" y="35129337"/>
                    <a:pt x="32171197" y="35168237"/>
                  </a:cubicBezTo>
                  <a:cubicBezTo>
                    <a:pt x="32175333" y="35207137"/>
                    <a:pt x="32166310" y="35263523"/>
                    <a:pt x="32171197" y="35333699"/>
                  </a:cubicBezTo>
                  <a:cubicBezTo>
                    <a:pt x="32176084" y="35403875"/>
                    <a:pt x="32186820" y="35665296"/>
                    <a:pt x="32171197" y="35926606"/>
                  </a:cubicBezTo>
                  <a:cubicBezTo>
                    <a:pt x="32155574" y="36187916"/>
                    <a:pt x="32198081" y="36230749"/>
                    <a:pt x="32171197" y="36519513"/>
                  </a:cubicBezTo>
                  <a:cubicBezTo>
                    <a:pt x="32144313" y="36808277"/>
                    <a:pt x="32163652" y="36605413"/>
                    <a:pt x="32171197" y="36684975"/>
                  </a:cubicBezTo>
                  <a:cubicBezTo>
                    <a:pt x="32178742" y="36764537"/>
                    <a:pt x="32168879" y="37006221"/>
                    <a:pt x="32171197" y="37277882"/>
                  </a:cubicBezTo>
                  <a:cubicBezTo>
                    <a:pt x="32168879" y="37006221"/>
                    <a:pt x="32197365" y="36779879"/>
                    <a:pt x="32171197" y="36588456"/>
                  </a:cubicBezTo>
                  <a:cubicBezTo>
                    <a:pt x="32197365" y="36779879"/>
                    <a:pt x="32176168" y="36713411"/>
                    <a:pt x="32171197" y="36753918"/>
                  </a:cubicBezTo>
                  <a:cubicBezTo>
                    <a:pt x="32166226" y="36794425"/>
                    <a:pt x="32164817" y="36843533"/>
                    <a:pt x="32171197" y="36919380"/>
                  </a:cubicBezTo>
                  <a:cubicBezTo>
                    <a:pt x="32164817" y="36843533"/>
                    <a:pt x="32160797" y="36727637"/>
                    <a:pt x="32171197" y="36657398"/>
                  </a:cubicBezTo>
                  <a:cubicBezTo>
                    <a:pt x="32181597" y="36587159"/>
                    <a:pt x="32119148" y="35490588"/>
                    <a:pt x="32171197" y="35113083"/>
                  </a:cubicBezTo>
                  <a:cubicBezTo>
                    <a:pt x="32223246" y="34735578"/>
                    <a:pt x="32186086" y="34627397"/>
                    <a:pt x="32171197" y="34423656"/>
                  </a:cubicBezTo>
                  <a:cubicBezTo>
                    <a:pt x="32156308" y="34219915"/>
                    <a:pt x="32163673" y="34255173"/>
                    <a:pt x="32171197" y="34161674"/>
                  </a:cubicBezTo>
                  <a:cubicBezTo>
                    <a:pt x="32178721" y="34068175"/>
                    <a:pt x="32164483" y="33975667"/>
                    <a:pt x="32171197" y="33899692"/>
                  </a:cubicBezTo>
                  <a:cubicBezTo>
                    <a:pt x="32177911" y="33823717"/>
                    <a:pt x="32162808" y="33744190"/>
                    <a:pt x="32171197" y="33637709"/>
                  </a:cubicBezTo>
                  <a:cubicBezTo>
                    <a:pt x="32162808" y="33744190"/>
                    <a:pt x="32163596" y="33755627"/>
                    <a:pt x="32171197" y="33803172"/>
                  </a:cubicBezTo>
                  <a:cubicBezTo>
                    <a:pt x="32163596" y="33755627"/>
                    <a:pt x="32191684" y="33284835"/>
                    <a:pt x="32171197" y="33113745"/>
                  </a:cubicBezTo>
                  <a:cubicBezTo>
                    <a:pt x="32191684" y="33284835"/>
                    <a:pt x="32178139" y="33584434"/>
                    <a:pt x="32171197" y="33706652"/>
                  </a:cubicBezTo>
                  <a:cubicBezTo>
                    <a:pt x="32178139" y="33584434"/>
                    <a:pt x="32193400" y="33182813"/>
                    <a:pt x="32171197" y="33017225"/>
                  </a:cubicBezTo>
                  <a:cubicBezTo>
                    <a:pt x="32148994" y="32851637"/>
                    <a:pt x="32173495" y="31865199"/>
                    <a:pt x="32171197" y="31472909"/>
                  </a:cubicBezTo>
                  <a:cubicBezTo>
                    <a:pt x="32168899" y="31080619"/>
                    <a:pt x="32138012" y="30827585"/>
                    <a:pt x="32171197" y="30356038"/>
                  </a:cubicBezTo>
                  <a:cubicBezTo>
                    <a:pt x="32138012" y="30827585"/>
                    <a:pt x="32179084" y="30448691"/>
                    <a:pt x="32171197" y="30521501"/>
                  </a:cubicBezTo>
                  <a:cubicBezTo>
                    <a:pt x="32179084" y="30448691"/>
                    <a:pt x="32238211" y="29667528"/>
                    <a:pt x="32171197" y="28977185"/>
                  </a:cubicBezTo>
                  <a:cubicBezTo>
                    <a:pt x="32104183" y="28286842"/>
                    <a:pt x="32152272" y="28175924"/>
                    <a:pt x="32171197" y="27432869"/>
                  </a:cubicBezTo>
                  <a:cubicBezTo>
                    <a:pt x="32152272" y="28175924"/>
                    <a:pt x="32177104" y="27541598"/>
                    <a:pt x="32171197" y="27598331"/>
                  </a:cubicBezTo>
                  <a:cubicBezTo>
                    <a:pt x="32177104" y="27541598"/>
                    <a:pt x="32245657" y="26630604"/>
                    <a:pt x="32171197" y="26054016"/>
                  </a:cubicBezTo>
                  <a:cubicBezTo>
                    <a:pt x="32096737" y="25477429"/>
                    <a:pt x="32187560" y="25540414"/>
                    <a:pt x="32171197" y="25364589"/>
                  </a:cubicBezTo>
                  <a:cubicBezTo>
                    <a:pt x="32187560" y="25540414"/>
                    <a:pt x="32170952" y="25752572"/>
                    <a:pt x="32171197" y="25957496"/>
                  </a:cubicBezTo>
                  <a:cubicBezTo>
                    <a:pt x="32171442" y="26162420"/>
                    <a:pt x="32175705" y="26072872"/>
                    <a:pt x="32171197" y="26122958"/>
                  </a:cubicBezTo>
                  <a:cubicBezTo>
                    <a:pt x="32175705" y="26072872"/>
                    <a:pt x="32167116" y="25961353"/>
                    <a:pt x="32171197" y="25860976"/>
                  </a:cubicBezTo>
                  <a:cubicBezTo>
                    <a:pt x="32175278" y="25760599"/>
                    <a:pt x="32130593" y="24969209"/>
                    <a:pt x="32171197" y="24316660"/>
                  </a:cubicBezTo>
                  <a:cubicBezTo>
                    <a:pt x="32211801" y="23664111"/>
                    <a:pt x="32168169" y="24141789"/>
                    <a:pt x="32171197" y="24054678"/>
                  </a:cubicBezTo>
                  <a:cubicBezTo>
                    <a:pt x="32168169" y="24141789"/>
                    <a:pt x="32168966" y="24171042"/>
                    <a:pt x="32171197" y="24220140"/>
                  </a:cubicBezTo>
                  <a:cubicBezTo>
                    <a:pt x="32168966" y="24171042"/>
                    <a:pt x="32172190" y="23658140"/>
                    <a:pt x="32171197" y="23103269"/>
                  </a:cubicBezTo>
                  <a:cubicBezTo>
                    <a:pt x="32172190" y="23658140"/>
                    <a:pt x="32175994" y="23234445"/>
                    <a:pt x="32171197" y="23268732"/>
                  </a:cubicBezTo>
                  <a:cubicBezTo>
                    <a:pt x="32175994" y="23234445"/>
                    <a:pt x="32163452" y="22866741"/>
                    <a:pt x="32171197" y="22579305"/>
                  </a:cubicBezTo>
                  <a:cubicBezTo>
                    <a:pt x="32178942" y="22291869"/>
                    <a:pt x="32217735" y="21720825"/>
                    <a:pt x="32171197" y="21034989"/>
                  </a:cubicBezTo>
                  <a:cubicBezTo>
                    <a:pt x="32124659" y="20349153"/>
                    <a:pt x="32197124" y="20330320"/>
                    <a:pt x="32171197" y="19918118"/>
                  </a:cubicBezTo>
                  <a:cubicBezTo>
                    <a:pt x="32197124" y="20330320"/>
                    <a:pt x="32170968" y="20048133"/>
                    <a:pt x="32171197" y="20083580"/>
                  </a:cubicBezTo>
                  <a:cubicBezTo>
                    <a:pt x="32170968" y="20048133"/>
                    <a:pt x="32166692" y="19544088"/>
                    <a:pt x="32171197" y="19394154"/>
                  </a:cubicBezTo>
                  <a:cubicBezTo>
                    <a:pt x="32175702" y="19244220"/>
                    <a:pt x="32196569" y="18399605"/>
                    <a:pt x="32171197" y="17849838"/>
                  </a:cubicBezTo>
                  <a:cubicBezTo>
                    <a:pt x="32145825" y="17300071"/>
                    <a:pt x="32174491" y="17702699"/>
                    <a:pt x="32171197" y="17587856"/>
                  </a:cubicBezTo>
                  <a:cubicBezTo>
                    <a:pt x="32167903" y="17473013"/>
                    <a:pt x="32205742" y="16677830"/>
                    <a:pt x="32171197" y="16043540"/>
                  </a:cubicBezTo>
                  <a:cubicBezTo>
                    <a:pt x="32205742" y="16677830"/>
                    <a:pt x="32185937" y="16491447"/>
                    <a:pt x="32171197" y="16636447"/>
                  </a:cubicBezTo>
                  <a:cubicBezTo>
                    <a:pt x="32185937" y="16491447"/>
                    <a:pt x="32127516" y="15951654"/>
                    <a:pt x="32171197" y="15519575"/>
                  </a:cubicBezTo>
                  <a:cubicBezTo>
                    <a:pt x="32127516" y="15951654"/>
                    <a:pt x="32147860" y="15886123"/>
                    <a:pt x="32171197" y="16112482"/>
                  </a:cubicBezTo>
                  <a:cubicBezTo>
                    <a:pt x="32194534" y="16338841"/>
                    <a:pt x="32165062" y="16496242"/>
                    <a:pt x="32171197" y="16705389"/>
                  </a:cubicBezTo>
                  <a:cubicBezTo>
                    <a:pt x="32165062" y="16496242"/>
                    <a:pt x="32142691" y="15544872"/>
                    <a:pt x="32171197" y="15161074"/>
                  </a:cubicBezTo>
                  <a:cubicBezTo>
                    <a:pt x="32199703" y="14777277"/>
                    <a:pt x="32149926" y="14786841"/>
                    <a:pt x="32171197" y="14471647"/>
                  </a:cubicBezTo>
                  <a:cubicBezTo>
                    <a:pt x="32192468" y="14156453"/>
                    <a:pt x="32148250" y="13333557"/>
                    <a:pt x="32171197" y="12927331"/>
                  </a:cubicBezTo>
                  <a:cubicBezTo>
                    <a:pt x="32194144" y="12521105"/>
                    <a:pt x="32140785" y="11856231"/>
                    <a:pt x="32171197" y="11383015"/>
                  </a:cubicBezTo>
                  <a:cubicBezTo>
                    <a:pt x="32201609" y="10909799"/>
                    <a:pt x="32165322" y="11174707"/>
                    <a:pt x="32171197" y="11121033"/>
                  </a:cubicBezTo>
                  <a:cubicBezTo>
                    <a:pt x="32165322" y="11174707"/>
                    <a:pt x="32170618" y="11225834"/>
                    <a:pt x="32171197" y="11286495"/>
                  </a:cubicBezTo>
                  <a:cubicBezTo>
                    <a:pt x="32170618" y="11225834"/>
                    <a:pt x="32169759" y="10772009"/>
                    <a:pt x="32171197" y="10597069"/>
                  </a:cubicBezTo>
                  <a:cubicBezTo>
                    <a:pt x="32172635" y="10422129"/>
                    <a:pt x="32172919" y="10130392"/>
                    <a:pt x="32171197" y="9907642"/>
                  </a:cubicBezTo>
                  <a:cubicBezTo>
                    <a:pt x="32172919" y="10130392"/>
                    <a:pt x="32171138" y="10006235"/>
                    <a:pt x="32171197" y="10073104"/>
                  </a:cubicBezTo>
                  <a:cubicBezTo>
                    <a:pt x="32171138" y="10006235"/>
                    <a:pt x="32168869" y="9718254"/>
                    <a:pt x="32171197" y="9383678"/>
                  </a:cubicBezTo>
                  <a:cubicBezTo>
                    <a:pt x="32168869" y="9718254"/>
                    <a:pt x="32160523" y="9722655"/>
                    <a:pt x="32171197" y="9976585"/>
                  </a:cubicBezTo>
                  <a:cubicBezTo>
                    <a:pt x="32160523" y="9722655"/>
                    <a:pt x="32141248" y="9019461"/>
                    <a:pt x="32171197" y="8432269"/>
                  </a:cubicBezTo>
                  <a:cubicBezTo>
                    <a:pt x="32201146" y="7845077"/>
                    <a:pt x="32196374" y="7955292"/>
                    <a:pt x="32171197" y="7742842"/>
                  </a:cubicBezTo>
                  <a:cubicBezTo>
                    <a:pt x="32196374" y="7955292"/>
                    <a:pt x="32178026" y="8081862"/>
                    <a:pt x="32171197" y="8335749"/>
                  </a:cubicBezTo>
                  <a:cubicBezTo>
                    <a:pt x="32178026" y="8081862"/>
                    <a:pt x="32168730" y="7224951"/>
                    <a:pt x="32171197" y="6791433"/>
                  </a:cubicBezTo>
                  <a:cubicBezTo>
                    <a:pt x="32173664" y="6357915"/>
                    <a:pt x="32173618" y="6367087"/>
                    <a:pt x="32171197" y="6102007"/>
                  </a:cubicBezTo>
                  <a:cubicBezTo>
                    <a:pt x="32173618" y="6367087"/>
                    <a:pt x="32175643" y="6210901"/>
                    <a:pt x="32171197" y="6267469"/>
                  </a:cubicBezTo>
                  <a:cubicBezTo>
                    <a:pt x="32166751" y="6324037"/>
                    <a:pt x="32196194" y="6637287"/>
                    <a:pt x="32171197" y="6860376"/>
                  </a:cubicBezTo>
                  <a:cubicBezTo>
                    <a:pt x="32196194" y="6637287"/>
                    <a:pt x="32218489" y="6254597"/>
                    <a:pt x="32171197" y="5743505"/>
                  </a:cubicBezTo>
                  <a:cubicBezTo>
                    <a:pt x="32123905" y="5232413"/>
                    <a:pt x="32188965" y="5206726"/>
                    <a:pt x="32171197" y="5054078"/>
                  </a:cubicBezTo>
                  <a:cubicBezTo>
                    <a:pt x="32153429" y="4901430"/>
                    <a:pt x="32182392" y="4901920"/>
                    <a:pt x="32171197" y="4792096"/>
                  </a:cubicBezTo>
                  <a:cubicBezTo>
                    <a:pt x="32182392" y="4901920"/>
                    <a:pt x="32166049" y="4901150"/>
                    <a:pt x="32171197" y="4957558"/>
                  </a:cubicBezTo>
                  <a:cubicBezTo>
                    <a:pt x="32176345" y="5013966"/>
                    <a:pt x="32178607" y="5089686"/>
                    <a:pt x="32171197" y="5123021"/>
                  </a:cubicBezTo>
                  <a:cubicBezTo>
                    <a:pt x="32163787" y="5156356"/>
                    <a:pt x="32148747" y="5488509"/>
                    <a:pt x="32171197" y="5715928"/>
                  </a:cubicBezTo>
                  <a:cubicBezTo>
                    <a:pt x="32148747" y="5488509"/>
                    <a:pt x="32170681" y="4714642"/>
                    <a:pt x="32171197" y="4171612"/>
                  </a:cubicBezTo>
                  <a:cubicBezTo>
                    <a:pt x="32170681" y="4714642"/>
                    <a:pt x="32166173" y="4272669"/>
                    <a:pt x="32171197" y="4337074"/>
                  </a:cubicBezTo>
                  <a:cubicBezTo>
                    <a:pt x="32166173" y="4272669"/>
                    <a:pt x="32138866" y="3849511"/>
                    <a:pt x="32171197" y="3647647"/>
                  </a:cubicBezTo>
                  <a:cubicBezTo>
                    <a:pt x="32203528" y="3445783"/>
                    <a:pt x="32170802" y="2797481"/>
                    <a:pt x="32171197" y="2530776"/>
                  </a:cubicBezTo>
                  <a:cubicBezTo>
                    <a:pt x="32171592" y="2264071"/>
                    <a:pt x="32133153" y="1608100"/>
                    <a:pt x="32171197" y="986460"/>
                  </a:cubicBezTo>
                  <a:cubicBezTo>
                    <a:pt x="32209241" y="364820"/>
                    <a:pt x="32202158" y="499285"/>
                    <a:pt x="32171197" y="228091"/>
                  </a:cubicBezTo>
                  <a:cubicBezTo>
                    <a:pt x="32014695" y="232911"/>
                    <a:pt x="31793214" y="262441"/>
                    <a:pt x="31476782" y="228091"/>
                  </a:cubicBezTo>
                  <a:cubicBezTo>
                    <a:pt x="31160351" y="193741"/>
                    <a:pt x="31443970" y="226825"/>
                    <a:pt x="31421228" y="228091"/>
                  </a:cubicBezTo>
                  <a:cubicBezTo>
                    <a:pt x="31398486" y="229357"/>
                    <a:pt x="30890046" y="197895"/>
                    <a:pt x="30407382" y="228091"/>
                  </a:cubicBezTo>
                  <a:cubicBezTo>
                    <a:pt x="29924718" y="258287"/>
                    <a:pt x="30148527" y="244216"/>
                    <a:pt x="30032398" y="228091"/>
                  </a:cubicBezTo>
                  <a:cubicBezTo>
                    <a:pt x="29916269" y="211966"/>
                    <a:pt x="29418660" y="233311"/>
                    <a:pt x="29018551" y="228091"/>
                  </a:cubicBezTo>
                  <a:cubicBezTo>
                    <a:pt x="28618442" y="222871"/>
                    <a:pt x="28986479" y="230260"/>
                    <a:pt x="28962998" y="228091"/>
                  </a:cubicBezTo>
                  <a:cubicBezTo>
                    <a:pt x="28939517" y="225922"/>
                    <a:pt x="28675016" y="245140"/>
                    <a:pt x="28588014" y="228091"/>
                  </a:cubicBezTo>
                  <a:cubicBezTo>
                    <a:pt x="28501012" y="211042"/>
                    <a:pt x="28152977" y="219249"/>
                    <a:pt x="27893598" y="228091"/>
                  </a:cubicBezTo>
                  <a:cubicBezTo>
                    <a:pt x="27634219" y="236933"/>
                    <a:pt x="27621632" y="244406"/>
                    <a:pt x="27518614" y="228091"/>
                  </a:cubicBezTo>
                  <a:cubicBezTo>
                    <a:pt x="27415596" y="211776"/>
                    <a:pt x="27155590" y="214908"/>
                    <a:pt x="26824199" y="228091"/>
                  </a:cubicBezTo>
                  <a:cubicBezTo>
                    <a:pt x="26492808" y="241274"/>
                    <a:pt x="26629326" y="220129"/>
                    <a:pt x="26449215" y="228091"/>
                  </a:cubicBezTo>
                  <a:cubicBezTo>
                    <a:pt x="26269104" y="236053"/>
                    <a:pt x="25936538" y="207244"/>
                    <a:pt x="25435368" y="228091"/>
                  </a:cubicBezTo>
                  <a:cubicBezTo>
                    <a:pt x="24934198" y="248938"/>
                    <a:pt x="25039487" y="254373"/>
                    <a:pt x="24740953" y="228091"/>
                  </a:cubicBezTo>
                  <a:cubicBezTo>
                    <a:pt x="24442420" y="201809"/>
                    <a:pt x="23994801" y="262242"/>
                    <a:pt x="23727106" y="228091"/>
                  </a:cubicBezTo>
                  <a:cubicBezTo>
                    <a:pt x="23459411" y="193940"/>
                    <a:pt x="22793199" y="167264"/>
                    <a:pt x="22393829" y="228091"/>
                  </a:cubicBezTo>
                  <a:cubicBezTo>
                    <a:pt x="21994459" y="288918"/>
                    <a:pt x="22358173" y="228782"/>
                    <a:pt x="22338276" y="228091"/>
                  </a:cubicBezTo>
                  <a:cubicBezTo>
                    <a:pt x="22318379" y="227400"/>
                    <a:pt x="21570034" y="206848"/>
                    <a:pt x="21324429" y="228091"/>
                  </a:cubicBezTo>
                  <a:cubicBezTo>
                    <a:pt x="21570034" y="206848"/>
                    <a:pt x="21523205" y="218110"/>
                    <a:pt x="21588307" y="228091"/>
                  </a:cubicBezTo>
                  <a:cubicBezTo>
                    <a:pt x="21523205" y="218110"/>
                    <a:pt x="20825865" y="255297"/>
                    <a:pt x="20255030" y="228091"/>
                  </a:cubicBezTo>
                  <a:cubicBezTo>
                    <a:pt x="19684195" y="200885"/>
                    <a:pt x="19983407" y="226619"/>
                    <a:pt x="19880045" y="228091"/>
                  </a:cubicBezTo>
                  <a:cubicBezTo>
                    <a:pt x="19776684" y="229563"/>
                    <a:pt x="19692143" y="211161"/>
                    <a:pt x="19505061" y="228091"/>
                  </a:cubicBezTo>
                  <a:cubicBezTo>
                    <a:pt x="19317979" y="245021"/>
                    <a:pt x="19477114" y="227217"/>
                    <a:pt x="19449508" y="228091"/>
                  </a:cubicBezTo>
                  <a:cubicBezTo>
                    <a:pt x="19477114" y="227217"/>
                    <a:pt x="19637910" y="232625"/>
                    <a:pt x="19713386" y="228091"/>
                  </a:cubicBezTo>
                  <a:cubicBezTo>
                    <a:pt x="19637910" y="232625"/>
                    <a:pt x="19489460" y="241944"/>
                    <a:pt x="19338401" y="228091"/>
                  </a:cubicBezTo>
                  <a:cubicBezTo>
                    <a:pt x="19187342" y="214238"/>
                    <a:pt x="18876069" y="230133"/>
                    <a:pt x="18643986" y="228091"/>
                  </a:cubicBezTo>
                  <a:cubicBezTo>
                    <a:pt x="18411903" y="226049"/>
                    <a:pt x="18279629" y="212502"/>
                    <a:pt x="17949571" y="228091"/>
                  </a:cubicBezTo>
                  <a:cubicBezTo>
                    <a:pt x="17619514" y="243680"/>
                    <a:pt x="17907762" y="225967"/>
                    <a:pt x="17894017" y="228091"/>
                  </a:cubicBezTo>
                  <a:cubicBezTo>
                    <a:pt x="17880272" y="230215"/>
                    <a:pt x="17124016" y="215092"/>
                    <a:pt x="16880171" y="228091"/>
                  </a:cubicBezTo>
                  <a:cubicBezTo>
                    <a:pt x="16636326" y="241090"/>
                    <a:pt x="16845914" y="229498"/>
                    <a:pt x="16824618" y="228091"/>
                  </a:cubicBezTo>
                  <a:cubicBezTo>
                    <a:pt x="16845914" y="229498"/>
                    <a:pt x="17011838" y="240686"/>
                    <a:pt x="17088496" y="228091"/>
                  </a:cubicBezTo>
                  <a:cubicBezTo>
                    <a:pt x="17011838" y="240686"/>
                    <a:pt x="16740870" y="250363"/>
                    <a:pt x="16394080" y="228091"/>
                  </a:cubicBezTo>
                  <a:cubicBezTo>
                    <a:pt x="16047290" y="205819"/>
                    <a:pt x="15688666" y="225215"/>
                    <a:pt x="15380234" y="228091"/>
                  </a:cubicBezTo>
                  <a:cubicBezTo>
                    <a:pt x="15071802" y="230967"/>
                    <a:pt x="15347089" y="226542"/>
                    <a:pt x="15324681" y="228091"/>
                  </a:cubicBezTo>
                  <a:cubicBezTo>
                    <a:pt x="15302273" y="229640"/>
                    <a:pt x="15087832" y="246362"/>
                    <a:pt x="14949696" y="228091"/>
                  </a:cubicBezTo>
                  <a:cubicBezTo>
                    <a:pt x="14811561" y="209820"/>
                    <a:pt x="14913283" y="226200"/>
                    <a:pt x="14894143" y="228091"/>
                  </a:cubicBezTo>
                  <a:cubicBezTo>
                    <a:pt x="14875003" y="229982"/>
                    <a:pt x="14866189" y="225884"/>
                    <a:pt x="14838590" y="228091"/>
                  </a:cubicBezTo>
                  <a:cubicBezTo>
                    <a:pt x="14810991" y="230298"/>
                    <a:pt x="14189724" y="231841"/>
                    <a:pt x="13824744" y="228091"/>
                  </a:cubicBezTo>
                  <a:cubicBezTo>
                    <a:pt x="13459764" y="224341"/>
                    <a:pt x="13565781" y="238531"/>
                    <a:pt x="13449759" y="228091"/>
                  </a:cubicBezTo>
                  <a:cubicBezTo>
                    <a:pt x="13333737" y="217651"/>
                    <a:pt x="13007035" y="258222"/>
                    <a:pt x="12755344" y="228091"/>
                  </a:cubicBezTo>
                  <a:cubicBezTo>
                    <a:pt x="12503653" y="197960"/>
                    <a:pt x="12722213" y="227343"/>
                    <a:pt x="12699791" y="228091"/>
                  </a:cubicBezTo>
                  <a:cubicBezTo>
                    <a:pt x="12677369" y="228839"/>
                    <a:pt x="11961730" y="240562"/>
                    <a:pt x="11366513" y="228091"/>
                  </a:cubicBezTo>
                  <a:cubicBezTo>
                    <a:pt x="10771296" y="215620"/>
                    <a:pt x="11089680" y="240634"/>
                    <a:pt x="10991529" y="228091"/>
                  </a:cubicBezTo>
                  <a:cubicBezTo>
                    <a:pt x="10893378" y="215548"/>
                    <a:pt x="10294807" y="282381"/>
                    <a:pt x="9658251" y="228091"/>
                  </a:cubicBezTo>
                  <a:cubicBezTo>
                    <a:pt x="9021695" y="173801"/>
                    <a:pt x="8983567" y="196555"/>
                    <a:pt x="8324974" y="228091"/>
                  </a:cubicBezTo>
                  <a:cubicBezTo>
                    <a:pt x="7666381" y="259627"/>
                    <a:pt x="7852480" y="258383"/>
                    <a:pt x="7630559" y="228091"/>
                  </a:cubicBezTo>
                  <a:cubicBezTo>
                    <a:pt x="7408638" y="197799"/>
                    <a:pt x="6942339" y="229474"/>
                    <a:pt x="6616712" y="228091"/>
                  </a:cubicBezTo>
                  <a:cubicBezTo>
                    <a:pt x="6942339" y="229474"/>
                    <a:pt x="6801181" y="229217"/>
                    <a:pt x="6880590" y="228091"/>
                  </a:cubicBezTo>
                  <a:cubicBezTo>
                    <a:pt x="6959999" y="226965"/>
                    <a:pt x="7091112" y="234388"/>
                    <a:pt x="7144468" y="228091"/>
                  </a:cubicBezTo>
                  <a:cubicBezTo>
                    <a:pt x="7197824" y="221794"/>
                    <a:pt x="7346680" y="236608"/>
                    <a:pt x="7408346" y="228091"/>
                  </a:cubicBezTo>
                  <a:cubicBezTo>
                    <a:pt x="7346680" y="236608"/>
                    <a:pt x="6993457" y="218639"/>
                    <a:pt x="6713930" y="228091"/>
                  </a:cubicBezTo>
                  <a:cubicBezTo>
                    <a:pt x="6434403" y="237543"/>
                    <a:pt x="6678912" y="227983"/>
                    <a:pt x="6658377" y="228091"/>
                  </a:cubicBezTo>
                  <a:cubicBezTo>
                    <a:pt x="6637842" y="228199"/>
                    <a:pt x="6627620" y="227770"/>
                    <a:pt x="6602824" y="228091"/>
                  </a:cubicBezTo>
                  <a:cubicBezTo>
                    <a:pt x="6578028" y="228412"/>
                    <a:pt x="6331929" y="240271"/>
                    <a:pt x="6227840" y="228091"/>
                  </a:cubicBezTo>
                  <a:cubicBezTo>
                    <a:pt x="6123751" y="215911"/>
                    <a:pt x="5771000" y="235153"/>
                    <a:pt x="5533424" y="228091"/>
                  </a:cubicBezTo>
                  <a:cubicBezTo>
                    <a:pt x="5295848" y="221029"/>
                    <a:pt x="4993253" y="261158"/>
                    <a:pt x="4839009" y="228091"/>
                  </a:cubicBezTo>
                  <a:cubicBezTo>
                    <a:pt x="4993253" y="261158"/>
                    <a:pt x="4974772" y="224192"/>
                    <a:pt x="5102887" y="228091"/>
                  </a:cubicBezTo>
                  <a:cubicBezTo>
                    <a:pt x="5231002" y="231990"/>
                    <a:pt x="5296355" y="226550"/>
                    <a:pt x="5366765" y="228091"/>
                  </a:cubicBezTo>
                  <a:cubicBezTo>
                    <a:pt x="5296355" y="226550"/>
                    <a:pt x="5166026" y="219511"/>
                    <a:pt x="4991780" y="228091"/>
                  </a:cubicBezTo>
                  <a:cubicBezTo>
                    <a:pt x="4817535" y="236671"/>
                    <a:pt x="4954786" y="228895"/>
                    <a:pt x="4936227" y="228091"/>
                  </a:cubicBezTo>
                  <a:cubicBezTo>
                    <a:pt x="4917668" y="227287"/>
                    <a:pt x="4901071" y="229444"/>
                    <a:pt x="4880674" y="228091"/>
                  </a:cubicBezTo>
                  <a:cubicBezTo>
                    <a:pt x="4860277" y="226738"/>
                    <a:pt x="3926420" y="274237"/>
                    <a:pt x="3547396" y="228091"/>
                  </a:cubicBezTo>
                  <a:cubicBezTo>
                    <a:pt x="3926420" y="274237"/>
                    <a:pt x="3747204" y="240796"/>
                    <a:pt x="3811274" y="228091"/>
                  </a:cubicBezTo>
                  <a:cubicBezTo>
                    <a:pt x="3747204" y="240796"/>
                    <a:pt x="3260968" y="208227"/>
                    <a:pt x="3116859" y="228091"/>
                  </a:cubicBezTo>
                  <a:cubicBezTo>
                    <a:pt x="2972750" y="247955"/>
                    <a:pt x="2867379" y="226665"/>
                    <a:pt x="2741875" y="228091"/>
                  </a:cubicBezTo>
                  <a:cubicBezTo>
                    <a:pt x="2616371" y="229517"/>
                    <a:pt x="2024210" y="205791"/>
                    <a:pt x="1728028" y="228091"/>
                  </a:cubicBezTo>
                  <a:cubicBezTo>
                    <a:pt x="1431846" y="250391"/>
                    <a:pt x="1198046" y="226969"/>
                    <a:pt x="1033613" y="228091"/>
                  </a:cubicBezTo>
                  <a:cubicBezTo>
                    <a:pt x="869181" y="229213"/>
                    <a:pt x="408374" y="208109"/>
                    <a:pt x="228091" y="228091"/>
                  </a:cubicBezTo>
                  <a:close/>
                </a:path>
                <a:path w="32399288" h="43200638" stroke="0" extrusionOk="0">
                  <a:moveTo>
                    <a:pt x="0" y="0"/>
                  </a:moveTo>
                  <a:cubicBezTo>
                    <a:pt x="-105149" y="6176"/>
                    <a:pt x="-195307" y="-7316"/>
                    <a:pt x="-282632" y="0"/>
                  </a:cubicBezTo>
                  <a:cubicBezTo>
                    <a:pt x="-195307" y="-7316"/>
                    <a:pt x="-260989" y="-771"/>
                    <a:pt x="-241271" y="0"/>
                  </a:cubicBezTo>
                  <a:cubicBezTo>
                    <a:pt x="-260989" y="-771"/>
                    <a:pt x="-464971" y="-9754"/>
                    <a:pt x="-523903" y="0"/>
                  </a:cubicBezTo>
                  <a:cubicBezTo>
                    <a:pt x="-464971" y="-9754"/>
                    <a:pt x="2805" y="-19195"/>
                    <a:pt x="165443" y="0"/>
                  </a:cubicBezTo>
                  <a:cubicBezTo>
                    <a:pt x="328081" y="19195"/>
                    <a:pt x="683048" y="-18937"/>
                    <a:pt x="854790" y="0"/>
                  </a:cubicBezTo>
                  <a:cubicBezTo>
                    <a:pt x="1026532" y="18937"/>
                    <a:pt x="883337" y="1578"/>
                    <a:pt x="896151" y="0"/>
                  </a:cubicBezTo>
                  <a:cubicBezTo>
                    <a:pt x="883337" y="1578"/>
                    <a:pt x="715438" y="205"/>
                    <a:pt x="613518" y="0"/>
                  </a:cubicBezTo>
                  <a:cubicBezTo>
                    <a:pt x="715438" y="205"/>
                    <a:pt x="878719" y="14011"/>
                    <a:pt x="978872" y="0"/>
                  </a:cubicBezTo>
                  <a:cubicBezTo>
                    <a:pt x="1079025" y="-14011"/>
                    <a:pt x="1011837" y="-795"/>
                    <a:pt x="1020233" y="0"/>
                  </a:cubicBezTo>
                  <a:cubicBezTo>
                    <a:pt x="1028629" y="795"/>
                    <a:pt x="1510273" y="28321"/>
                    <a:pt x="1709579" y="0"/>
                  </a:cubicBezTo>
                  <a:cubicBezTo>
                    <a:pt x="1908885" y="-28321"/>
                    <a:pt x="2489511" y="-49162"/>
                    <a:pt x="2722919" y="0"/>
                  </a:cubicBezTo>
                  <a:cubicBezTo>
                    <a:pt x="2489511" y="-49162"/>
                    <a:pt x="2548106" y="-2547"/>
                    <a:pt x="2440287" y="0"/>
                  </a:cubicBezTo>
                  <a:cubicBezTo>
                    <a:pt x="2548106" y="-2547"/>
                    <a:pt x="3120847" y="-44261"/>
                    <a:pt x="3777619" y="0"/>
                  </a:cubicBezTo>
                  <a:cubicBezTo>
                    <a:pt x="4434391" y="44261"/>
                    <a:pt x="3808667" y="1869"/>
                    <a:pt x="3818980" y="0"/>
                  </a:cubicBezTo>
                  <a:cubicBezTo>
                    <a:pt x="3829293" y="-1869"/>
                    <a:pt x="4752691" y="22243"/>
                    <a:pt x="5156312" y="0"/>
                  </a:cubicBezTo>
                  <a:cubicBezTo>
                    <a:pt x="5559933" y="-22243"/>
                    <a:pt x="5427125" y="-11166"/>
                    <a:pt x="5521666" y="0"/>
                  </a:cubicBezTo>
                  <a:cubicBezTo>
                    <a:pt x="5616207" y="11166"/>
                    <a:pt x="5784433" y="-5529"/>
                    <a:pt x="5887020" y="0"/>
                  </a:cubicBezTo>
                  <a:cubicBezTo>
                    <a:pt x="5989607" y="5529"/>
                    <a:pt x="5911481" y="-1263"/>
                    <a:pt x="5928380" y="0"/>
                  </a:cubicBezTo>
                  <a:cubicBezTo>
                    <a:pt x="5911481" y="-1263"/>
                    <a:pt x="5771996" y="1963"/>
                    <a:pt x="5645748" y="0"/>
                  </a:cubicBezTo>
                  <a:cubicBezTo>
                    <a:pt x="5519500" y="-1963"/>
                    <a:pt x="5494352" y="-3997"/>
                    <a:pt x="5363116" y="0"/>
                  </a:cubicBezTo>
                  <a:cubicBezTo>
                    <a:pt x="5494352" y="-3997"/>
                    <a:pt x="5799409" y="-6653"/>
                    <a:pt x="6052463" y="0"/>
                  </a:cubicBezTo>
                  <a:cubicBezTo>
                    <a:pt x="6305517" y="6653"/>
                    <a:pt x="6842754" y="-28769"/>
                    <a:pt x="7065802" y="0"/>
                  </a:cubicBezTo>
                  <a:cubicBezTo>
                    <a:pt x="7288850" y="28769"/>
                    <a:pt x="7822299" y="4547"/>
                    <a:pt x="8079142" y="0"/>
                  </a:cubicBezTo>
                  <a:cubicBezTo>
                    <a:pt x="7822299" y="4547"/>
                    <a:pt x="7929289" y="-7777"/>
                    <a:pt x="7796510" y="0"/>
                  </a:cubicBezTo>
                  <a:cubicBezTo>
                    <a:pt x="7929289" y="-7777"/>
                    <a:pt x="8498767" y="19501"/>
                    <a:pt x="8809849" y="0"/>
                  </a:cubicBezTo>
                  <a:cubicBezTo>
                    <a:pt x="9120931" y="-19501"/>
                    <a:pt x="9845585" y="-47743"/>
                    <a:pt x="10147181" y="0"/>
                  </a:cubicBezTo>
                  <a:cubicBezTo>
                    <a:pt x="10448777" y="47743"/>
                    <a:pt x="10334744" y="-16021"/>
                    <a:pt x="10512535" y="0"/>
                  </a:cubicBezTo>
                  <a:cubicBezTo>
                    <a:pt x="10690326" y="16021"/>
                    <a:pt x="10759387" y="-10795"/>
                    <a:pt x="10877889" y="0"/>
                  </a:cubicBezTo>
                  <a:cubicBezTo>
                    <a:pt x="10996391" y="10795"/>
                    <a:pt x="11409801" y="-23343"/>
                    <a:pt x="11891228" y="0"/>
                  </a:cubicBezTo>
                  <a:cubicBezTo>
                    <a:pt x="12372655" y="23343"/>
                    <a:pt x="12550451" y="2012"/>
                    <a:pt x="12904567" y="0"/>
                  </a:cubicBezTo>
                  <a:cubicBezTo>
                    <a:pt x="12550451" y="2012"/>
                    <a:pt x="12688881" y="-10728"/>
                    <a:pt x="12621935" y="0"/>
                  </a:cubicBezTo>
                  <a:cubicBezTo>
                    <a:pt x="12688881" y="-10728"/>
                    <a:pt x="12901408" y="-4881"/>
                    <a:pt x="12987289" y="0"/>
                  </a:cubicBezTo>
                  <a:cubicBezTo>
                    <a:pt x="13073170" y="4881"/>
                    <a:pt x="13498819" y="21355"/>
                    <a:pt x="13676636" y="0"/>
                  </a:cubicBezTo>
                  <a:cubicBezTo>
                    <a:pt x="13854453" y="-21355"/>
                    <a:pt x="13886306" y="-11095"/>
                    <a:pt x="14041989" y="0"/>
                  </a:cubicBezTo>
                  <a:cubicBezTo>
                    <a:pt x="14197672" y="11095"/>
                    <a:pt x="14484416" y="18457"/>
                    <a:pt x="14731336" y="0"/>
                  </a:cubicBezTo>
                  <a:cubicBezTo>
                    <a:pt x="14484416" y="18457"/>
                    <a:pt x="14573047" y="-10394"/>
                    <a:pt x="14448704" y="0"/>
                  </a:cubicBezTo>
                  <a:cubicBezTo>
                    <a:pt x="14573047" y="-10394"/>
                    <a:pt x="14851055" y="11613"/>
                    <a:pt x="15138050" y="0"/>
                  </a:cubicBezTo>
                  <a:cubicBezTo>
                    <a:pt x="15425045" y="-11613"/>
                    <a:pt x="15429176" y="-4874"/>
                    <a:pt x="15503404" y="0"/>
                  </a:cubicBezTo>
                  <a:cubicBezTo>
                    <a:pt x="15577632" y="4874"/>
                    <a:pt x="16239265" y="-66476"/>
                    <a:pt x="16840736" y="0"/>
                  </a:cubicBezTo>
                  <a:cubicBezTo>
                    <a:pt x="16239265" y="-66476"/>
                    <a:pt x="16642908" y="8757"/>
                    <a:pt x="16558104" y="0"/>
                  </a:cubicBezTo>
                  <a:cubicBezTo>
                    <a:pt x="16642908" y="8757"/>
                    <a:pt x="16589374" y="-533"/>
                    <a:pt x="16599465" y="0"/>
                  </a:cubicBezTo>
                  <a:cubicBezTo>
                    <a:pt x="16589374" y="-533"/>
                    <a:pt x="16416531" y="11019"/>
                    <a:pt x="16316833" y="0"/>
                  </a:cubicBezTo>
                  <a:cubicBezTo>
                    <a:pt x="16416531" y="11019"/>
                    <a:pt x="17105689" y="-18945"/>
                    <a:pt x="17330172" y="0"/>
                  </a:cubicBezTo>
                  <a:cubicBezTo>
                    <a:pt x="17554655" y="18945"/>
                    <a:pt x="17840492" y="-29729"/>
                    <a:pt x="18343512" y="0"/>
                  </a:cubicBezTo>
                  <a:cubicBezTo>
                    <a:pt x="18846532" y="29729"/>
                    <a:pt x="18593017" y="853"/>
                    <a:pt x="18708865" y="0"/>
                  </a:cubicBezTo>
                  <a:cubicBezTo>
                    <a:pt x="18593017" y="853"/>
                    <a:pt x="18545653" y="-4885"/>
                    <a:pt x="18426233" y="0"/>
                  </a:cubicBezTo>
                  <a:cubicBezTo>
                    <a:pt x="18545653" y="-4885"/>
                    <a:pt x="18947152" y="5409"/>
                    <a:pt x="19115580" y="0"/>
                  </a:cubicBezTo>
                  <a:cubicBezTo>
                    <a:pt x="18947152" y="5409"/>
                    <a:pt x="18913466" y="-5037"/>
                    <a:pt x="18832948" y="0"/>
                  </a:cubicBezTo>
                  <a:cubicBezTo>
                    <a:pt x="18913466" y="-5037"/>
                    <a:pt x="19321520" y="-11675"/>
                    <a:pt x="19522294" y="0"/>
                  </a:cubicBezTo>
                  <a:cubicBezTo>
                    <a:pt x="19723068" y="11675"/>
                    <a:pt x="20238313" y="54021"/>
                    <a:pt x="20859627" y="0"/>
                  </a:cubicBezTo>
                  <a:cubicBezTo>
                    <a:pt x="21480941" y="-54021"/>
                    <a:pt x="21123113" y="-3357"/>
                    <a:pt x="21224980" y="0"/>
                  </a:cubicBezTo>
                  <a:cubicBezTo>
                    <a:pt x="21123113" y="-3357"/>
                    <a:pt x="21035358" y="3496"/>
                    <a:pt x="20942348" y="0"/>
                  </a:cubicBezTo>
                  <a:cubicBezTo>
                    <a:pt x="21035358" y="3496"/>
                    <a:pt x="20975128" y="-258"/>
                    <a:pt x="20983709" y="0"/>
                  </a:cubicBezTo>
                  <a:cubicBezTo>
                    <a:pt x="20992290" y="258"/>
                    <a:pt x="21361223" y="5904"/>
                    <a:pt x="21673056" y="0"/>
                  </a:cubicBezTo>
                  <a:cubicBezTo>
                    <a:pt x="21984889" y="-5904"/>
                    <a:pt x="21698107" y="54"/>
                    <a:pt x="21714416" y="0"/>
                  </a:cubicBezTo>
                  <a:cubicBezTo>
                    <a:pt x="21730725" y="-54"/>
                    <a:pt x="22494679" y="-9557"/>
                    <a:pt x="22727756" y="0"/>
                  </a:cubicBezTo>
                  <a:cubicBezTo>
                    <a:pt x="22960833" y="9557"/>
                    <a:pt x="22757426" y="-825"/>
                    <a:pt x="22769117" y="0"/>
                  </a:cubicBezTo>
                  <a:cubicBezTo>
                    <a:pt x="22780808" y="825"/>
                    <a:pt x="23017864" y="15776"/>
                    <a:pt x="23134470" y="0"/>
                  </a:cubicBezTo>
                  <a:cubicBezTo>
                    <a:pt x="23251076" y="-15776"/>
                    <a:pt x="23814270" y="20320"/>
                    <a:pt x="24147810" y="0"/>
                  </a:cubicBezTo>
                  <a:cubicBezTo>
                    <a:pt x="24481350" y="-20320"/>
                    <a:pt x="24617133" y="-15380"/>
                    <a:pt x="24837156" y="0"/>
                  </a:cubicBezTo>
                  <a:cubicBezTo>
                    <a:pt x="25057179" y="15380"/>
                    <a:pt x="25349187" y="-24957"/>
                    <a:pt x="25526503" y="0"/>
                  </a:cubicBezTo>
                  <a:cubicBezTo>
                    <a:pt x="25703819" y="24957"/>
                    <a:pt x="25555251" y="942"/>
                    <a:pt x="25567864" y="0"/>
                  </a:cubicBezTo>
                  <a:cubicBezTo>
                    <a:pt x="25580477" y="-942"/>
                    <a:pt x="25933270" y="25257"/>
                    <a:pt x="26257210" y="0"/>
                  </a:cubicBezTo>
                  <a:cubicBezTo>
                    <a:pt x="26581150" y="-25257"/>
                    <a:pt x="26280964" y="-1909"/>
                    <a:pt x="26298571" y="0"/>
                  </a:cubicBezTo>
                  <a:cubicBezTo>
                    <a:pt x="26316178" y="1909"/>
                    <a:pt x="26804207" y="29182"/>
                    <a:pt x="26987918" y="0"/>
                  </a:cubicBezTo>
                  <a:cubicBezTo>
                    <a:pt x="27171629" y="-29182"/>
                    <a:pt x="27692722" y="62531"/>
                    <a:pt x="28325250" y="0"/>
                  </a:cubicBezTo>
                  <a:cubicBezTo>
                    <a:pt x="27692722" y="62531"/>
                    <a:pt x="28149370" y="-10179"/>
                    <a:pt x="28042618" y="0"/>
                  </a:cubicBezTo>
                  <a:cubicBezTo>
                    <a:pt x="28149370" y="-10179"/>
                    <a:pt x="28879518" y="12761"/>
                    <a:pt x="29379950" y="0"/>
                  </a:cubicBezTo>
                  <a:cubicBezTo>
                    <a:pt x="29880382" y="-12761"/>
                    <a:pt x="29779742" y="3203"/>
                    <a:pt x="30069297" y="0"/>
                  </a:cubicBezTo>
                  <a:cubicBezTo>
                    <a:pt x="30358852" y="-3203"/>
                    <a:pt x="30550575" y="-31160"/>
                    <a:pt x="30758643" y="0"/>
                  </a:cubicBezTo>
                  <a:cubicBezTo>
                    <a:pt x="30966711" y="31160"/>
                    <a:pt x="31599708" y="-1674"/>
                    <a:pt x="32399288" y="0"/>
                  </a:cubicBezTo>
                  <a:cubicBezTo>
                    <a:pt x="32450370" y="401321"/>
                    <a:pt x="32401367" y="635622"/>
                    <a:pt x="32399288" y="1128791"/>
                  </a:cubicBezTo>
                  <a:cubicBezTo>
                    <a:pt x="32401367" y="635622"/>
                    <a:pt x="32401779" y="734709"/>
                    <a:pt x="32399288" y="529556"/>
                  </a:cubicBezTo>
                  <a:cubicBezTo>
                    <a:pt x="32396797" y="324404"/>
                    <a:pt x="32404499" y="416122"/>
                    <a:pt x="32399288" y="362328"/>
                  </a:cubicBezTo>
                  <a:cubicBezTo>
                    <a:pt x="32394077" y="308534"/>
                    <a:pt x="32407851" y="-30685"/>
                    <a:pt x="32399288" y="-236907"/>
                  </a:cubicBezTo>
                  <a:cubicBezTo>
                    <a:pt x="32390725" y="-443130"/>
                    <a:pt x="32407377" y="-370659"/>
                    <a:pt x="32399288" y="-404135"/>
                  </a:cubicBezTo>
                  <a:cubicBezTo>
                    <a:pt x="32407377" y="-370659"/>
                    <a:pt x="32469452" y="525124"/>
                    <a:pt x="32399288" y="1156662"/>
                  </a:cubicBezTo>
                  <a:cubicBezTo>
                    <a:pt x="32329124" y="1788200"/>
                    <a:pt x="32324739" y="2088478"/>
                    <a:pt x="32399288" y="2717459"/>
                  </a:cubicBezTo>
                  <a:cubicBezTo>
                    <a:pt x="32473837" y="3346440"/>
                    <a:pt x="32356043" y="3518087"/>
                    <a:pt x="32399288" y="3846250"/>
                  </a:cubicBezTo>
                  <a:cubicBezTo>
                    <a:pt x="32442533" y="4174413"/>
                    <a:pt x="32453269" y="4546010"/>
                    <a:pt x="32399288" y="4975041"/>
                  </a:cubicBezTo>
                  <a:cubicBezTo>
                    <a:pt x="32345307" y="5404072"/>
                    <a:pt x="32413933" y="5446753"/>
                    <a:pt x="32399288" y="5671826"/>
                  </a:cubicBezTo>
                  <a:cubicBezTo>
                    <a:pt x="32384643" y="5896900"/>
                    <a:pt x="32416717" y="6107890"/>
                    <a:pt x="32399288" y="6368610"/>
                  </a:cubicBezTo>
                  <a:cubicBezTo>
                    <a:pt x="32381859" y="6629330"/>
                    <a:pt x="32386867" y="6766522"/>
                    <a:pt x="32399288" y="7065395"/>
                  </a:cubicBezTo>
                  <a:cubicBezTo>
                    <a:pt x="32411709" y="7364269"/>
                    <a:pt x="32443029" y="7809147"/>
                    <a:pt x="32399288" y="8194186"/>
                  </a:cubicBezTo>
                  <a:cubicBezTo>
                    <a:pt x="32355547" y="8579225"/>
                    <a:pt x="32406494" y="8641693"/>
                    <a:pt x="32399288" y="8890970"/>
                  </a:cubicBezTo>
                  <a:cubicBezTo>
                    <a:pt x="32392082" y="9140247"/>
                    <a:pt x="32356870" y="9671445"/>
                    <a:pt x="32399288" y="10451767"/>
                  </a:cubicBezTo>
                  <a:cubicBezTo>
                    <a:pt x="32356870" y="9671445"/>
                    <a:pt x="32403087" y="10080890"/>
                    <a:pt x="32399288" y="9852533"/>
                  </a:cubicBezTo>
                  <a:cubicBezTo>
                    <a:pt x="32395489" y="9624176"/>
                    <a:pt x="32400567" y="9766527"/>
                    <a:pt x="32399288" y="9685304"/>
                  </a:cubicBezTo>
                  <a:cubicBezTo>
                    <a:pt x="32400567" y="9766527"/>
                    <a:pt x="32431207" y="10055504"/>
                    <a:pt x="32399288" y="10382089"/>
                  </a:cubicBezTo>
                  <a:cubicBezTo>
                    <a:pt x="32367369" y="10708675"/>
                    <a:pt x="32390570" y="10557061"/>
                    <a:pt x="32399288" y="10646867"/>
                  </a:cubicBezTo>
                  <a:cubicBezTo>
                    <a:pt x="32408006" y="10736673"/>
                    <a:pt x="32371847" y="11889511"/>
                    <a:pt x="32399288" y="12207664"/>
                  </a:cubicBezTo>
                  <a:cubicBezTo>
                    <a:pt x="32371847" y="11889511"/>
                    <a:pt x="32403883" y="12086795"/>
                    <a:pt x="32399288" y="12040436"/>
                  </a:cubicBezTo>
                  <a:cubicBezTo>
                    <a:pt x="32403883" y="12086795"/>
                    <a:pt x="32400778" y="12183716"/>
                    <a:pt x="32399288" y="12305214"/>
                  </a:cubicBezTo>
                  <a:cubicBezTo>
                    <a:pt x="32400778" y="12183716"/>
                    <a:pt x="32383644" y="11945978"/>
                    <a:pt x="32399288" y="11705979"/>
                  </a:cubicBezTo>
                  <a:cubicBezTo>
                    <a:pt x="32383644" y="11945978"/>
                    <a:pt x="32407729" y="12058976"/>
                    <a:pt x="32399288" y="12402764"/>
                  </a:cubicBezTo>
                  <a:cubicBezTo>
                    <a:pt x="32390847" y="12746552"/>
                    <a:pt x="32417045" y="12941830"/>
                    <a:pt x="32399288" y="13099548"/>
                  </a:cubicBezTo>
                  <a:cubicBezTo>
                    <a:pt x="32417045" y="12941830"/>
                    <a:pt x="32387569" y="12720763"/>
                    <a:pt x="32399288" y="12500314"/>
                  </a:cubicBezTo>
                  <a:cubicBezTo>
                    <a:pt x="32411007" y="12279865"/>
                    <a:pt x="32424187" y="12195000"/>
                    <a:pt x="32399288" y="11901079"/>
                  </a:cubicBezTo>
                  <a:cubicBezTo>
                    <a:pt x="32424187" y="12195000"/>
                    <a:pt x="32368725" y="12746847"/>
                    <a:pt x="32399288" y="13029870"/>
                  </a:cubicBezTo>
                  <a:cubicBezTo>
                    <a:pt x="32368725" y="12746847"/>
                    <a:pt x="32383460" y="12576819"/>
                    <a:pt x="32399288" y="12430635"/>
                  </a:cubicBezTo>
                  <a:cubicBezTo>
                    <a:pt x="32415116" y="12284451"/>
                    <a:pt x="32394091" y="12122103"/>
                    <a:pt x="32399288" y="11831401"/>
                  </a:cubicBezTo>
                  <a:cubicBezTo>
                    <a:pt x="32404485" y="11540699"/>
                    <a:pt x="32370152" y="11431357"/>
                    <a:pt x="32399288" y="11232166"/>
                  </a:cubicBezTo>
                  <a:cubicBezTo>
                    <a:pt x="32370152" y="11431357"/>
                    <a:pt x="32370633" y="11661804"/>
                    <a:pt x="32399288" y="11928950"/>
                  </a:cubicBezTo>
                  <a:cubicBezTo>
                    <a:pt x="32427943" y="12196096"/>
                    <a:pt x="32392493" y="12636580"/>
                    <a:pt x="32399288" y="13057741"/>
                  </a:cubicBezTo>
                  <a:cubicBezTo>
                    <a:pt x="32406083" y="13478902"/>
                    <a:pt x="32411945" y="13201193"/>
                    <a:pt x="32399288" y="13322519"/>
                  </a:cubicBezTo>
                  <a:cubicBezTo>
                    <a:pt x="32411945" y="13201193"/>
                    <a:pt x="32406271" y="13222889"/>
                    <a:pt x="32399288" y="13155291"/>
                  </a:cubicBezTo>
                  <a:cubicBezTo>
                    <a:pt x="32406271" y="13222889"/>
                    <a:pt x="32409919" y="13334067"/>
                    <a:pt x="32399288" y="13420069"/>
                  </a:cubicBezTo>
                  <a:cubicBezTo>
                    <a:pt x="32409919" y="13334067"/>
                    <a:pt x="32396808" y="13295097"/>
                    <a:pt x="32399288" y="13252841"/>
                  </a:cubicBezTo>
                  <a:cubicBezTo>
                    <a:pt x="32396808" y="13295097"/>
                    <a:pt x="32425769" y="13780484"/>
                    <a:pt x="32399288" y="13949625"/>
                  </a:cubicBezTo>
                  <a:cubicBezTo>
                    <a:pt x="32425769" y="13780484"/>
                    <a:pt x="32390263" y="13586965"/>
                    <a:pt x="32399288" y="13350391"/>
                  </a:cubicBezTo>
                  <a:cubicBezTo>
                    <a:pt x="32390263" y="13586965"/>
                    <a:pt x="32371989" y="14049708"/>
                    <a:pt x="32399288" y="14479182"/>
                  </a:cubicBezTo>
                  <a:cubicBezTo>
                    <a:pt x="32371989" y="14049708"/>
                    <a:pt x="32398250" y="14354531"/>
                    <a:pt x="32399288" y="14311953"/>
                  </a:cubicBezTo>
                  <a:cubicBezTo>
                    <a:pt x="32400326" y="14269375"/>
                    <a:pt x="32397733" y="14178877"/>
                    <a:pt x="32399288" y="14144725"/>
                  </a:cubicBezTo>
                  <a:cubicBezTo>
                    <a:pt x="32397733" y="14178877"/>
                    <a:pt x="32386469" y="14831206"/>
                    <a:pt x="32399288" y="15273516"/>
                  </a:cubicBezTo>
                  <a:cubicBezTo>
                    <a:pt x="32412107" y="15715826"/>
                    <a:pt x="32406552" y="15920139"/>
                    <a:pt x="32399288" y="16402307"/>
                  </a:cubicBezTo>
                  <a:cubicBezTo>
                    <a:pt x="32406552" y="15920139"/>
                    <a:pt x="32374413" y="15985103"/>
                    <a:pt x="32399288" y="15803072"/>
                  </a:cubicBezTo>
                  <a:cubicBezTo>
                    <a:pt x="32374413" y="15985103"/>
                    <a:pt x="32386274" y="15991352"/>
                    <a:pt x="32399288" y="16067850"/>
                  </a:cubicBezTo>
                  <a:cubicBezTo>
                    <a:pt x="32386274" y="15991352"/>
                    <a:pt x="32402281" y="15948970"/>
                    <a:pt x="32399288" y="15900622"/>
                  </a:cubicBezTo>
                  <a:cubicBezTo>
                    <a:pt x="32396295" y="15852274"/>
                    <a:pt x="32407450" y="15442907"/>
                    <a:pt x="32399288" y="15301387"/>
                  </a:cubicBezTo>
                  <a:cubicBezTo>
                    <a:pt x="32407450" y="15442907"/>
                    <a:pt x="32430126" y="15934942"/>
                    <a:pt x="32399288" y="16430178"/>
                  </a:cubicBezTo>
                  <a:cubicBezTo>
                    <a:pt x="32368450" y="16925414"/>
                    <a:pt x="32374871" y="16970683"/>
                    <a:pt x="32399288" y="17126963"/>
                  </a:cubicBezTo>
                  <a:cubicBezTo>
                    <a:pt x="32423705" y="17283243"/>
                    <a:pt x="32427013" y="17514353"/>
                    <a:pt x="32399288" y="17823747"/>
                  </a:cubicBezTo>
                  <a:cubicBezTo>
                    <a:pt x="32371563" y="18133141"/>
                    <a:pt x="32414414" y="18883326"/>
                    <a:pt x="32399288" y="19384544"/>
                  </a:cubicBezTo>
                  <a:cubicBezTo>
                    <a:pt x="32384162" y="19885762"/>
                    <a:pt x="32434202" y="20443450"/>
                    <a:pt x="32399288" y="20945342"/>
                  </a:cubicBezTo>
                  <a:cubicBezTo>
                    <a:pt x="32364374" y="21447234"/>
                    <a:pt x="32406680" y="21118256"/>
                    <a:pt x="32399288" y="21210120"/>
                  </a:cubicBezTo>
                  <a:cubicBezTo>
                    <a:pt x="32406680" y="21118256"/>
                    <a:pt x="32395477" y="21094303"/>
                    <a:pt x="32399288" y="21042891"/>
                  </a:cubicBezTo>
                  <a:cubicBezTo>
                    <a:pt x="32403099" y="20991479"/>
                    <a:pt x="32377081" y="20577861"/>
                    <a:pt x="32399288" y="20443657"/>
                  </a:cubicBezTo>
                  <a:cubicBezTo>
                    <a:pt x="32377081" y="20577861"/>
                    <a:pt x="32407838" y="20577092"/>
                    <a:pt x="32399288" y="20708435"/>
                  </a:cubicBezTo>
                  <a:cubicBezTo>
                    <a:pt x="32390738" y="20839778"/>
                    <a:pt x="32426343" y="21377343"/>
                    <a:pt x="32399288" y="21837226"/>
                  </a:cubicBezTo>
                  <a:cubicBezTo>
                    <a:pt x="32426343" y="21377343"/>
                    <a:pt x="32392155" y="21729200"/>
                    <a:pt x="32399288" y="21669997"/>
                  </a:cubicBezTo>
                  <a:cubicBezTo>
                    <a:pt x="32392155" y="21729200"/>
                    <a:pt x="32425787" y="22068577"/>
                    <a:pt x="32399288" y="22366782"/>
                  </a:cubicBezTo>
                  <a:cubicBezTo>
                    <a:pt x="32425787" y="22068577"/>
                    <a:pt x="32398745" y="22253710"/>
                    <a:pt x="32399288" y="22199554"/>
                  </a:cubicBezTo>
                  <a:cubicBezTo>
                    <a:pt x="32398745" y="22253710"/>
                    <a:pt x="32343908" y="23053141"/>
                    <a:pt x="32399288" y="23328345"/>
                  </a:cubicBezTo>
                  <a:cubicBezTo>
                    <a:pt x="32454668" y="23603549"/>
                    <a:pt x="32396523" y="23469322"/>
                    <a:pt x="32399288" y="23593123"/>
                  </a:cubicBezTo>
                  <a:cubicBezTo>
                    <a:pt x="32396523" y="23469322"/>
                    <a:pt x="32400883" y="23493529"/>
                    <a:pt x="32399288" y="23425894"/>
                  </a:cubicBezTo>
                  <a:cubicBezTo>
                    <a:pt x="32400883" y="23493529"/>
                    <a:pt x="32387796" y="24092426"/>
                    <a:pt x="32399288" y="24554685"/>
                  </a:cubicBezTo>
                  <a:cubicBezTo>
                    <a:pt x="32387796" y="24092426"/>
                    <a:pt x="32401837" y="24449618"/>
                    <a:pt x="32399288" y="24387457"/>
                  </a:cubicBezTo>
                  <a:cubicBezTo>
                    <a:pt x="32401837" y="24449618"/>
                    <a:pt x="32442526" y="25610958"/>
                    <a:pt x="32399288" y="25948254"/>
                  </a:cubicBezTo>
                  <a:cubicBezTo>
                    <a:pt x="32356050" y="26285550"/>
                    <a:pt x="32334105" y="26810212"/>
                    <a:pt x="32399288" y="27509051"/>
                  </a:cubicBezTo>
                  <a:cubicBezTo>
                    <a:pt x="32464471" y="28207890"/>
                    <a:pt x="32384468" y="27960984"/>
                    <a:pt x="32399288" y="28205836"/>
                  </a:cubicBezTo>
                  <a:cubicBezTo>
                    <a:pt x="32414108" y="28450688"/>
                    <a:pt x="32366201" y="28565895"/>
                    <a:pt x="32399288" y="28902620"/>
                  </a:cubicBezTo>
                  <a:cubicBezTo>
                    <a:pt x="32432375" y="29239345"/>
                    <a:pt x="32378315" y="29430661"/>
                    <a:pt x="32399288" y="29599405"/>
                  </a:cubicBezTo>
                  <a:cubicBezTo>
                    <a:pt x="32378315" y="29430661"/>
                    <a:pt x="32378573" y="29265621"/>
                    <a:pt x="32399288" y="29000170"/>
                  </a:cubicBezTo>
                  <a:cubicBezTo>
                    <a:pt x="32378573" y="29265621"/>
                    <a:pt x="32430994" y="29528185"/>
                    <a:pt x="32399288" y="29696955"/>
                  </a:cubicBezTo>
                  <a:cubicBezTo>
                    <a:pt x="32367582" y="29865726"/>
                    <a:pt x="32402772" y="29890537"/>
                    <a:pt x="32399288" y="29961733"/>
                  </a:cubicBezTo>
                  <a:cubicBezTo>
                    <a:pt x="32395804" y="30032929"/>
                    <a:pt x="32439850" y="30555098"/>
                    <a:pt x="32399288" y="31090524"/>
                  </a:cubicBezTo>
                  <a:cubicBezTo>
                    <a:pt x="32439850" y="30555098"/>
                    <a:pt x="32396303" y="30691492"/>
                    <a:pt x="32399288" y="30491289"/>
                  </a:cubicBezTo>
                  <a:cubicBezTo>
                    <a:pt x="32396303" y="30691492"/>
                    <a:pt x="32379540" y="30936949"/>
                    <a:pt x="32399288" y="31188073"/>
                  </a:cubicBezTo>
                  <a:cubicBezTo>
                    <a:pt x="32419036" y="31439197"/>
                    <a:pt x="32349204" y="32116603"/>
                    <a:pt x="32399288" y="32748871"/>
                  </a:cubicBezTo>
                  <a:cubicBezTo>
                    <a:pt x="32449372" y="33381139"/>
                    <a:pt x="32398986" y="33469256"/>
                    <a:pt x="32399288" y="33877662"/>
                  </a:cubicBezTo>
                  <a:cubicBezTo>
                    <a:pt x="32399590" y="34286068"/>
                    <a:pt x="32403197" y="34011322"/>
                    <a:pt x="32399288" y="34142440"/>
                  </a:cubicBezTo>
                  <a:cubicBezTo>
                    <a:pt x="32395379" y="34273558"/>
                    <a:pt x="32438312" y="34833542"/>
                    <a:pt x="32399288" y="35271231"/>
                  </a:cubicBezTo>
                  <a:cubicBezTo>
                    <a:pt x="32360264" y="35708920"/>
                    <a:pt x="32382655" y="35698228"/>
                    <a:pt x="32399288" y="35968015"/>
                  </a:cubicBezTo>
                  <a:cubicBezTo>
                    <a:pt x="32415921" y="36237802"/>
                    <a:pt x="32391051" y="36127261"/>
                    <a:pt x="32399288" y="36232793"/>
                  </a:cubicBezTo>
                  <a:cubicBezTo>
                    <a:pt x="32391051" y="36127261"/>
                    <a:pt x="32415783" y="35906258"/>
                    <a:pt x="32399288" y="35633559"/>
                  </a:cubicBezTo>
                  <a:cubicBezTo>
                    <a:pt x="32415783" y="35906258"/>
                    <a:pt x="32371072" y="36677227"/>
                    <a:pt x="32399288" y="37194356"/>
                  </a:cubicBezTo>
                  <a:cubicBezTo>
                    <a:pt x="32427504" y="37711485"/>
                    <a:pt x="32368232" y="37669369"/>
                    <a:pt x="32399288" y="37891140"/>
                  </a:cubicBezTo>
                  <a:cubicBezTo>
                    <a:pt x="32430344" y="38112911"/>
                    <a:pt x="32372614" y="38945665"/>
                    <a:pt x="32399288" y="39451937"/>
                  </a:cubicBezTo>
                  <a:cubicBezTo>
                    <a:pt x="32425962" y="39958209"/>
                    <a:pt x="32415689" y="39955737"/>
                    <a:pt x="32399288" y="40148722"/>
                  </a:cubicBezTo>
                  <a:cubicBezTo>
                    <a:pt x="32415689" y="39955737"/>
                    <a:pt x="32377471" y="39848612"/>
                    <a:pt x="32399288" y="39549487"/>
                  </a:cubicBezTo>
                  <a:cubicBezTo>
                    <a:pt x="32377471" y="39848612"/>
                    <a:pt x="32405223" y="39944399"/>
                    <a:pt x="32399288" y="40246272"/>
                  </a:cubicBezTo>
                  <a:cubicBezTo>
                    <a:pt x="32393353" y="40548146"/>
                    <a:pt x="32349077" y="41053133"/>
                    <a:pt x="32399288" y="41375063"/>
                  </a:cubicBezTo>
                  <a:cubicBezTo>
                    <a:pt x="32449499" y="41696993"/>
                    <a:pt x="32389784" y="41586637"/>
                    <a:pt x="32399288" y="41639841"/>
                  </a:cubicBezTo>
                  <a:cubicBezTo>
                    <a:pt x="32408792" y="41693045"/>
                    <a:pt x="32387943" y="41849253"/>
                    <a:pt x="32399288" y="41904619"/>
                  </a:cubicBezTo>
                  <a:cubicBezTo>
                    <a:pt x="32410633" y="41959985"/>
                    <a:pt x="32436835" y="42930480"/>
                    <a:pt x="32399288" y="43200638"/>
                  </a:cubicBezTo>
                  <a:cubicBezTo>
                    <a:pt x="32248691" y="43212445"/>
                    <a:pt x="32145270" y="43188119"/>
                    <a:pt x="32033934" y="43200638"/>
                  </a:cubicBezTo>
                  <a:cubicBezTo>
                    <a:pt x="32145270" y="43188119"/>
                    <a:pt x="32201289" y="43209752"/>
                    <a:pt x="32316566" y="43200638"/>
                  </a:cubicBezTo>
                  <a:cubicBezTo>
                    <a:pt x="32201289" y="43209752"/>
                    <a:pt x="31535319" y="43242239"/>
                    <a:pt x="30979234" y="43200638"/>
                  </a:cubicBezTo>
                  <a:cubicBezTo>
                    <a:pt x="30423149" y="43159037"/>
                    <a:pt x="30338143" y="43209058"/>
                    <a:pt x="29965895" y="43200638"/>
                  </a:cubicBezTo>
                  <a:cubicBezTo>
                    <a:pt x="29593647" y="43192218"/>
                    <a:pt x="29194325" y="43234469"/>
                    <a:pt x="28952555" y="43200638"/>
                  </a:cubicBezTo>
                  <a:cubicBezTo>
                    <a:pt x="28710785" y="43166807"/>
                    <a:pt x="28328648" y="43209390"/>
                    <a:pt x="27939216" y="43200638"/>
                  </a:cubicBezTo>
                  <a:cubicBezTo>
                    <a:pt x="28328648" y="43209390"/>
                    <a:pt x="28124219" y="43198606"/>
                    <a:pt x="28221848" y="43200638"/>
                  </a:cubicBezTo>
                  <a:cubicBezTo>
                    <a:pt x="28319477" y="43202670"/>
                    <a:pt x="28428201" y="43211446"/>
                    <a:pt x="28504480" y="43200638"/>
                  </a:cubicBezTo>
                  <a:cubicBezTo>
                    <a:pt x="28428201" y="43211446"/>
                    <a:pt x="27702960" y="43152169"/>
                    <a:pt x="27167148" y="43200638"/>
                  </a:cubicBezTo>
                  <a:cubicBezTo>
                    <a:pt x="26631336" y="43249107"/>
                    <a:pt x="26789193" y="43172636"/>
                    <a:pt x="26477801" y="43200638"/>
                  </a:cubicBezTo>
                  <a:cubicBezTo>
                    <a:pt x="26166409" y="43228640"/>
                    <a:pt x="26273831" y="43198508"/>
                    <a:pt x="26112447" y="43200638"/>
                  </a:cubicBezTo>
                  <a:cubicBezTo>
                    <a:pt x="25951063" y="43202768"/>
                    <a:pt x="26088854" y="43200376"/>
                    <a:pt x="26071087" y="43200638"/>
                  </a:cubicBezTo>
                  <a:cubicBezTo>
                    <a:pt x="26053320" y="43200900"/>
                    <a:pt x="25878850" y="43205789"/>
                    <a:pt x="25705733" y="43200638"/>
                  </a:cubicBezTo>
                  <a:cubicBezTo>
                    <a:pt x="25532616" y="43195487"/>
                    <a:pt x="25134638" y="43233947"/>
                    <a:pt x="24692394" y="43200638"/>
                  </a:cubicBezTo>
                  <a:cubicBezTo>
                    <a:pt x="24250150" y="43167329"/>
                    <a:pt x="24019242" y="43250765"/>
                    <a:pt x="23679054" y="43200638"/>
                  </a:cubicBezTo>
                  <a:cubicBezTo>
                    <a:pt x="23338866" y="43150511"/>
                    <a:pt x="23493914" y="43195697"/>
                    <a:pt x="23313700" y="43200638"/>
                  </a:cubicBezTo>
                  <a:cubicBezTo>
                    <a:pt x="23133486" y="43205579"/>
                    <a:pt x="22922869" y="43221157"/>
                    <a:pt x="22624354" y="43200638"/>
                  </a:cubicBezTo>
                  <a:cubicBezTo>
                    <a:pt x="22325839" y="43180119"/>
                    <a:pt x="22598327" y="43201038"/>
                    <a:pt x="22582993" y="43200638"/>
                  </a:cubicBezTo>
                  <a:cubicBezTo>
                    <a:pt x="22567659" y="43200238"/>
                    <a:pt x="21740864" y="43251340"/>
                    <a:pt x="21245661" y="43200638"/>
                  </a:cubicBezTo>
                  <a:cubicBezTo>
                    <a:pt x="20750458" y="43149936"/>
                    <a:pt x="21214789" y="43201203"/>
                    <a:pt x="21204300" y="43200638"/>
                  </a:cubicBezTo>
                  <a:cubicBezTo>
                    <a:pt x="21193811" y="43200073"/>
                    <a:pt x="20959616" y="43215820"/>
                    <a:pt x="20838946" y="43200638"/>
                  </a:cubicBezTo>
                  <a:cubicBezTo>
                    <a:pt x="20718276" y="43185456"/>
                    <a:pt x="20569946" y="43186358"/>
                    <a:pt x="20473593" y="43200638"/>
                  </a:cubicBezTo>
                  <a:cubicBezTo>
                    <a:pt x="20377240" y="43214918"/>
                    <a:pt x="20012999" y="43187916"/>
                    <a:pt x="19784246" y="43200638"/>
                  </a:cubicBezTo>
                  <a:cubicBezTo>
                    <a:pt x="20012999" y="43187916"/>
                    <a:pt x="19970573" y="43213431"/>
                    <a:pt x="20066878" y="43200638"/>
                  </a:cubicBezTo>
                  <a:cubicBezTo>
                    <a:pt x="19970573" y="43213431"/>
                    <a:pt x="19688307" y="43199863"/>
                    <a:pt x="19377532" y="43200638"/>
                  </a:cubicBezTo>
                  <a:cubicBezTo>
                    <a:pt x="19688307" y="43199863"/>
                    <a:pt x="19592401" y="43197906"/>
                    <a:pt x="19660164" y="43200638"/>
                  </a:cubicBezTo>
                  <a:cubicBezTo>
                    <a:pt x="19592401" y="43197906"/>
                    <a:pt x="18955373" y="43186484"/>
                    <a:pt x="18646824" y="43200638"/>
                  </a:cubicBezTo>
                  <a:cubicBezTo>
                    <a:pt x="18338275" y="43214792"/>
                    <a:pt x="18188441" y="43186267"/>
                    <a:pt x="17957478" y="43200638"/>
                  </a:cubicBezTo>
                  <a:cubicBezTo>
                    <a:pt x="18188441" y="43186267"/>
                    <a:pt x="18175673" y="43188878"/>
                    <a:pt x="18240110" y="43200638"/>
                  </a:cubicBezTo>
                  <a:cubicBezTo>
                    <a:pt x="18175673" y="43188878"/>
                    <a:pt x="17202684" y="43240785"/>
                    <a:pt x="16902777" y="43200638"/>
                  </a:cubicBezTo>
                  <a:cubicBezTo>
                    <a:pt x="16602870" y="43160491"/>
                    <a:pt x="16234092" y="43180248"/>
                    <a:pt x="15889438" y="43200638"/>
                  </a:cubicBezTo>
                  <a:cubicBezTo>
                    <a:pt x="15544784" y="43221028"/>
                    <a:pt x="15087023" y="43187289"/>
                    <a:pt x="14876099" y="43200638"/>
                  </a:cubicBezTo>
                  <a:cubicBezTo>
                    <a:pt x="14665175" y="43213987"/>
                    <a:pt x="14852408" y="43200281"/>
                    <a:pt x="14834738" y="43200638"/>
                  </a:cubicBezTo>
                  <a:cubicBezTo>
                    <a:pt x="14817068" y="43200995"/>
                    <a:pt x="14565928" y="43206972"/>
                    <a:pt x="14469384" y="43200638"/>
                  </a:cubicBezTo>
                  <a:cubicBezTo>
                    <a:pt x="14372840" y="43194304"/>
                    <a:pt x="14091091" y="43172704"/>
                    <a:pt x="13780038" y="43200638"/>
                  </a:cubicBezTo>
                  <a:cubicBezTo>
                    <a:pt x="13468985" y="43228572"/>
                    <a:pt x="13517835" y="43202763"/>
                    <a:pt x="13414684" y="43200638"/>
                  </a:cubicBezTo>
                  <a:cubicBezTo>
                    <a:pt x="13311533" y="43198513"/>
                    <a:pt x="12765421" y="43160804"/>
                    <a:pt x="12401344" y="43200638"/>
                  </a:cubicBezTo>
                  <a:cubicBezTo>
                    <a:pt x="12765421" y="43160804"/>
                    <a:pt x="12552723" y="43206834"/>
                    <a:pt x="12683977" y="43200638"/>
                  </a:cubicBezTo>
                  <a:cubicBezTo>
                    <a:pt x="12552723" y="43206834"/>
                    <a:pt x="12025137" y="43159715"/>
                    <a:pt x="11670637" y="43200638"/>
                  </a:cubicBezTo>
                  <a:cubicBezTo>
                    <a:pt x="11316137" y="43241561"/>
                    <a:pt x="11638546" y="43202356"/>
                    <a:pt x="11629276" y="43200638"/>
                  </a:cubicBezTo>
                  <a:cubicBezTo>
                    <a:pt x="11620006" y="43198920"/>
                    <a:pt x="11056915" y="43224515"/>
                    <a:pt x="10615937" y="43200638"/>
                  </a:cubicBezTo>
                  <a:cubicBezTo>
                    <a:pt x="10174959" y="43176761"/>
                    <a:pt x="10584793" y="43200753"/>
                    <a:pt x="10574576" y="43200638"/>
                  </a:cubicBezTo>
                  <a:cubicBezTo>
                    <a:pt x="10564359" y="43200523"/>
                    <a:pt x="10544690" y="43199960"/>
                    <a:pt x="10533215" y="43200638"/>
                  </a:cubicBezTo>
                  <a:cubicBezTo>
                    <a:pt x="10544690" y="43199960"/>
                    <a:pt x="10719711" y="43213518"/>
                    <a:pt x="10815847" y="43200638"/>
                  </a:cubicBezTo>
                  <a:cubicBezTo>
                    <a:pt x="10719711" y="43213518"/>
                    <a:pt x="10115733" y="43154175"/>
                    <a:pt x="9802508" y="43200638"/>
                  </a:cubicBezTo>
                  <a:cubicBezTo>
                    <a:pt x="9489283" y="43247101"/>
                    <a:pt x="8750443" y="43196272"/>
                    <a:pt x="8465176" y="43200638"/>
                  </a:cubicBezTo>
                  <a:cubicBezTo>
                    <a:pt x="8179909" y="43205004"/>
                    <a:pt x="8251092" y="43185095"/>
                    <a:pt x="8099822" y="43200638"/>
                  </a:cubicBezTo>
                  <a:cubicBezTo>
                    <a:pt x="7948552" y="43216181"/>
                    <a:pt x="7427226" y="43157766"/>
                    <a:pt x="7086483" y="43200638"/>
                  </a:cubicBezTo>
                  <a:cubicBezTo>
                    <a:pt x="6745740" y="43243510"/>
                    <a:pt x="6529791" y="43222982"/>
                    <a:pt x="6073143" y="43200638"/>
                  </a:cubicBezTo>
                  <a:cubicBezTo>
                    <a:pt x="5616495" y="43178294"/>
                    <a:pt x="6044077" y="43199214"/>
                    <a:pt x="6031782" y="43200638"/>
                  </a:cubicBezTo>
                  <a:cubicBezTo>
                    <a:pt x="6019487" y="43202062"/>
                    <a:pt x="5031296" y="43190571"/>
                    <a:pt x="4694450" y="43200638"/>
                  </a:cubicBezTo>
                  <a:cubicBezTo>
                    <a:pt x="4357604" y="43210705"/>
                    <a:pt x="4169735" y="43213218"/>
                    <a:pt x="4005103" y="43200638"/>
                  </a:cubicBezTo>
                  <a:cubicBezTo>
                    <a:pt x="4169735" y="43213218"/>
                    <a:pt x="4228886" y="43206641"/>
                    <a:pt x="4287736" y="43200638"/>
                  </a:cubicBezTo>
                  <a:cubicBezTo>
                    <a:pt x="4228886" y="43206641"/>
                    <a:pt x="3851091" y="43171726"/>
                    <a:pt x="3598389" y="43200638"/>
                  </a:cubicBezTo>
                  <a:cubicBezTo>
                    <a:pt x="3345687" y="43229550"/>
                    <a:pt x="2922667" y="43202769"/>
                    <a:pt x="2585050" y="43200638"/>
                  </a:cubicBezTo>
                  <a:cubicBezTo>
                    <a:pt x="2247433" y="43198507"/>
                    <a:pt x="2336194" y="43194729"/>
                    <a:pt x="2219696" y="43200638"/>
                  </a:cubicBezTo>
                  <a:cubicBezTo>
                    <a:pt x="2103198" y="43206547"/>
                    <a:pt x="2193972" y="43201453"/>
                    <a:pt x="2178335" y="43200638"/>
                  </a:cubicBezTo>
                  <a:cubicBezTo>
                    <a:pt x="2162698" y="43199823"/>
                    <a:pt x="1785341" y="43191103"/>
                    <a:pt x="1488989" y="43200638"/>
                  </a:cubicBezTo>
                  <a:cubicBezTo>
                    <a:pt x="1192637" y="43210173"/>
                    <a:pt x="587132" y="43264213"/>
                    <a:pt x="0" y="43200638"/>
                  </a:cubicBezTo>
                  <a:cubicBezTo>
                    <a:pt x="2641" y="43113994"/>
                    <a:pt x="2599" y="43046987"/>
                    <a:pt x="0" y="42935860"/>
                  </a:cubicBezTo>
                  <a:cubicBezTo>
                    <a:pt x="-2599" y="42824733"/>
                    <a:pt x="-11547" y="42731094"/>
                    <a:pt x="0" y="42671082"/>
                  </a:cubicBezTo>
                  <a:cubicBezTo>
                    <a:pt x="11547" y="42611070"/>
                    <a:pt x="-25101" y="42304460"/>
                    <a:pt x="0" y="41974297"/>
                  </a:cubicBezTo>
                  <a:cubicBezTo>
                    <a:pt x="25101" y="41644134"/>
                    <a:pt x="-42282" y="41167553"/>
                    <a:pt x="0" y="40845506"/>
                  </a:cubicBezTo>
                  <a:cubicBezTo>
                    <a:pt x="42282" y="40523459"/>
                    <a:pt x="6488" y="39907973"/>
                    <a:pt x="0" y="39284709"/>
                  </a:cubicBezTo>
                  <a:cubicBezTo>
                    <a:pt x="6488" y="39907973"/>
                    <a:pt x="4097" y="39647394"/>
                    <a:pt x="0" y="39883944"/>
                  </a:cubicBezTo>
                  <a:cubicBezTo>
                    <a:pt x="-4097" y="40120495"/>
                    <a:pt x="10105" y="40354394"/>
                    <a:pt x="0" y="40483179"/>
                  </a:cubicBezTo>
                  <a:cubicBezTo>
                    <a:pt x="-10105" y="40611964"/>
                    <a:pt x="20358" y="40908351"/>
                    <a:pt x="0" y="41082413"/>
                  </a:cubicBezTo>
                  <a:cubicBezTo>
                    <a:pt x="-20358" y="41256475"/>
                    <a:pt x="-28041" y="41407510"/>
                    <a:pt x="0" y="41681648"/>
                  </a:cubicBezTo>
                  <a:cubicBezTo>
                    <a:pt x="-28041" y="41407510"/>
                    <a:pt x="30356" y="40831172"/>
                    <a:pt x="0" y="40552857"/>
                  </a:cubicBezTo>
                  <a:cubicBezTo>
                    <a:pt x="-30356" y="40274542"/>
                    <a:pt x="-9391" y="40105958"/>
                    <a:pt x="0" y="39856072"/>
                  </a:cubicBezTo>
                  <a:cubicBezTo>
                    <a:pt x="9391" y="39606187"/>
                    <a:pt x="20440" y="38632120"/>
                    <a:pt x="0" y="38295275"/>
                  </a:cubicBezTo>
                  <a:cubicBezTo>
                    <a:pt x="20440" y="38632120"/>
                    <a:pt x="-568" y="38396585"/>
                    <a:pt x="0" y="38462504"/>
                  </a:cubicBezTo>
                  <a:cubicBezTo>
                    <a:pt x="-568" y="38396585"/>
                    <a:pt x="19796" y="37788753"/>
                    <a:pt x="0" y="37333713"/>
                  </a:cubicBezTo>
                  <a:cubicBezTo>
                    <a:pt x="19796" y="37788753"/>
                    <a:pt x="-4743" y="37444109"/>
                    <a:pt x="0" y="37500941"/>
                  </a:cubicBezTo>
                  <a:cubicBezTo>
                    <a:pt x="4743" y="37557773"/>
                    <a:pt x="7057" y="37926533"/>
                    <a:pt x="0" y="38100176"/>
                  </a:cubicBezTo>
                  <a:cubicBezTo>
                    <a:pt x="7057" y="37926533"/>
                    <a:pt x="14235" y="37259398"/>
                    <a:pt x="0" y="36971385"/>
                  </a:cubicBezTo>
                  <a:cubicBezTo>
                    <a:pt x="-14235" y="36683372"/>
                    <a:pt x="21134" y="36619553"/>
                    <a:pt x="0" y="36274600"/>
                  </a:cubicBezTo>
                  <a:cubicBezTo>
                    <a:pt x="21134" y="36619553"/>
                    <a:pt x="11960" y="36680400"/>
                    <a:pt x="0" y="36873835"/>
                  </a:cubicBezTo>
                  <a:cubicBezTo>
                    <a:pt x="11960" y="36680400"/>
                    <a:pt x="-25055" y="35665311"/>
                    <a:pt x="0" y="35313038"/>
                  </a:cubicBezTo>
                  <a:cubicBezTo>
                    <a:pt x="-25055" y="35665311"/>
                    <a:pt x="3482" y="35421961"/>
                    <a:pt x="0" y="35480266"/>
                  </a:cubicBezTo>
                  <a:cubicBezTo>
                    <a:pt x="3482" y="35421961"/>
                    <a:pt x="24258" y="34538305"/>
                    <a:pt x="0" y="33919469"/>
                  </a:cubicBezTo>
                  <a:cubicBezTo>
                    <a:pt x="-24258" y="33300633"/>
                    <a:pt x="-30816" y="33398687"/>
                    <a:pt x="0" y="33222684"/>
                  </a:cubicBezTo>
                  <a:cubicBezTo>
                    <a:pt x="30816" y="33046682"/>
                    <a:pt x="-14280" y="32069391"/>
                    <a:pt x="0" y="31661887"/>
                  </a:cubicBezTo>
                  <a:cubicBezTo>
                    <a:pt x="14280" y="31254383"/>
                    <a:pt x="-53999" y="30619819"/>
                    <a:pt x="0" y="30101090"/>
                  </a:cubicBezTo>
                  <a:cubicBezTo>
                    <a:pt x="-53999" y="30619819"/>
                    <a:pt x="1063" y="30192311"/>
                    <a:pt x="0" y="30268318"/>
                  </a:cubicBezTo>
                  <a:cubicBezTo>
                    <a:pt x="1063" y="30192311"/>
                    <a:pt x="49718" y="29057696"/>
                    <a:pt x="0" y="28707521"/>
                  </a:cubicBezTo>
                  <a:cubicBezTo>
                    <a:pt x="49718" y="29057696"/>
                    <a:pt x="8022" y="28818573"/>
                    <a:pt x="0" y="28874749"/>
                  </a:cubicBezTo>
                  <a:cubicBezTo>
                    <a:pt x="8022" y="28818573"/>
                    <a:pt x="-9870" y="28729870"/>
                    <a:pt x="0" y="28609971"/>
                  </a:cubicBezTo>
                  <a:cubicBezTo>
                    <a:pt x="9870" y="28490072"/>
                    <a:pt x="-8686" y="28241582"/>
                    <a:pt x="0" y="27913186"/>
                  </a:cubicBezTo>
                  <a:cubicBezTo>
                    <a:pt x="8686" y="27584790"/>
                    <a:pt x="-11586" y="27753131"/>
                    <a:pt x="0" y="27648408"/>
                  </a:cubicBezTo>
                  <a:cubicBezTo>
                    <a:pt x="11586" y="27543685"/>
                    <a:pt x="64550" y="26657095"/>
                    <a:pt x="0" y="26087611"/>
                  </a:cubicBezTo>
                  <a:cubicBezTo>
                    <a:pt x="-64550" y="25518127"/>
                    <a:pt x="-14272" y="25616959"/>
                    <a:pt x="0" y="25390827"/>
                  </a:cubicBezTo>
                  <a:cubicBezTo>
                    <a:pt x="-14272" y="25616959"/>
                    <a:pt x="-4168" y="25482456"/>
                    <a:pt x="0" y="25558055"/>
                  </a:cubicBezTo>
                  <a:cubicBezTo>
                    <a:pt x="-4168" y="25482456"/>
                    <a:pt x="-28908" y="25202313"/>
                    <a:pt x="0" y="24861270"/>
                  </a:cubicBezTo>
                  <a:cubicBezTo>
                    <a:pt x="28908" y="24520227"/>
                    <a:pt x="-3057" y="24712853"/>
                    <a:pt x="0" y="24596492"/>
                  </a:cubicBezTo>
                  <a:cubicBezTo>
                    <a:pt x="3057" y="24480131"/>
                    <a:pt x="-12084" y="24388447"/>
                    <a:pt x="0" y="24331714"/>
                  </a:cubicBezTo>
                  <a:cubicBezTo>
                    <a:pt x="-12084" y="24388447"/>
                    <a:pt x="-12834" y="24779148"/>
                    <a:pt x="0" y="24930949"/>
                  </a:cubicBezTo>
                  <a:cubicBezTo>
                    <a:pt x="12834" y="25082750"/>
                    <a:pt x="-3269" y="25324363"/>
                    <a:pt x="0" y="25530183"/>
                  </a:cubicBezTo>
                  <a:cubicBezTo>
                    <a:pt x="3269" y="25736003"/>
                    <a:pt x="2695" y="25656487"/>
                    <a:pt x="0" y="25697412"/>
                  </a:cubicBezTo>
                  <a:cubicBezTo>
                    <a:pt x="2695" y="25656487"/>
                    <a:pt x="-38103" y="24690946"/>
                    <a:pt x="0" y="24136615"/>
                  </a:cubicBezTo>
                  <a:cubicBezTo>
                    <a:pt x="38103" y="23582284"/>
                    <a:pt x="3411" y="23991902"/>
                    <a:pt x="0" y="23871836"/>
                  </a:cubicBezTo>
                  <a:cubicBezTo>
                    <a:pt x="-3411" y="23751770"/>
                    <a:pt x="-6366" y="23696372"/>
                    <a:pt x="0" y="23607058"/>
                  </a:cubicBezTo>
                  <a:cubicBezTo>
                    <a:pt x="6366" y="23517744"/>
                    <a:pt x="32586" y="22945073"/>
                    <a:pt x="0" y="22478267"/>
                  </a:cubicBezTo>
                  <a:cubicBezTo>
                    <a:pt x="-32586" y="22011461"/>
                    <a:pt x="-33692" y="21997746"/>
                    <a:pt x="0" y="21781483"/>
                  </a:cubicBezTo>
                  <a:cubicBezTo>
                    <a:pt x="33692" y="21565220"/>
                    <a:pt x="52636" y="20917501"/>
                    <a:pt x="0" y="20652692"/>
                  </a:cubicBezTo>
                  <a:cubicBezTo>
                    <a:pt x="52636" y="20917501"/>
                    <a:pt x="-24727" y="21031773"/>
                    <a:pt x="0" y="21251927"/>
                  </a:cubicBezTo>
                  <a:cubicBezTo>
                    <a:pt x="-24727" y="21031773"/>
                    <a:pt x="-70528" y="20211927"/>
                    <a:pt x="0" y="19691130"/>
                  </a:cubicBezTo>
                  <a:cubicBezTo>
                    <a:pt x="70528" y="19170333"/>
                    <a:pt x="-45069" y="18883001"/>
                    <a:pt x="0" y="18130332"/>
                  </a:cubicBezTo>
                  <a:cubicBezTo>
                    <a:pt x="45069" y="17377663"/>
                    <a:pt x="25871" y="17583820"/>
                    <a:pt x="0" y="17433548"/>
                  </a:cubicBezTo>
                  <a:cubicBezTo>
                    <a:pt x="-25871" y="17283276"/>
                    <a:pt x="-3381" y="17282571"/>
                    <a:pt x="0" y="17168770"/>
                  </a:cubicBezTo>
                  <a:cubicBezTo>
                    <a:pt x="-3381" y="17282571"/>
                    <a:pt x="-8082" y="17277079"/>
                    <a:pt x="0" y="17335998"/>
                  </a:cubicBezTo>
                  <a:cubicBezTo>
                    <a:pt x="8082" y="17394917"/>
                    <a:pt x="-7988" y="17430872"/>
                    <a:pt x="0" y="17503226"/>
                  </a:cubicBezTo>
                  <a:cubicBezTo>
                    <a:pt x="-7988" y="17430872"/>
                    <a:pt x="12837" y="17340416"/>
                    <a:pt x="0" y="17238448"/>
                  </a:cubicBezTo>
                  <a:cubicBezTo>
                    <a:pt x="-12837" y="17136480"/>
                    <a:pt x="-1554" y="17044230"/>
                    <a:pt x="0" y="16973670"/>
                  </a:cubicBezTo>
                  <a:cubicBezTo>
                    <a:pt x="-1554" y="17044230"/>
                    <a:pt x="1249" y="17097056"/>
                    <a:pt x="0" y="17140898"/>
                  </a:cubicBezTo>
                  <a:cubicBezTo>
                    <a:pt x="1249" y="17097056"/>
                    <a:pt x="15904" y="16339797"/>
                    <a:pt x="0" y="16012107"/>
                  </a:cubicBezTo>
                  <a:cubicBezTo>
                    <a:pt x="15904" y="16339797"/>
                    <a:pt x="5255" y="16100446"/>
                    <a:pt x="0" y="16179336"/>
                  </a:cubicBezTo>
                  <a:cubicBezTo>
                    <a:pt x="5255" y="16100446"/>
                    <a:pt x="1308" y="15624139"/>
                    <a:pt x="0" y="15482551"/>
                  </a:cubicBezTo>
                  <a:cubicBezTo>
                    <a:pt x="1308" y="15624139"/>
                    <a:pt x="-4403" y="15570725"/>
                    <a:pt x="0" y="15649780"/>
                  </a:cubicBezTo>
                  <a:cubicBezTo>
                    <a:pt x="-4403" y="15570725"/>
                    <a:pt x="-34648" y="15292276"/>
                    <a:pt x="0" y="14952995"/>
                  </a:cubicBezTo>
                  <a:cubicBezTo>
                    <a:pt x="-34648" y="15292276"/>
                    <a:pt x="-17268" y="15412381"/>
                    <a:pt x="0" y="15552230"/>
                  </a:cubicBezTo>
                  <a:cubicBezTo>
                    <a:pt x="-17268" y="15412381"/>
                    <a:pt x="23227" y="15151887"/>
                    <a:pt x="0" y="14855445"/>
                  </a:cubicBezTo>
                  <a:cubicBezTo>
                    <a:pt x="-23227" y="14559003"/>
                    <a:pt x="-26000" y="14424736"/>
                    <a:pt x="0" y="14158661"/>
                  </a:cubicBezTo>
                  <a:cubicBezTo>
                    <a:pt x="-26000" y="14424736"/>
                    <a:pt x="3905" y="14258370"/>
                    <a:pt x="0" y="14325889"/>
                  </a:cubicBezTo>
                  <a:cubicBezTo>
                    <a:pt x="-3905" y="14393408"/>
                    <a:pt x="-23777" y="14627658"/>
                    <a:pt x="0" y="14925124"/>
                  </a:cubicBezTo>
                  <a:cubicBezTo>
                    <a:pt x="-23777" y="14627658"/>
                    <a:pt x="9482" y="14778981"/>
                    <a:pt x="0" y="14660346"/>
                  </a:cubicBezTo>
                  <a:cubicBezTo>
                    <a:pt x="9482" y="14778981"/>
                    <a:pt x="4746" y="14788734"/>
                    <a:pt x="0" y="14827574"/>
                  </a:cubicBezTo>
                  <a:cubicBezTo>
                    <a:pt x="4746" y="14788734"/>
                    <a:pt x="-5778" y="14672607"/>
                    <a:pt x="0" y="14562796"/>
                  </a:cubicBezTo>
                  <a:cubicBezTo>
                    <a:pt x="5778" y="14452985"/>
                    <a:pt x="-13935" y="14205812"/>
                    <a:pt x="0" y="13866011"/>
                  </a:cubicBezTo>
                  <a:cubicBezTo>
                    <a:pt x="-13935" y="14205812"/>
                    <a:pt x="-23495" y="14171362"/>
                    <a:pt x="0" y="14465246"/>
                  </a:cubicBezTo>
                  <a:cubicBezTo>
                    <a:pt x="-23495" y="14171362"/>
                    <a:pt x="-9346" y="13943629"/>
                    <a:pt x="0" y="13768461"/>
                  </a:cubicBezTo>
                  <a:cubicBezTo>
                    <a:pt x="9346" y="13593293"/>
                    <a:pt x="40573" y="13024538"/>
                    <a:pt x="0" y="12639671"/>
                  </a:cubicBezTo>
                  <a:cubicBezTo>
                    <a:pt x="-40573" y="12254804"/>
                    <a:pt x="-29367" y="12110183"/>
                    <a:pt x="0" y="11942886"/>
                  </a:cubicBezTo>
                  <a:cubicBezTo>
                    <a:pt x="-29367" y="12110183"/>
                    <a:pt x="-23855" y="12367608"/>
                    <a:pt x="0" y="12542121"/>
                  </a:cubicBezTo>
                  <a:cubicBezTo>
                    <a:pt x="23855" y="12716635"/>
                    <a:pt x="-6926" y="12627388"/>
                    <a:pt x="0" y="12709349"/>
                  </a:cubicBezTo>
                  <a:cubicBezTo>
                    <a:pt x="6926" y="12791310"/>
                    <a:pt x="-5760" y="13142495"/>
                    <a:pt x="0" y="13308584"/>
                  </a:cubicBezTo>
                  <a:cubicBezTo>
                    <a:pt x="-5760" y="13142495"/>
                    <a:pt x="13617" y="12628668"/>
                    <a:pt x="0" y="12179793"/>
                  </a:cubicBezTo>
                  <a:cubicBezTo>
                    <a:pt x="13617" y="12628668"/>
                    <a:pt x="3005" y="12306457"/>
                    <a:pt x="0" y="12347021"/>
                  </a:cubicBezTo>
                  <a:cubicBezTo>
                    <a:pt x="3005" y="12306457"/>
                    <a:pt x="1582" y="12199215"/>
                    <a:pt x="0" y="12082243"/>
                  </a:cubicBezTo>
                  <a:cubicBezTo>
                    <a:pt x="-1582" y="11965271"/>
                    <a:pt x="-9292" y="11552071"/>
                    <a:pt x="0" y="11385458"/>
                  </a:cubicBezTo>
                  <a:cubicBezTo>
                    <a:pt x="-9292" y="11552071"/>
                    <a:pt x="13214" y="11808716"/>
                    <a:pt x="0" y="11984693"/>
                  </a:cubicBezTo>
                  <a:cubicBezTo>
                    <a:pt x="13214" y="11808716"/>
                    <a:pt x="-25199" y="11198610"/>
                    <a:pt x="0" y="10855902"/>
                  </a:cubicBezTo>
                  <a:cubicBezTo>
                    <a:pt x="25199" y="10513194"/>
                    <a:pt x="9452" y="10413010"/>
                    <a:pt x="0" y="10159118"/>
                  </a:cubicBezTo>
                  <a:cubicBezTo>
                    <a:pt x="9452" y="10413010"/>
                    <a:pt x="11790" y="10547896"/>
                    <a:pt x="0" y="10758352"/>
                  </a:cubicBezTo>
                  <a:cubicBezTo>
                    <a:pt x="11790" y="10547896"/>
                    <a:pt x="8874" y="9928179"/>
                    <a:pt x="0" y="9629562"/>
                  </a:cubicBezTo>
                  <a:cubicBezTo>
                    <a:pt x="-8874" y="9330945"/>
                    <a:pt x="5499" y="8716766"/>
                    <a:pt x="0" y="8068764"/>
                  </a:cubicBezTo>
                  <a:cubicBezTo>
                    <a:pt x="-5499" y="7420762"/>
                    <a:pt x="-12464" y="7895511"/>
                    <a:pt x="0" y="7803986"/>
                  </a:cubicBezTo>
                  <a:cubicBezTo>
                    <a:pt x="12464" y="7712461"/>
                    <a:pt x="-8828" y="7255872"/>
                    <a:pt x="0" y="7107202"/>
                  </a:cubicBezTo>
                  <a:cubicBezTo>
                    <a:pt x="8828" y="6958532"/>
                    <a:pt x="42958" y="6245252"/>
                    <a:pt x="0" y="5978411"/>
                  </a:cubicBezTo>
                  <a:cubicBezTo>
                    <a:pt x="42958" y="6245252"/>
                    <a:pt x="511" y="6070380"/>
                    <a:pt x="0" y="6145639"/>
                  </a:cubicBezTo>
                  <a:cubicBezTo>
                    <a:pt x="-511" y="6220898"/>
                    <a:pt x="-22403" y="6539669"/>
                    <a:pt x="0" y="6744874"/>
                  </a:cubicBezTo>
                  <a:cubicBezTo>
                    <a:pt x="-22403" y="6539669"/>
                    <a:pt x="-62628" y="5833643"/>
                    <a:pt x="0" y="5184077"/>
                  </a:cubicBezTo>
                  <a:cubicBezTo>
                    <a:pt x="62628" y="4534511"/>
                    <a:pt x="12802" y="4184845"/>
                    <a:pt x="0" y="3623279"/>
                  </a:cubicBezTo>
                  <a:cubicBezTo>
                    <a:pt x="12802" y="4184845"/>
                    <a:pt x="14281" y="4050077"/>
                    <a:pt x="0" y="4222514"/>
                  </a:cubicBezTo>
                  <a:cubicBezTo>
                    <a:pt x="-14281" y="4394952"/>
                    <a:pt x="-584" y="4633918"/>
                    <a:pt x="0" y="4821749"/>
                  </a:cubicBezTo>
                  <a:cubicBezTo>
                    <a:pt x="-584" y="4633918"/>
                    <a:pt x="22243" y="3849512"/>
                    <a:pt x="0" y="3260951"/>
                  </a:cubicBezTo>
                  <a:cubicBezTo>
                    <a:pt x="-22243" y="2672390"/>
                    <a:pt x="52900" y="2341438"/>
                    <a:pt x="0" y="1700154"/>
                  </a:cubicBezTo>
                  <a:cubicBezTo>
                    <a:pt x="52900" y="2341438"/>
                    <a:pt x="-21428" y="2027834"/>
                    <a:pt x="0" y="2299389"/>
                  </a:cubicBezTo>
                  <a:cubicBezTo>
                    <a:pt x="-21428" y="2027834"/>
                    <a:pt x="-44063" y="1299762"/>
                    <a:pt x="0" y="738592"/>
                  </a:cubicBezTo>
                  <a:cubicBezTo>
                    <a:pt x="44063" y="177422"/>
                    <a:pt x="-20747" y="324222"/>
                    <a:pt x="0" y="0"/>
                  </a:cubicBezTo>
                  <a:close/>
                  <a:moveTo>
                    <a:pt x="228091" y="228091"/>
                  </a:moveTo>
                  <a:cubicBezTo>
                    <a:pt x="227231" y="390642"/>
                    <a:pt x="200133" y="728504"/>
                    <a:pt x="228091" y="917518"/>
                  </a:cubicBezTo>
                  <a:cubicBezTo>
                    <a:pt x="256049" y="1106532"/>
                    <a:pt x="262003" y="1390981"/>
                    <a:pt x="228091" y="1606944"/>
                  </a:cubicBezTo>
                  <a:cubicBezTo>
                    <a:pt x="262003" y="1390981"/>
                    <a:pt x="229625" y="1514630"/>
                    <a:pt x="228091" y="1441482"/>
                  </a:cubicBezTo>
                  <a:cubicBezTo>
                    <a:pt x="229625" y="1514630"/>
                    <a:pt x="277074" y="2605744"/>
                    <a:pt x="228091" y="2985798"/>
                  </a:cubicBezTo>
                  <a:cubicBezTo>
                    <a:pt x="179108" y="3365852"/>
                    <a:pt x="214099" y="3806963"/>
                    <a:pt x="228091" y="4530114"/>
                  </a:cubicBezTo>
                  <a:cubicBezTo>
                    <a:pt x="214099" y="3806963"/>
                    <a:pt x="220150" y="4400222"/>
                    <a:pt x="228091" y="4364651"/>
                  </a:cubicBezTo>
                  <a:cubicBezTo>
                    <a:pt x="220150" y="4400222"/>
                    <a:pt x="219180" y="4540980"/>
                    <a:pt x="228091" y="4626633"/>
                  </a:cubicBezTo>
                  <a:cubicBezTo>
                    <a:pt x="237002" y="4712286"/>
                    <a:pt x="274544" y="5519004"/>
                    <a:pt x="228091" y="5743505"/>
                  </a:cubicBezTo>
                  <a:cubicBezTo>
                    <a:pt x="181638" y="5968006"/>
                    <a:pt x="254442" y="6322217"/>
                    <a:pt x="228091" y="6860376"/>
                  </a:cubicBezTo>
                  <a:cubicBezTo>
                    <a:pt x="201740" y="7398535"/>
                    <a:pt x="205730" y="7386634"/>
                    <a:pt x="228091" y="7549803"/>
                  </a:cubicBezTo>
                  <a:cubicBezTo>
                    <a:pt x="250452" y="7712972"/>
                    <a:pt x="227310" y="8612966"/>
                    <a:pt x="228091" y="9094118"/>
                  </a:cubicBezTo>
                  <a:cubicBezTo>
                    <a:pt x="228872" y="9575270"/>
                    <a:pt x="242963" y="9517386"/>
                    <a:pt x="228091" y="9783545"/>
                  </a:cubicBezTo>
                  <a:cubicBezTo>
                    <a:pt x="213219" y="10049704"/>
                    <a:pt x="207659" y="10889861"/>
                    <a:pt x="228091" y="11327861"/>
                  </a:cubicBezTo>
                  <a:cubicBezTo>
                    <a:pt x="248523" y="11765861"/>
                    <a:pt x="225454" y="11867983"/>
                    <a:pt x="228091" y="12017288"/>
                  </a:cubicBezTo>
                  <a:cubicBezTo>
                    <a:pt x="230728" y="12166593"/>
                    <a:pt x="176575" y="13152645"/>
                    <a:pt x="228091" y="13561604"/>
                  </a:cubicBezTo>
                  <a:cubicBezTo>
                    <a:pt x="279607" y="13970563"/>
                    <a:pt x="220096" y="13743972"/>
                    <a:pt x="228091" y="13823586"/>
                  </a:cubicBezTo>
                  <a:cubicBezTo>
                    <a:pt x="236086" y="13903200"/>
                    <a:pt x="239348" y="13971785"/>
                    <a:pt x="228091" y="14085568"/>
                  </a:cubicBezTo>
                  <a:cubicBezTo>
                    <a:pt x="216834" y="14199351"/>
                    <a:pt x="216661" y="14257678"/>
                    <a:pt x="228091" y="14347550"/>
                  </a:cubicBezTo>
                  <a:cubicBezTo>
                    <a:pt x="239521" y="14437422"/>
                    <a:pt x="291458" y="15518066"/>
                    <a:pt x="228091" y="15891866"/>
                  </a:cubicBezTo>
                  <a:cubicBezTo>
                    <a:pt x="291458" y="15518066"/>
                    <a:pt x="233315" y="15792277"/>
                    <a:pt x="228091" y="15726403"/>
                  </a:cubicBezTo>
                  <a:cubicBezTo>
                    <a:pt x="222867" y="15660529"/>
                    <a:pt x="219123" y="15356572"/>
                    <a:pt x="228091" y="15133496"/>
                  </a:cubicBezTo>
                  <a:cubicBezTo>
                    <a:pt x="219123" y="15356572"/>
                    <a:pt x="228404" y="15274356"/>
                    <a:pt x="228091" y="15395479"/>
                  </a:cubicBezTo>
                  <a:cubicBezTo>
                    <a:pt x="227778" y="15516602"/>
                    <a:pt x="199899" y="16618304"/>
                    <a:pt x="228091" y="16939794"/>
                  </a:cubicBezTo>
                  <a:cubicBezTo>
                    <a:pt x="256283" y="17261284"/>
                    <a:pt x="224980" y="17127954"/>
                    <a:pt x="228091" y="17201777"/>
                  </a:cubicBezTo>
                  <a:cubicBezTo>
                    <a:pt x="231202" y="17275600"/>
                    <a:pt x="258663" y="17559599"/>
                    <a:pt x="228091" y="17891203"/>
                  </a:cubicBezTo>
                  <a:cubicBezTo>
                    <a:pt x="197519" y="18222807"/>
                    <a:pt x="221819" y="18689734"/>
                    <a:pt x="228091" y="19008075"/>
                  </a:cubicBezTo>
                  <a:cubicBezTo>
                    <a:pt x="234363" y="19326416"/>
                    <a:pt x="298559" y="19837506"/>
                    <a:pt x="228091" y="20552390"/>
                  </a:cubicBezTo>
                  <a:cubicBezTo>
                    <a:pt x="298559" y="19837506"/>
                    <a:pt x="231709" y="20431642"/>
                    <a:pt x="228091" y="20386928"/>
                  </a:cubicBezTo>
                  <a:cubicBezTo>
                    <a:pt x="224473" y="20342214"/>
                    <a:pt x="231172" y="20261171"/>
                    <a:pt x="228091" y="20221466"/>
                  </a:cubicBezTo>
                  <a:cubicBezTo>
                    <a:pt x="231172" y="20261171"/>
                    <a:pt x="162891" y="21168880"/>
                    <a:pt x="228091" y="21765781"/>
                  </a:cubicBezTo>
                  <a:cubicBezTo>
                    <a:pt x="293291" y="22362682"/>
                    <a:pt x="277397" y="22624885"/>
                    <a:pt x="228091" y="23310097"/>
                  </a:cubicBezTo>
                  <a:cubicBezTo>
                    <a:pt x="178785" y="23995309"/>
                    <a:pt x="153116" y="24221963"/>
                    <a:pt x="228091" y="24854413"/>
                  </a:cubicBezTo>
                  <a:cubicBezTo>
                    <a:pt x="303066" y="25486863"/>
                    <a:pt x="207244" y="25368429"/>
                    <a:pt x="228091" y="25543840"/>
                  </a:cubicBezTo>
                  <a:cubicBezTo>
                    <a:pt x="248938" y="25719251"/>
                    <a:pt x="204855" y="26387087"/>
                    <a:pt x="228091" y="26660711"/>
                  </a:cubicBezTo>
                  <a:cubicBezTo>
                    <a:pt x="251327" y="26934335"/>
                    <a:pt x="207893" y="27062747"/>
                    <a:pt x="228091" y="27350138"/>
                  </a:cubicBezTo>
                  <a:cubicBezTo>
                    <a:pt x="207893" y="27062747"/>
                    <a:pt x="228452" y="27230638"/>
                    <a:pt x="228091" y="27184675"/>
                  </a:cubicBezTo>
                  <a:cubicBezTo>
                    <a:pt x="228452" y="27230638"/>
                    <a:pt x="194113" y="27624357"/>
                    <a:pt x="228091" y="27874102"/>
                  </a:cubicBezTo>
                  <a:cubicBezTo>
                    <a:pt x="194113" y="27624357"/>
                    <a:pt x="230417" y="27745934"/>
                    <a:pt x="228091" y="27708640"/>
                  </a:cubicBezTo>
                  <a:cubicBezTo>
                    <a:pt x="230417" y="27745934"/>
                    <a:pt x="239254" y="28224248"/>
                    <a:pt x="228091" y="28398066"/>
                  </a:cubicBezTo>
                  <a:cubicBezTo>
                    <a:pt x="216928" y="28571884"/>
                    <a:pt x="204733" y="28819041"/>
                    <a:pt x="228091" y="29087493"/>
                  </a:cubicBezTo>
                  <a:cubicBezTo>
                    <a:pt x="204733" y="28819041"/>
                    <a:pt x="244846" y="28649241"/>
                    <a:pt x="228091" y="28494586"/>
                  </a:cubicBezTo>
                  <a:cubicBezTo>
                    <a:pt x="244846" y="28649241"/>
                    <a:pt x="238292" y="29267650"/>
                    <a:pt x="228091" y="30038902"/>
                  </a:cubicBezTo>
                  <a:cubicBezTo>
                    <a:pt x="238292" y="29267650"/>
                    <a:pt x="220358" y="29928744"/>
                    <a:pt x="228091" y="29873440"/>
                  </a:cubicBezTo>
                  <a:cubicBezTo>
                    <a:pt x="235824" y="29818136"/>
                    <a:pt x="212728" y="29404299"/>
                    <a:pt x="228091" y="29280533"/>
                  </a:cubicBezTo>
                  <a:cubicBezTo>
                    <a:pt x="212728" y="29404299"/>
                    <a:pt x="276779" y="29908329"/>
                    <a:pt x="228091" y="30397404"/>
                  </a:cubicBezTo>
                  <a:cubicBezTo>
                    <a:pt x="179403" y="30886479"/>
                    <a:pt x="240025" y="31267783"/>
                    <a:pt x="228091" y="31514275"/>
                  </a:cubicBezTo>
                  <a:cubicBezTo>
                    <a:pt x="216157" y="31760767"/>
                    <a:pt x="261764" y="31909825"/>
                    <a:pt x="228091" y="32203702"/>
                  </a:cubicBezTo>
                  <a:cubicBezTo>
                    <a:pt x="194418" y="32497579"/>
                    <a:pt x="206822" y="32856473"/>
                    <a:pt x="228091" y="33320573"/>
                  </a:cubicBezTo>
                  <a:cubicBezTo>
                    <a:pt x="249360" y="33784673"/>
                    <a:pt x="230724" y="33487066"/>
                    <a:pt x="228091" y="33582555"/>
                  </a:cubicBezTo>
                  <a:cubicBezTo>
                    <a:pt x="230724" y="33487066"/>
                    <a:pt x="256601" y="33263044"/>
                    <a:pt x="228091" y="32989648"/>
                  </a:cubicBezTo>
                  <a:cubicBezTo>
                    <a:pt x="256601" y="33263044"/>
                    <a:pt x="261360" y="33364440"/>
                    <a:pt x="228091" y="33679075"/>
                  </a:cubicBezTo>
                  <a:cubicBezTo>
                    <a:pt x="194822" y="33993710"/>
                    <a:pt x="219332" y="34105096"/>
                    <a:pt x="228091" y="34368502"/>
                  </a:cubicBezTo>
                  <a:cubicBezTo>
                    <a:pt x="219332" y="34105096"/>
                    <a:pt x="225250" y="34031897"/>
                    <a:pt x="228091" y="33775595"/>
                  </a:cubicBezTo>
                  <a:cubicBezTo>
                    <a:pt x="225250" y="34031897"/>
                    <a:pt x="266275" y="34445770"/>
                    <a:pt x="228091" y="34892466"/>
                  </a:cubicBezTo>
                  <a:cubicBezTo>
                    <a:pt x="189907" y="35339162"/>
                    <a:pt x="210718" y="35681993"/>
                    <a:pt x="228091" y="36009337"/>
                  </a:cubicBezTo>
                  <a:cubicBezTo>
                    <a:pt x="245464" y="36336681"/>
                    <a:pt x="230944" y="36199537"/>
                    <a:pt x="228091" y="36271319"/>
                  </a:cubicBezTo>
                  <a:cubicBezTo>
                    <a:pt x="230944" y="36199537"/>
                    <a:pt x="245631" y="35812656"/>
                    <a:pt x="228091" y="35678412"/>
                  </a:cubicBezTo>
                  <a:cubicBezTo>
                    <a:pt x="245631" y="35812656"/>
                    <a:pt x="247268" y="36117340"/>
                    <a:pt x="228091" y="36367839"/>
                  </a:cubicBezTo>
                  <a:cubicBezTo>
                    <a:pt x="208914" y="36618338"/>
                    <a:pt x="217624" y="37068728"/>
                    <a:pt x="228091" y="37484710"/>
                  </a:cubicBezTo>
                  <a:cubicBezTo>
                    <a:pt x="238558" y="37900692"/>
                    <a:pt x="251231" y="38328251"/>
                    <a:pt x="228091" y="39029026"/>
                  </a:cubicBezTo>
                  <a:cubicBezTo>
                    <a:pt x="204951" y="39729801"/>
                    <a:pt x="222415" y="39823847"/>
                    <a:pt x="228091" y="40145897"/>
                  </a:cubicBezTo>
                  <a:cubicBezTo>
                    <a:pt x="233767" y="40467947"/>
                    <a:pt x="257429" y="40517877"/>
                    <a:pt x="228091" y="40835324"/>
                  </a:cubicBezTo>
                  <a:cubicBezTo>
                    <a:pt x="257429" y="40517877"/>
                    <a:pt x="224976" y="40487557"/>
                    <a:pt x="228091" y="40242417"/>
                  </a:cubicBezTo>
                  <a:cubicBezTo>
                    <a:pt x="231206" y="39997277"/>
                    <a:pt x="214940" y="39813519"/>
                    <a:pt x="228091" y="39649510"/>
                  </a:cubicBezTo>
                  <a:cubicBezTo>
                    <a:pt x="214940" y="39813519"/>
                    <a:pt x="229529" y="40548962"/>
                    <a:pt x="228091" y="41193826"/>
                  </a:cubicBezTo>
                  <a:cubicBezTo>
                    <a:pt x="226653" y="41838690"/>
                    <a:pt x="232777" y="41393414"/>
                    <a:pt x="228091" y="41455808"/>
                  </a:cubicBezTo>
                  <a:cubicBezTo>
                    <a:pt x="223405" y="41518202"/>
                    <a:pt x="223862" y="41646501"/>
                    <a:pt x="228091" y="41717790"/>
                  </a:cubicBezTo>
                  <a:cubicBezTo>
                    <a:pt x="232320" y="41789079"/>
                    <a:pt x="208473" y="42565534"/>
                    <a:pt x="228091" y="42972547"/>
                  </a:cubicBezTo>
                  <a:cubicBezTo>
                    <a:pt x="114290" y="42976089"/>
                    <a:pt x="86461" y="42980070"/>
                    <a:pt x="-35787" y="42972547"/>
                  </a:cubicBezTo>
                  <a:cubicBezTo>
                    <a:pt x="86461" y="42980070"/>
                    <a:pt x="7119" y="42973667"/>
                    <a:pt x="19766" y="42972547"/>
                  </a:cubicBezTo>
                  <a:cubicBezTo>
                    <a:pt x="32413" y="42971427"/>
                    <a:pt x="537229" y="43007217"/>
                    <a:pt x="1033613" y="42972547"/>
                  </a:cubicBezTo>
                  <a:cubicBezTo>
                    <a:pt x="1529997" y="42937877"/>
                    <a:pt x="1765572" y="42988660"/>
                    <a:pt x="2047459" y="42972547"/>
                  </a:cubicBezTo>
                  <a:cubicBezTo>
                    <a:pt x="2329346" y="42956434"/>
                    <a:pt x="2583041" y="42987599"/>
                    <a:pt x="2741875" y="42972547"/>
                  </a:cubicBezTo>
                  <a:cubicBezTo>
                    <a:pt x="2900709" y="42957495"/>
                    <a:pt x="3253146" y="42943552"/>
                    <a:pt x="3436290" y="42972547"/>
                  </a:cubicBezTo>
                  <a:cubicBezTo>
                    <a:pt x="3619435" y="43001542"/>
                    <a:pt x="3732682" y="42961280"/>
                    <a:pt x="3811274" y="42972547"/>
                  </a:cubicBezTo>
                  <a:cubicBezTo>
                    <a:pt x="3889866" y="42983814"/>
                    <a:pt x="4094817" y="42966788"/>
                    <a:pt x="4186258" y="42972547"/>
                  </a:cubicBezTo>
                  <a:cubicBezTo>
                    <a:pt x="4277699" y="42978306"/>
                    <a:pt x="4970266" y="42935303"/>
                    <a:pt x="5519536" y="42972547"/>
                  </a:cubicBezTo>
                  <a:cubicBezTo>
                    <a:pt x="6068806" y="43009791"/>
                    <a:pt x="5947198" y="42999203"/>
                    <a:pt x="6213951" y="42972547"/>
                  </a:cubicBezTo>
                  <a:cubicBezTo>
                    <a:pt x="6480704" y="42945891"/>
                    <a:pt x="7001060" y="42905955"/>
                    <a:pt x="7547229" y="42972547"/>
                  </a:cubicBezTo>
                  <a:cubicBezTo>
                    <a:pt x="8093398" y="43039139"/>
                    <a:pt x="7586128" y="42972295"/>
                    <a:pt x="7602782" y="42972547"/>
                  </a:cubicBezTo>
                  <a:cubicBezTo>
                    <a:pt x="7619436" y="42972799"/>
                    <a:pt x="7892669" y="42980119"/>
                    <a:pt x="7977766" y="42972547"/>
                  </a:cubicBezTo>
                  <a:cubicBezTo>
                    <a:pt x="8062863" y="42964975"/>
                    <a:pt x="8440775" y="42946101"/>
                    <a:pt x="8672182" y="42972547"/>
                  </a:cubicBezTo>
                  <a:cubicBezTo>
                    <a:pt x="8903589" y="42998993"/>
                    <a:pt x="9396527" y="42911877"/>
                    <a:pt x="10005459" y="42972547"/>
                  </a:cubicBezTo>
                  <a:cubicBezTo>
                    <a:pt x="10614391" y="43033217"/>
                    <a:pt x="10049826" y="42969965"/>
                    <a:pt x="10061012" y="42972547"/>
                  </a:cubicBezTo>
                  <a:cubicBezTo>
                    <a:pt x="10072198" y="42975129"/>
                    <a:pt x="10886847" y="42957920"/>
                    <a:pt x="11394290" y="42972547"/>
                  </a:cubicBezTo>
                  <a:cubicBezTo>
                    <a:pt x="11901733" y="42987174"/>
                    <a:pt x="12139413" y="42937729"/>
                    <a:pt x="12408136" y="42972547"/>
                  </a:cubicBezTo>
                  <a:cubicBezTo>
                    <a:pt x="12676859" y="43007365"/>
                    <a:pt x="12687504" y="42974829"/>
                    <a:pt x="12783120" y="42972547"/>
                  </a:cubicBezTo>
                  <a:cubicBezTo>
                    <a:pt x="12878736" y="42970265"/>
                    <a:pt x="13081395" y="42985476"/>
                    <a:pt x="13158105" y="42972547"/>
                  </a:cubicBezTo>
                  <a:cubicBezTo>
                    <a:pt x="13234815" y="42959618"/>
                    <a:pt x="13402366" y="42961971"/>
                    <a:pt x="13533089" y="42972547"/>
                  </a:cubicBezTo>
                  <a:cubicBezTo>
                    <a:pt x="13663812" y="42983123"/>
                    <a:pt x="13564306" y="42974887"/>
                    <a:pt x="13588642" y="42972547"/>
                  </a:cubicBezTo>
                  <a:cubicBezTo>
                    <a:pt x="13612978" y="42970207"/>
                    <a:pt x="14652826" y="43033388"/>
                    <a:pt x="14921920" y="42972547"/>
                  </a:cubicBezTo>
                  <a:cubicBezTo>
                    <a:pt x="15191014" y="42911706"/>
                    <a:pt x="15689958" y="42985598"/>
                    <a:pt x="15935766" y="42972547"/>
                  </a:cubicBezTo>
                  <a:cubicBezTo>
                    <a:pt x="16181574" y="42959496"/>
                    <a:pt x="16485598" y="42938175"/>
                    <a:pt x="16630182" y="42972547"/>
                  </a:cubicBezTo>
                  <a:cubicBezTo>
                    <a:pt x="16774766" y="43006919"/>
                    <a:pt x="16846775" y="42980190"/>
                    <a:pt x="17005166" y="42972547"/>
                  </a:cubicBezTo>
                  <a:cubicBezTo>
                    <a:pt x="17163557" y="42964904"/>
                    <a:pt x="17261620" y="42983189"/>
                    <a:pt x="17380150" y="42972547"/>
                  </a:cubicBezTo>
                  <a:cubicBezTo>
                    <a:pt x="17498680" y="42961905"/>
                    <a:pt x="18145170" y="42955793"/>
                    <a:pt x="18713428" y="42972547"/>
                  </a:cubicBezTo>
                  <a:cubicBezTo>
                    <a:pt x="19281686" y="42989301"/>
                    <a:pt x="19464891" y="42997929"/>
                    <a:pt x="20046705" y="42972547"/>
                  </a:cubicBezTo>
                  <a:cubicBezTo>
                    <a:pt x="20628519" y="42947165"/>
                    <a:pt x="20575887" y="42971570"/>
                    <a:pt x="21060551" y="42972547"/>
                  </a:cubicBezTo>
                  <a:cubicBezTo>
                    <a:pt x="20575887" y="42971570"/>
                    <a:pt x="20896039" y="42982314"/>
                    <a:pt x="20796674" y="42972547"/>
                  </a:cubicBezTo>
                  <a:cubicBezTo>
                    <a:pt x="20896039" y="42982314"/>
                    <a:pt x="20998164" y="42963293"/>
                    <a:pt x="21171658" y="42972547"/>
                  </a:cubicBezTo>
                  <a:cubicBezTo>
                    <a:pt x="21345152" y="42981801"/>
                    <a:pt x="21621600" y="42938519"/>
                    <a:pt x="21866073" y="42972547"/>
                  </a:cubicBezTo>
                  <a:cubicBezTo>
                    <a:pt x="22110547" y="43006575"/>
                    <a:pt x="22563358" y="43007254"/>
                    <a:pt x="23199351" y="42972547"/>
                  </a:cubicBezTo>
                  <a:cubicBezTo>
                    <a:pt x="23835344" y="42937840"/>
                    <a:pt x="23775270" y="42958735"/>
                    <a:pt x="24213197" y="42972547"/>
                  </a:cubicBezTo>
                  <a:cubicBezTo>
                    <a:pt x="24651124" y="42986359"/>
                    <a:pt x="24245530" y="42974947"/>
                    <a:pt x="24268750" y="42972547"/>
                  </a:cubicBezTo>
                  <a:cubicBezTo>
                    <a:pt x="24245530" y="42974947"/>
                    <a:pt x="24134330" y="42975479"/>
                    <a:pt x="24004873" y="42972547"/>
                  </a:cubicBezTo>
                  <a:cubicBezTo>
                    <a:pt x="24134330" y="42975479"/>
                    <a:pt x="24044864" y="42973696"/>
                    <a:pt x="24060426" y="42972547"/>
                  </a:cubicBezTo>
                  <a:cubicBezTo>
                    <a:pt x="24075988" y="42971398"/>
                    <a:pt x="24980902" y="42952316"/>
                    <a:pt x="25393703" y="42972547"/>
                  </a:cubicBezTo>
                  <a:cubicBezTo>
                    <a:pt x="25806504" y="42992778"/>
                    <a:pt x="25423367" y="42972094"/>
                    <a:pt x="25449256" y="42972547"/>
                  </a:cubicBezTo>
                  <a:cubicBezTo>
                    <a:pt x="25475145" y="42973000"/>
                    <a:pt x="25851169" y="42994402"/>
                    <a:pt x="26143672" y="42972547"/>
                  </a:cubicBezTo>
                  <a:cubicBezTo>
                    <a:pt x="26436175" y="42950692"/>
                    <a:pt x="26183290" y="42974428"/>
                    <a:pt x="26199225" y="42972547"/>
                  </a:cubicBezTo>
                  <a:cubicBezTo>
                    <a:pt x="26215160" y="42970666"/>
                    <a:pt x="26988216" y="42974126"/>
                    <a:pt x="27213071" y="42972547"/>
                  </a:cubicBezTo>
                  <a:cubicBezTo>
                    <a:pt x="27437926" y="42970968"/>
                    <a:pt x="28019901" y="42965077"/>
                    <a:pt x="28546349" y="42972547"/>
                  </a:cubicBezTo>
                  <a:cubicBezTo>
                    <a:pt x="29072797" y="42980017"/>
                    <a:pt x="29089942" y="42958364"/>
                    <a:pt x="29240764" y="42972547"/>
                  </a:cubicBezTo>
                  <a:cubicBezTo>
                    <a:pt x="29391587" y="42986730"/>
                    <a:pt x="29592942" y="42970512"/>
                    <a:pt x="29935180" y="42972547"/>
                  </a:cubicBezTo>
                  <a:cubicBezTo>
                    <a:pt x="30277418" y="42974582"/>
                    <a:pt x="30731729" y="42974055"/>
                    <a:pt x="30949026" y="42972547"/>
                  </a:cubicBezTo>
                  <a:cubicBezTo>
                    <a:pt x="31166323" y="42971039"/>
                    <a:pt x="31670829" y="43019156"/>
                    <a:pt x="32171197" y="42972547"/>
                  </a:cubicBezTo>
                  <a:cubicBezTo>
                    <a:pt x="32174670" y="43019826"/>
                    <a:pt x="32176557" y="43103280"/>
                    <a:pt x="32171197" y="43138009"/>
                  </a:cubicBezTo>
                  <a:cubicBezTo>
                    <a:pt x="32165837" y="43172738"/>
                    <a:pt x="32172420" y="43230513"/>
                    <a:pt x="32171197" y="43303472"/>
                  </a:cubicBezTo>
                  <a:cubicBezTo>
                    <a:pt x="32169974" y="43376431"/>
                    <a:pt x="32151951" y="43691331"/>
                    <a:pt x="32171197" y="43896379"/>
                  </a:cubicBezTo>
                  <a:cubicBezTo>
                    <a:pt x="32151951" y="43691331"/>
                    <a:pt x="32158195" y="43730365"/>
                    <a:pt x="32171197" y="43634397"/>
                  </a:cubicBezTo>
                  <a:cubicBezTo>
                    <a:pt x="32158195" y="43730365"/>
                    <a:pt x="32161371" y="44092822"/>
                    <a:pt x="32171197" y="44227304"/>
                  </a:cubicBezTo>
                  <a:cubicBezTo>
                    <a:pt x="32161371" y="44092822"/>
                    <a:pt x="32169069" y="44035155"/>
                    <a:pt x="32171197" y="43965321"/>
                  </a:cubicBezTo>
                  <a:cubicBezTo>
                    <a:pt x="32173325" y="43895487"/>
                    <a:pt x="32181445" y="43402191"/>
                    <a:pt x="32171197" y="42848450"/>
                  </a:cubicBezTo>
                  <a:cubicBezTo>
                    <a:pt x="32160949" y="42294709"/>
                    <a:pt x="32182013" y="42434572"/>
                    <a:pt x="32171197" y="42159023"/>
                  </a:cubicBezTo>
                  <a:cubicBezTo>
                    <a:pt x="32182013" y="42434572"/>
                    <a:pt x="32166550" y="42253882"/>
                    <a:pt x="32171197" y="42324486"/>
                  </a:cubicBezTo>
                  <a:cubicBezTo>
                    <a:pt x="32166550" y="42253882"/>
                    <a:pt x="32166771" y="42167986"/>
                    <a:pt x="32171197" y="42062504"/>
                  </a:cubicBezTo>
                  <a:cubicBezTo>
                    <a:pt x="32175623" y="41957022"/>
                    <a:pt x="32176440" y="41704936"/>
                    <a:pt x="32171197" y="41373077"/>
                  </a:cubicBezTo>
                  <a:cubicBezTo>
                    <a:pt x="32165954" y="41041218"/>
                    <a:pt x="32180127" y="41167489"/>
                    <a:pt x="32171197" y="41111095"/>
                  </a:cubicBezTo>
                  <a:cubicBezTo>
                    <a:pt x="32180127" y="41167489"/>
                    <a:pt x="32150959" y="41409997"/>
                    <a:pt x="32171197" y="41704002"/>
                  </a:cubicBezTo>
                  <a:cubicBezTo>
                    <a:pt x="32150959" y="41409997"/>
                    <a:pt x="32118040" y="40837017"/>
                    <a:pt x="32171197" y="40587131"/>
                  </a:cubicBezTo>
                  <a:cubicBezTo>
                    <a:pt x="32224354" y="40337245"/>
                    <a:pt x="32138719" y="40062959"/>
                    <a:pt x="32171197" y="39897704"/>
                  </a:cubicBezTo>
                  <a:cubicBezTo>
                    <a:pt x="32203675" y="39732449"/>
                    <a:pt x="32200935" y="39115023"/>
                    <a:pt x="32171197" y="38353388"/>
                  </a:cubicBezTo>
                  <a:cubicBezTo>
                    <a:pt x="32200935" y="39115023"/>
                    <a:pt x="32163836" y="38479354"/>
                    <a:pt x="32171197" y="38518850"/>
                  </a:cubicBezTo>
                  <a:cubicBezTo>
                    <a:pt x="32163836" y="38479354"/>
                    <a:pt x="32247110" y="37702355"/>
                    <a:pt x="32171197" y="36974535"/>
                  </a:cubicBezTo>
                  <a:cubicBezTo>
                    <a:pt x="32247110" y="37702355"/>
                    <a:pt x="32172977" y="37103563"/>
                    <a:pt x="32171197" y="37139997"/>
                  </a:cubicBezTo>
                  <a:cubicBezTo>
                    <a:pt x="32169417" y="37176431"/>
                    <a:pt x="32165324" y="37589964"/>
                    <a:pt x="32171197" y="37732904"/>
                  </a:cubicBezTo>
                  <a:cubicBezTo>
                    <a:pt x="32177070" y="37875844"/>
                    <a:pt x="32152547" y="38114530"/>
                    <a:pt x="32171197" y="38325811"/>
                  </a:cubicBezTo>
                  <a:cubicBezTo>
                    <a:pt x="32152547" y="38114530"/>
                    <a:pt x="32142535" y="37944516"/>
                    <a:pt x="32171197" y="37636384"/>
                  </a:cubicBezTo>
                  <a:cubicBezTo>
                    <a:pt x="32199859" y="37328252"/>
                    <a:pt x="32161103" y="36486384"/>
                    <a:pt x="32171197" y="36092068"/>
                  </a:cubicBezTo>
                  <a:cubicBezTo>
                    <a:pt x="32161103" y="36486384"/>
                    <a:pt x="32176101" y="36188748"/>
                    <a:pt x="32171197" y="36257531"/>
                  </a:cubicBezTo>
                  <a:cubicBezTo>
                    <a:pt x="32176101" y="36188748"/>
                    <a:pt x="32178677" y="35553381"/>
                    <a:pt x="32171197" y="35140660"/>
                  </a:cubicBezTo>
                  <a:cubicBezTo>
                    <a:pt x="32163717" y="34727939"/>
                    <a:pt x="32216345" y="34355399"/>
                    <a:pt x="32171197" y="34023788"/>
                  </a:cubicBezTo>
                  <a:cubicBezTo>
                    <a:pt x="32126049" y="33692177"/>
                    <a:pt x="32209194" y="32906874"/>
                    <a:pt x="32171197" y="32479472"/>
                  </a:cubicBezTo>
                  <a:cubicBezTo>
                    <a:pt x="32209194" y="32906874"/>
                    <a:pt x="32167276" y="32610912"/>
                    <a:pt x="32171197" y="32644935"/>
                  </a:cubicBezTo>
                  <a:cubicBezTo>
                    <a:pt x="32167276" y="32610912"/>
                    <a:pt x="32137085" y="32232700"/>
                    <a:pt x="32171197" y="31955508"/>
                  </a:cubicBezTo>
                  <a:cubicBezTo>
                    <a:pt x="32205309" y="31678316"/>
                    <a:pt x="32183122" y="31799044"/>
                    <a:pt x="32171197" y="31693526"/>
                  </a:cubicBezTo>
                  <a:cubicBezTo>
                    <a:pt x="32183122" y="31799044"/>
                    <a:pt x="32178695" y="31807659"/>
                    <a:pt x="32171197" y="31858988"/>
                  </a:cubicBezTo>
                  <a:cubicBezTo>
                    <a:pt x="32163699" y="31910317"/>
                    <a:pt x="32165936" y="31965955"/>
                    <a:pt x="32171197" y="32024451"/>
                  </a:cubicBezTo>
                  <a:cubicBezTo>
                    <a:pt x="32165936" y="31965955"/>
                    <a:pt x="32211962" y="31265012"/>
                    <a:pt x="32171197" y="30907580"/>
                  </a:cubicBezTo>
                  <a:cubicBezTo>
                    <a:pt x="32211962" y="31265012"/>
                    <a:pt x="32164599" y="30991338"/>
                    <a:pt x="32171197" y="31073042"/>
                  </a:cubicBezTo>
                  <a:cubicBezTo>
                    <a:pt x="32164599" y="30991338"/>
                    <a:pt x="32185562" y="30365691"/>
                    <a:pt x="32171197" y="29956171"/>
                  </a:cubicBezTo>
                  <a:cubicBezTo>
                    <a:pt x="32156832" y="29546651"/>
                    <a:pt x="32191248" y="29480657"/>
                    <a:pt x="32171197" y="29266744"/>
                  </a:cubicBezTo>
                  <a:cubicBezTo>
                    <a:pt x="32151146" y="29052831"/>
                    <a:pt x="32138179" y="28195878"/>
                    <a:pt x="32171197" y="27722428"/>
                  </a:cubicBezTo>
                  <a:cubicBezTo>
                    <a:pt x="32204215" y="27248978"/>
                    <a:pt x="32122275" y="26512659"/>
                    <a:pt x="32171197" y="26178112"/>
                  </a:cubicBezTo>
                  <a:cubicBezTo>
                    <a:pt x="32122275" y="26512659"/>
                    <a:pt x="32175746" y="26287739"/>
                    <a:pt x="32171197" y="26343575"/>
                  </a:cubicBezTo>
                  <a:cubicBezTo>
                    <a:pt x="32166648" y="26399411"/>
                    <a:pt x="32164364" y="26450500"/>
                    <a:pt x="32171197" y="26509037"/>
                  </a:cubicBezTo>
                  <a:cubicBezTo>
                    <a:pt x="32164364" y="26450500"/>
                    <a:pt x="32171499" y="25625151"/>
                    <a:pt x="32171197" y="24964721"/>
                  </a:cubicBezTo>
                  <a:cubicBezTo>
                    <a:pt x="32170895" y="24304291"/>
                    <a:pt x="32156371" y="23971086"/>
                    <a:pt x="32171197" y="23420406"/>
                  </a:cubicBezTo>
                  <a:cubicBezTo>
                    <a:pt x="32186023" y="22869727"/>
                    <a:pt x="32152713" y="22949244"/>
                    <a:pt x="32171197" y="22730979"/>
                  </a:cubicBezTo>
                  <a:cubicBezTo>
                    <a:pt x="32152713" y="22949244"/>
                    <a:pt x="32162351" y="23053035"/>
                    <a:pt x="32171197" y="23323886"/>
                  </a:cubicBezTo>
                  <a:cubicBezTo>
                    <a:pt x="32162351" y="23053035"/>
                    <a:pt x="32176583" y="23185598"/>
                    <a:pt x="32171197" y="23061904"/>
                  </a:cubicBezTo>
                  <a:cubicBezTo>
                    <a:pt x="32176583" y="23185598"/>
                    <a:pt x="32197375" y="23359806"/>
                    <a:pt x="32171197" y="23654811"/>
                  </a:cubicBezTo>
                  <a:cubicBezTo>
                    <a:pt x="32197375" y="23359806"/>
                    <a:pt x="32153381" y="22863639"/>
                    <a:pt x="32171197" y="22537939"/>
                  </a:cubicBezTo>
                  <a:cubicBezTo>
                    <a:pt x="32189013" y="22212239"/>
                    <a:pt x="32157268" y="22162645"/>
                    <a:pt x="32171197" y="21848513"/>
                  </a:cubicBezTo>
                  <a:cubicBezTo>
                    <a:pt x="32185126" y="21534381"/>
                    <a:pt x="32166756" y="21488885"/>
                    <a:pt x="32171197" y="21159086"/>
                  </a:cubicBezTo>
                  <a:cubicBezTo>
                    <a:pt x="32166756" y="21488885"/>
                    <a:pt x="32178704" y="21290487"/>
                    <a:pt x="32171197" y="21324548"/>
                  </a:cubicBezTo>
                  <a:cubicBezTo>
                    <a:pt x="32178704" y="21290487"/>
                    <a:pt x="32170088" y="21143300"/>
                    <a:pt x="32171197" y="21062566"/>
                  </a:cubicBezTo>
                  <a:cubicBezTo>
                    <a:pt x="32172306" y="20981832"/>
                    <a:pt x="32211652" y="20226932"/>
                    <a:pt x="32171197" y="19945695"/>
                  </a:cubicBezTo>
                  <a:cubicBezTo>
                    <a:pt x="32211652" y="20226932"/>
                    <a:pt x="32186277" y="20316163"/>
                    <a:pt x="32171197" y="20538602"/>
                  </a:cubicBezTo>
                  <a:cubicBezTo>
                    <a:pt x="32186277" y="20316163"/>
                    <a:pt x="32133016" y="19875223"/>
                    <a:pt x="32171197" y="19421731"/>
                  </a:cubicBezTo>
                  <a:cubicBezTo>
                    <a:pt x="32133016" y="19875223"/>
                    <a:pt x="32180932" y="19799753"/>
                    <a:pt x="32171197" y="20014638"/>
                  </a:cubicBezTo>
                  <a:cubicBezTo>
                    <a:pt x="32180932" y="19799753"/>
                    <a:pt x="32190892" y="19454884"/>
                    <a:pt x="32171197" y="18897766"/>
                  </a:cubicBezTo>
                  <a:cubicBezTo>
                    <a:pt x="32151502" y="18340648"/>
                    <a:pt x="32181533" y="18719373"/>
                    <a:pt x="32171197" y="18635784"/>
                  </a:cubicBezTo>
                  <a:cubicBezTo>
                    <a:pt x="32181533" y="18719373"/>
                    <a:pt x="32175257" y="18759203"/>
                    <a:pt x="32171197" y="18801247"/>
                  </a:cubicBezTo>
                  <a:cubicBezTo>
                    <a:pt x="32175257" y="18759203"/>
                    <a:pt x="32097591" y="17799007"/>
                    <a:pt x="32171197" y="17256931"/>
                  </a:cubicBezTo>
                  <a:cubicBezTo>
                    <a:pt x="32244803" y="16714855"/>
                    <a:pt x="32164268" y="16907828"/>
                    <a:pt x="32171197" y="16567504"/>
                  </a:cubicBezTo>
                  <a:cubicBezTo>
                    <a:pt x="32164268" y="16907828"/>
                    <a:pt x="32166771" y="16666007"/>
                    <a:pt x="32171197" y="16732966"/>
                  </a:cubicBezTo>
                  <a:cubicBezTo>
                    <a:pt x="32175623" y="16799925"/>
                    <a:pt x="32170473" y="16817675"/>
                    <a:pt x="32171197" y="16898429"/>
                  </a:cubicBezTo>
                  <a:cubicBezTo>
                    <a:pt x="32170473" y="16817675"/>
                    <a:pt x="32172360" y="16502117"/>
                    <a:pt x="32171197" y="16209002"/>
                  </a:cubicBezTo>
                  <a:cubicBezTo>
                    <a:pt x="32170034" y="15915887"/>
                    <a:pt x="32181841" y="15767345"/>
                    <a:pt x="32171197" y="15519575"/>
                  </a:cubicBezTo>
                  <a:cubicBezTo>
                    <a:pt x="32160553" y="15271805"/>
                    <a:pt x="32177169" y="15383911"/>
                    <a:pt x="32171197" y="15257593"/>
                  </a:cubicBezTo>
                  <a:cubicBezTo>
                    <a:pt x="32165225" y="15131275"/>
                    <a:pt x="32192942" y="14777143"/>
                    <a:pt x="32171197" y="14568167"/>
                  </a:cubicBezTo>
                  <a:cubicBezTo>
                    <a:pt x="32192942" y="14777143"/>
                    <a:pt x="32178041" y="14883501"/>
                    <a:pt x="32171197" y="15161074"/>
                  </a:cubicBezTo>
                  <a:cubicBezTo>
                    <a:pt x="32164353" y="15438647"/>
                    <a:pt x="32164276" y="15252418"/>
                    <a:pt x="32171197" y="15326536"/>
                  </a:cubicBezTo>
                  <a:cubicBezTo>
                    <a:pt x="32164276" y="15252418"/>
                    <a:pt x="32179338" y="15131560"/>
                    <a:pt x="32171197" y="15064554"/>
                  </a:cubicBezTo>
                  <a:cubicBezTo>
                    <a:pt x="32163056" y="14997548"/>
                    <a:pt x="32178308" y="14477868"/>
                    <a:pt x="32171197" y="13947683"/>
                  </a:cubicBezTo>
                  <a:cubicBezTo>
                    <a:pt x="32164086" y="13417498"/>
                    <a:pt x="32132597" y="13293104"/>
                    <a:pt x="32171197" y="12830811"/>
                  </a:cubicBezTo>
                  <a:cubicBezTo>
                    <a:pt x="32209797" y="12368518"/>
                    <a:pt x="32116822" y="12221832"/>
                    <a:pt x="32171197" y="11713940"/>
                  </a:cubicBezTo>
                  <a:cubicBezTo>
                    <a:pt x="32116822" y="12221832"/>
                    <a:pt x="32165351" y="11821183"/>
                    <a:pt x="32171197" y="11879402"/>
                  </a:cubicBezTo>
                  <a:cubicBezTo>
                    <a:pt x="32177043" y="11937621"/>
                    <a:pt x="32184860" y="12270552"/>
                    <a:pt x="32171197" y="12472309"/>
                  </a:cubicBezTo>
                  <a:cubicBezTo>
                    <a:pt x="32157534" y="12674066"/>
                    <a:pt x="32170250" y="12602808"/>
                    <a:pt x="32171197" y="12637772"/>
                  </a:cubicBezTo>
                  <a:cubicBezTo>
                    <a:pt x="32170250" y="12602808"/>
                    <a:pt x="32174381" y="12129354"/>
                    <a:pt x="32171197" y="11948345"/>
                  </a:cubicBezTo>
                  <a:cubicBezTo>
                    <a:pt x="32168013" y="11767336"/>
                    <a:pt x="32127866" y="11112264"/>
                    <a:pt x="32171197" y="10404029"/>
                  </a:cubicBezTo>
                  <a:cubicBezTo>
                    <a:pt x="32214528" y="9695794"/>
                    <a:pt x="32142509" y="9723491"/>
                    <a:pt x="32171197" y="9287158"/>
                  </a:cubicBezTo>
                  <a:cubicBezTo>
                    <a:pt x="32199885" y="8850825"/>
                    <a:pt x="32167337" y="9090068"/>
                    <a:pt x="32171197" y="9025176"/>
                  </a:cubicBezTo>
                  <a:cubicBezTo>
                    <a:pt x="32167337" y="9090068"/>
                    <a:pt x="32172316" y="9458438"/>
                    <a:pt x="32171197" y="9618083"/>
                  </a:cubicBezTo>
                  <a:cubicBezTo>
                    <a:pt x="32172316" y="9458438"/>
                    <a:pt x="32178544" y="9439834"/>
                    <a:pt x="32171197" y="9356101"/>
                  </a:cubicBezTo>
                  <a:cubicBezTo>
                    <a:pt x="32163850" y="9272368"/>
                    <a:pt x="32169756" y="9147688"/>
                    <a:pt x="32171197" y="9094118"/>
                  </a:cubicBezTo>
                  <a:cubicBezTo>
                    <a:pt x="32172638" y="9040548"/>
                    <a:pt x="32155156" y="8514917"/>
                    <a:pt x="32171197" y="7977247"/>
                  </a:cubicBezTo>
                  <a:cubicBezTo>
                    <a:pt x="32187238" y="7439577"/>
                    <a:pt x="32235335" y="6997101"/>
                    <a:pt x="32171197" y="6432931"/>
                  </a:cubicBezTo>
                  <a:cubicBezTo>
                    <a:pt x="32107059" y="5868761"/>
                    <a:pt x="32246591" y="5549307"/>
                    <a:pt x="32171197" y="4888616"/>
                  </a:cubicBezTo>
                  <a:cubicBezTo>
                    <a:pt x="32095803" y="4227926"/>
                    <a:pt x="32183187" y="3653922"/>
                    <a:pt x="32171197" y="3344300"/>
                  </a:cubicBezTo>
                  <a:cubicBezTo>
                    <a:pt x="32159207" y="3034678"/>
                    <a:pt x="32165404" y="2522031"/>
                    <a:pt x="32171197" y="2227428"/>
                  </a:cubicBezTo>
                  <a:cubicBezTo>
                    <a:pt x="32176990" y="1932825"/>
                    <a:pt x="32139849" y="1148946"/>
                    <a:pt x="32171197" y="228091"/>
                  </a:cubicBezTo>
                  <a:cubicBezTo>
                    <a:pt x="31973157" y="226190"/>
                    <a:pt x="31796944" y="209445"/>
                    <a:pt x="31476782" y="228091"/>
                  </a:cubicBezTo>
                  <a:cubicBezTo>
                    <a:pt x="31156621" y="246737"/>
                    <a:pt x="31240390" y="226562"/>
                    <a:pt x="31101797" y="228091"/>
                  </a:cubicBezTo>
                  <a:cubicBezTo>
                    <a:pt x="30963205" y="229620"/>
                    <a:pt x="30570867" y="212347"/>
                    <a:pt x="30087951" y="228091"/>
                  </a:cubicBezTo>
                  <a:cubicBezTo>
                    <a:pt x="29605035" y="243835"/>
                    <a:pt x="29135456" y="192845"/>
                    <a:pt x="28754673" y="228091"/>
                  </a:cubicBezTo>
                  <a:cubicBezTo>
                    <a:pt x="28373890" y="263337"/>
                    <a:pt x="28159200" y="185697"/>
                    <a:pt x="27740827" y="228091"/>
                  </a:cubicBezTo>
                  <a:cubicBezTo>
                    <a:pt x="28159200" y="185697"/>
                    <a:pt x="27888058" y="225958"/>
                    <a:pt x="28004705" y="228091"/>
                  </a:cubicBezTo>
                  <a:cubicBezTo>
                    <a:pt x="27888058" y="225958"/>
                    <a:pt x="27384107" y="278556"/>
                    <a:pt x="26990859" y="228091"/>
                  </a:cubicBezTo>
                  <a:cubicBezTo>
                    <a:pt x="27384107" y="278556"/>
                    <a:pt x="27159692" y="231797"/>
                    <a:pt x="27254736" y="228091"/>
                  </a:cubicBezTo>
                  <a:cubicBezTo>
                    <a:pt x="27159692" y="231797"/>
                    <a:pt x="26967845" y="224863"/>
                    <a:pt x="26879752" y="228091"/>
                  </a:cubicBezTo>
                  <a:cubicBezTo>
                    <a:pt x="26791659" y="231319"/>
                    <a:pt x="26378007" y="230799"/>
                    <a:pt x="26185337" y="228091"/>
                  </a:cubicBezTo>
                  <a:cubicBezTo>
                    <a:pt x="25992667" y="225383"/>
                    <a:pt x="26142886" y="230154"/>
                    <a:pt x="26129783" y="228091"/>
                  </a:cubicBezTo>
                  <a:cubicBezTo>
                    <a:pt x="26116680" y="226028"/>
                    <a:pt x="25927919" y="236764"/>
                    <a:pt x="25754799" y="228091"/>
                  </a:cubicBezTo>
                  <a:cubicBezTo>
                    <a:pt x="25581679" y="219418"/>
                    <a:pt x="25199357" y="248199"/>
                    <a:pt x="25060384" y="228091"/>
                  </a:cubicBezTo>
                  <a:cubicBezTo>
                    <a:pt x="24921411" y="207983"/>
                    <a:pt x="25026470" y="230002"/>
                    <a:pt x="25004831" y="228091"/>
                  </a:cubicBezTo>
                  <a:cubicBezTo>
                    <a:pt x="24983192" y="226180"/>
                    <a:pt x="24962046" y="226210"/>
                    <a:pt x="24949277" y="228091"/>
                  </a:cubicBezTo>
                  <a:cubicBezTo>
                    <a:pt x="24936508" y="229972"/>
                    <a:pt x="24671699" y="224222"/>
                    <a:pt x="24574293" y="228091"/>
                  </a:cubicBezTo>
                  <a:cubicBezTo>
                    <a:pt x="24476887" y="231960"/>
                    <a:pt x="23786758" y="272270"/>
                    <a:pt x="23560447" y="228091"/>
                  </a:cubicBezTo>
                  <a:cubicBezTo>
                    <a:pt x="23786758" y="272270"/>
                    <a:pt x="23718330" y="231272"/>
                    <a:pt x="23824325" y="228091"/>
                  </a:cubicBezTo>
                  <a:cubicBezTo>
                    <a:pt x="23718330" y="231272"/>
                    <a:pt x="22995008" y="275624"/>
                    <a:pt x="22491047" y="228091"/>
                  </a:cubicBezTo>
                  <a:cubicBezTo>
                    <a:pt x="22995008" y="275624"/>
                    <a:pt x="22691798" y="240235"/>
                    <a:pt x="22754925" y="228091"/>
                  </a:cubicBezTo>
                  <a:cubicBezTo>
                    <a:pt x="22691798" y="240235"/>
                    <a:pt x="22350557" y="246798"/>
                    <a:pt x="22060510" y="228091"/>
                  </a:cubicBezTo>
                  <a:cubicBezTo>
                    <a:pt x="21770464" y="209384"/>
                    <a:pt x="21083670" y="240387"/>
                    <a:pt x="20727232" y="228091"/>
                  </a:cubicBezTo>
                  <a:cubicBezTo>
                    <a:pt x="20370794" y="215795"/>
                    <a:pt x="20135151" y="255924"/>
                    <a:pt x="19713386" y="228091"/>
                  </a:cubicBezTo>
                  <a:cubicBezTo>
                    <a:pt x="19291621" y="200258"/>
                    <a:pt x="19109179" y="182965"/>
                    <a:pt x="18699539" y="228091"/>
                  </a:cubicBezTo>
                  <a:cubicBezTo>
                    <a:pt x="18289899" y="273217"/>
                    <a:pt x="18656864" y="228944"/>
                    <a:pt x="18643986" y="228091"/>
                  </a:cubicBezTo>
                  <a:cubicBezTo>
                    <a:pt x="18631108" y="227238"/>
                    <a:pt x="18378101" y="228570"/>
                    <a:pt x="18269002" y="228091"/>
                  </a:cubicBezTo>
                  <a:cubicBezTo>
                    <a:pt x="18159903" y="227612"/>
                    <a:pt x="17538499" y="267405"/>
                    <a:pt x="16935724" y="228091"/>
                  </a:cubicBezTo>
                  <a:cubicBezTo>
                    <a:pt x="16332949" y="188777"/>
                    <a:pt x="16663645" y="219732"/>
                    <a:pt x="16560740" y="228091"/>
                  </a:cubicBezTo>
                  <a:cubicBezTo>
                    <a:pt x="16663645" y="219732"/>
                    <a:pt x="16710689" y="218565"/>
                    <a:pt x="16824618" y="228091"/>
                  </a:cubicBezTo>
                  <a:cubicBezTo>
                    <a:pt x="16710689" y="218565"/>
                    <a:pt x="15957405" y="279768"/>
                    <a:pt x="15491340" y="228091"/>
                  </a:cubicBezTo>
                  <a:cubicBezTo>
                    <a:pt x="15025275" y="176414"/>
                    <a:pt x="15222001" y="219636"/>
                    <a:pt x="15116356" y="228091"/>
                  </a:cubicBezTo>
                  <a:cubicBezTo>
                    <a:pt x="15010711" y="236546"/>
                    <a:pt x="15082932" y="225790"/>
                    <a:pt x="15060803" y="228091"/>
                  </a:cubicBezTo>
                  <a:cubicBezTo>
                    <a:pt x="15082932" y="225790"/>
                    <a:pt x="15252200" y="230423"/>
                    <a:pt x="15324681" y="228091"/>
                  </a:cubicBezTo>
                  <a:cubicBezTo>
                    <a:pt x="15252200" y="230423"/>
                    <a:pt x="14656126" y="268063"/>
                    <a:pt x="13991403" y="228091"/>
                  </a:cubicBezTo>
                  <a:cubicBezTo>
                    <a:pt x="13326680" y="188119"/>
                    <a:pt x="13737513" y="240883"/>
                    <a:pt x="13616419" y="228091"/>
                  </a:cubicBezTo>
                  <a:cubicBezTo>
                    <a:pt x="13495325" y="215299"/>
                    <a:pt x="13359012" y="228918"/>
                    <a:pt x="13241435" y="228091"/>
                  </a:cubicBezTo>
                  <a:cubicBezTo>
                    <a:pt x="13123858" y="227264"/>
                    <a:pt x="12517572" y="294443"/>
                    <a:pt x="11908157" y="228091"/>
                  </a:cubicBezTo>
                  <a:cubicBezTo>
                    <a:pt x="12517572" y="294443"/>
                    <a:pt x="12107461" y="238668"/>
                    <a:pt x="12172035" y="228091"/>
                  </a:cubicBezTo>
                  <a:cubicBezTo>
                    <a:pt x="12107461" y="238668"/>
                    <a:pt x="12131866" y="227001"/>
                    <a:pt x="12116482" y="228091"/>
                  </a:cubicBezTo>
                  <a:cubicBezTo>
                    <a:pt x="12101098" y="229181"/>
                    <a:pt x="12079325" y="225551"/>
                    <a:pt x="12060929" y="228091"/>
                  </a:cubicBezTo>
                  <a:cubicBezTo>
                    <a:pt x="12042533" y="230631"/>
                    <a:pt x="11560519" y="212393"/>
                    <a:pt x="11366513" y="228091"/>
                  </a:cubicBezTo>
                  <a:cubicBezTo>
                    <a:pt x="11560519" y="212393"/>
                    <a:pt x="11501776" y="236427"/>
                    <a:pt x="11630391" y="228091"/>
                  </a:cubicBezTo>
                  <a:cubicBezTo>
                    <a:pt x="11501776" y="236427"/>
                    <a:pt x="10873727" y="201015"/>
                    <a:pt x="10297114" y="228091"/>
                  </a:cubicBezTo>
                  <a:cubicBezTo>
                    <a:pt x="9720501" y="255167"/>
                    <a:pt x="9736043" y="182866"/>
                    <a:pt x="9283267" y="228091"/>
                  </a:cubicBezTo>
                  <a:cubicBezTo>
                    <a:pt x="8830491" y="273316"/>
                    <a:pt x="8771128" y="192161"/>
                    <a:pt x="8269421" y="228091"/>
                  </a:cubicBezTo>
                  <a:cubicBezTo>
                    <a:pt x="7767714" y="264021"/>
                    <a:pt x="7846274" y="235985"/>
                    <a:pt x="7575005" y="228091"/>
                  </a:cubicBezTo>
                  <a:cubicBezTo>
                    <a:pt x="7303736" y="220197"/>
                    <a:pt x="7365231" y="226966"/>
                    <a:pt x="7200021" y="228091"/>
                  </a:cubicBezTo>
                  <a:cubicBezTo>
                    <a:pt x="7034811" y="229216"/>
                    <a:pt x="6547691" y="267249"/>
                    <a:pt x="6186175" y="228091"/>
                  </a:cubicBezTo>
                  <a:cubicBezTo>
                    <a:pt x="5824659" y="188933"/>
                    <a:pt x="6141897" y="228592"/>
                    <a:pt x="6130621" y="228091"/>
                  </a:cubicBezTo>
                  <a:cubicBezTo>
                    <a:pt x="6119345" y="227590"/>
                    <a:pt x="5403467" y="211631"/>
                    <a:pt x="5116775" y="228091"/>
                  </a:cubicBezTo>
                  <a:cubicBezTo>
                    <a:pt x="5403467" y="211631"/>
                    <a:pt x="5324461" y="238548"/>
                    <a:pt x="5380653" y="228091"/>
                  </a:cubicBezTo>
                  <a:cubicBezTo>
                    <a:pt x="5324461" y="238548"/>
                    <a:pt x="4908806" y="210994"/>
                    <a:pt x="4686238" y="228091"/>
                  </a:cubicBezTo>
                  <a:cubicBezTo>
                    <a:pt x="4463671" y="245188"/>
                    <a:pt x="4158157" y="218174"/>
                    <a:pt x="3991822" y="228091"/>
                  </a:cubicBezTo>
                  <a:cubicBezTo>
                    <a:pt x="4158157" y="218174"/>
                    <a:pt x="4136772" y="220254"/>
                    <a:pt x="4255700" y="228091"/>
                  </a:cubicBezTo>
                  <a:cubicBezTo>
                    <a:pt x="4136772" y="220254"/>
                    <a:pt x="4220289" y="227737"/>
                    <a:pt x="4200147" y="228091"/>
                  </a:cubicBezTo>
                  <a:cubicBezTo>
                    <a:pt x="4220289" y="227737"/>
                    <a:pt x="4343781" y="233780"/>
                    <a:pt x="4464025" y="228091"/>
                  </a:cubicBezTo>
                  <a:cubicBezTo>
                    <a:pt x="4343781" y="233780"/>
                    <a:pt x="4431345" y="225949"/>
                    <a:pt x="4408471" y="228091"/>
                  </a:cubicBezTo>
                  <a:cubicBezTo>
                    <a:pt x="4385597" y="230233"/>
                    <a:pt x="3586112" y="161835"/>
                    <a:pt x="3075194" y="228091"/>
                  </a:cubicBezTo>
                  <a:cubicBezTo>
                    <a:pt x="2564276" y="294347"/>
                    <a:pt x="2379061" y="247598"/>
                    <a:pt x="2061348" y="228091"/>
                  </a:cubicBezTo>
                  <a:cubicBezTo>
                    <a:pt x="1743635" y="208584"/>
                    <a:pt x="1431626" y="246446"/>
                    <a:pt x="1047501" y="228091"/>
                  </a:cubicBezTo>
                  <a:cubicBezTo>
                    <a:pt x="663376" y="209736"/>
                    <a:pt x="529999" y="260484"/>
                    <a:pt x="228091" y="22809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215307768">
                    <a:prstGeom prst="frame">
                      <a:avLst>
                        <a:gd name="adj1" fmla="val 70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libellule">
              <a:extLst>
                <a:ext uri="{FF2B5EF4-FFF2-40B4-BE49-F238E27FC236}">
                  <a16:creationId xmlns:a16="http://schemas.microsoft.com/office/drawing/2014/main" id="{B14BC976-1B8B-333F-9C79-E72E8E0B96E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4441784" y="40671027"/>
              <a:ext cx="1203364" cy="1063871"/>
            </a:xfrm>
            <a:custGeom>
              <a:avLst/>
              <a:gdLst>
                <a:gd name="connsiteX0" fmla="*/ 89124 w 567064"/>
                <a:gd name="connsiteY0" fmla="*/ 495871 h 501330"/>
                <a:gd name="connsiteX1" fmla="*/ 78875 w 567064"/>
                <a:gd name="connsiteY1" fmla="*/ 485624 h 501330"/>
                <a:gd name="connsiteX2" fmla="*/ 98564 w 567064"/>
                <a:gd name="connsiteY2" fmla="*/ 445309 h 501330"/>
                <a:gd name="connsiteX3" fmla="*/ 112724 w 567064"/>
                <a:gd name="connsiteY3" fmla="*/ 433579 h 501330"/>
                <a:gd name="connsiteX4" fmla="*/ 113399 w 567064"/>
                <a:gd name="connsiteY4" fmla="*/ 431286 h 501330"/>
                <a:gd name="connsiteX5" fmla="*/ 105981 w 567064"/>
                <a:gd name="connsiteY5" fmla="*/ 432904 h 501330"/>
                <a:gd name="connsiteX6" fmla="*/ 90473 w 567064"/>
                <a:gd name="connsiteY6" fmla="*/ 437489 h 501330"/>
                <a:gd name="connsiteX7" fmla="*/ 14008 w 567064"/>
                <a:gd name="connsiteY7" fmla="*/ 452994 h 501330"/>
                <a:gd name="connsiteX8" fmla="*/ -3119 w 567064"/>
                <a:gd name="connsiteY8" fmla="*/ 451646 h 501330"/>
                <a:gd name="connsiteX9" fmla="*/ 11446 w 567064"/>
                <a:gd name="connsiteY9" fmla="*/ 422388 h 501330"/>
                <a:gd name="connsiteX10" fmla="*/ 70244 w 567064"/>
                <a:gd name="connsiteY10" fmla="*/ 392994 h 501330"/>
                <a:gd name="connsiteX11" fmla="*/ 166667 w 567064"/>
                <a:gd name="connsiteY11" fmla="*/ 341758 h 501330"/>
                <a:gd name="connsiteX12" fmla="*/ 209822 w 567064"/>
                <a:gd name="connsiteY12" fmla="*/ 319646 h 501330"/>
                <a:gd name="connsiteX13" fmla="*/ 220745 w 567064"/>
                <a:gd name="connsiteY13" fmla="*/ 315466 h 501330"/>
                <a:gd name="connsiteX14" fmla="*/ 215351 w 567064"/>
                <a:gd name="connsiteY14" fmla="*/ 310478 h 501330"/>
                <a:gd name="connsiteX15" fmla="*/ 200652 w 567064"/>
                <a:gd name="connsiteY15" fmla="*/ 298612 h 501330"/>
                <a:gd name="connsiteX16" fmla="*/ 199033 w 567064"/>
                <a:gd name="connsiteY16" fmla="*/ 305758 h 501330"/>
                <a:gd name="connsiteX17" fmla="*/ 196336 w 567064"/>
                <a:gd name="connsiteY17" fmla="*/ 317084 h 501330"/>
                <a:gd name="connsiteX18" fmla="*/ 171657 w 567064"/>
                <a:gd name="connsiteY18" fmla="*/ 323421 h 501330"/>
                <a:gd name="connsiteX19" fmla="*/ 156958 w 567064"/>
                <a:gd name="connsiteY19" fmla="*/ 322478 h 501330"/>
                <a:gd name="connsiteX20" fmla="*/ 155744 w 567064"/>
                <a:gd name="connsiteY20" fmla="*/ 318972 h 501330"/>
                <a:gd name="connsiteX21" fmla="*/ 164644 w 567064"/>
                <a:gd name="connsiteY21" fmla="*/ 318837 h 501330"/>
                <a:gd name="connsiteX22" fmla="*/ 180153 w 567064"/>
                <a:gd name="connsiteY22" fmla="*/ 320185 h 501330"/>
                <a:gd name="connsiteX23" fmla="*/ 188514 w 567064"/>
                <a:gd name="connsiteY23" fmla="*/ 320185 h 501330"/>
                <a:gd name="connsiteX24" fmla="*/ 189998 w 567064"/>
                <a:gd name="connsiteY24" fmla="*/ 315197 h 501330"/>
                <a:gd name="connsiteX25" fmla="*/ 192290 w 567064"/>
                <a:gd name="connsiteY25" fmla="*/ 298747 h 501330"/>
                <a:gd name="connsiteX26" fmla="*/ 193234 w 567064"/>
                <a:gd name="connsiteY26" fmla="*/ 287421 h 501330"/>
                <a:gd name="connsiteX27" fmla="*/ 184873 w 567064"/>
                <a:gd name="connsiteY27" fmla="*/ 288230 h 501330"/>
                <a:gd name="connsiteX28" fmla="*/ 172197 w 567064"/>
                <a:gd name="connsiteY28" fmla="*/ 286612 h 501330"/>
                <a:gd name="connsiteX29" fmla="*/ 159655 w 567064"/>
                <a:gd name="connsiteY29" fmla="*/ 287556 h 501330"/>
                <a:gd name="connsiteX30" fmla="*/ 151294 w 567064"/>
                <a:gd name="connsiteY30" fmla="*/ 290927 h 501330"/>
                <a:gd name="connsiteX31" fmla="*/ 148462 w 567064"/>
                <a:gd name="connsiteY31" fmla="*/ 287691 h 501330"/>
                <a:gd name="connsiteX32" fmla="*/ 136324 w 567064"/>
                <a:gd name="connsiteY32" fmla="*/ 251691 h 501330"/>
                <a:gd name="connsiteX33" fmla="*/ 138347 w 567064"/>
                <a:gd name="connsiteY33" fmla="*/ 249534 h 501330"/>
                <a:gd name="connsiteX34" fmla="*/ 140370 w 567064"/>
                <a:gd name="connsiteY34" fmla="*/ 255331 h 501330"/>
                <a:gd name="connsiteX35" fmla="*/ 144281 w 567064"/>
                <a:gd name="connsiteY35" fmla="*/ 271646 h 501330"/>
                <a:gd name="connsiteX36" fmla="*/ 158980 w 567064"/>
                <a:gd name="connsiteY36" fmla="*/ 281758 h 501330"/>
                <a:gd name="connsiteX37" fmla="*/ 164105 w 567064"/>
                <a:gd name="connsiteY37" fmla="*/ 272860 h 501330"/>
                <a:gd name="connsiteX38" fmla="*/ 162217 w 567064"/>
                <a:gd name="connsiteY38" fmla="*/ 266253 h 501330"/>
                <a:gd name="connsiteX39" fmla="*/ 158711 w 567064"/>
                <a:gd name="connsiteY39" fmla="*/ 254253 h 501330"/>
                <a:gd name="connsiteX40" fmla="*/ 166398 w 567064"/>
                <a:gd name="connsiteY40" fmla="*/ 240230 h 501330"/>
                <a:gd name="connsiteX41" fmla="*/ 175433 w 567064"/>
                <a:gd name="connsiteY41" fmla="*/ 236994 h 501330"/>
                <a:gd name="connsiteX42" fmla="*/ 183929 w 567064"/>
                <a:gd name="connsiteY42" fmla="*/ 234702 h 501330"/>
                <a:gd name="connsiteX43" fmla="*/ 206990 w 567064"/>
                <a:gd name="connsiteY43" fmla="*/ 239017 h 501330"/>
                <a:gd name="connsiteX44" fmla="*/ 218722 w 567064"/>
                <a:gd name="connsiteY44" fmla="*/ 242118 h 501330"/>
                <a:gd name="connsiteX45" fmla="*/ 246233 w 567064"/>
                <a:gd name="connsiteY45" fmla="*/ 231871 h 501330"/>
                <a:gd name="connsiteX46" fmla="*/ 249470 w 567064"/>
                <a:gd name="connsiteY46" fmla="*/ 195601 h 501330"/>
                <a:gd name="connsiteX47" fmla="*/ 250279 w 567064"/>
                <a:gd name="connsiteY47" fmla="*/ 185758 h 501330"/>
                <a:gd name="connsiteX48" fmla="*/ 250144 w 567064"/>
                <a:gd name="connsiteY48" fmla="*/ 172140 h 501330"/>
                <a:gd name="connsiteX49" fmla="*/ 251088 w 567064"/>
                <a:gd name="connsiteY49" fmla="*/ 169579 h 501330"/>
                <a:gd name="connsiteX50" fmla="*/ 256348 w 567064"/>
                <a:gd name="connsiteY50" fmla="*/ 144230 h 501330"/>
                <a:gd name="connsiteX51" fmla="*/ 257696 w 567064"/>
                <a:gd name="connsiteY51" fmla="*/ 91646 h 501330"/>
                <a:gd name="connsiteX52" fmla="*/ 274284 w 567064"/>
                <a:gd name="connsiteY52" fmla="*/ -1657 h 501330"/>
                <a:gd name="connsiteX53" fmla="*/ 287230 w 567064"/>
                <a:gd name="connsiteY53" fmla="*/ -2197 h 501330"/>
                <a:gd name="connsiteX54" fmla="*/ 299367 w 567064"/>
                <a:gd name="connsiteY54" fmla="*/ 30298 h 501330"/>
                <a:gd name="connsiteX55" fmla="*/ 307729 w 567064"/>
                <a:gd name="connsiteY55" fmla="*/ 91646 h 501330"/>
                <a:gd name="connsiteX56" fmla="*/ 310021 w 567064"/>
                <a:gd name="connsiteY56" fmla="*/ 104455 h 501330"/>
                <a:gd name="connsiteX57" fmla="*/ 312179 w 567064"/>
                <a:gd name="connsiteY57" fmla="*/ 144230 h 501330"/>
                <a:gd name="connsiteX58" fmla="*/ 288309 w 567064"/>
                <a:gd name="connsiteY58" fmla="*/ 255871 h 501330"/>
                <a:gd name="connsiteX59" fmla="*/ 280622 w 567064"/>
                <a:gd name="connsiteY59" fmla="*/ 277039 h 501330"/>
                <a:gd name="connsiteX60" fmla="*/ 293029 w 567064"/>
                <a:gd name="connsiteY60" fmla="*/ 263961 h 501330"/>
                <a:gd name="connsiteX61" fmla="*/ 369628 w 567064"/>
                <a:gd name="connsiteY61" fmla="*/ 152994 h 501330"/>
                <a:gd name="connsiteX62" fmla="*/ 404826 w 567064"/>
                <a:gd name="connsiteY62" fmla="*/ 97444 h 501330"/>
                <a:gd name="connsiteX63" fmla="*/ 456342 w 567064"/>
                <a:gd name="connsiteY63" fmla="*/ 73444 h 501330"/>
                <a:gd name="connsiteX64" fmla="*/ 451757 w 567064"/>
                <a:gd name="connsiteY64" fmla="*/ 145983 h 501330"/>
                <a:gd name="connsiteX65" fmla="*/ 442317 w 567064"/>
                <a:gd name="connsiteY65" fmla="*/ 172410 h 501330"/>
                <a:gd name="connsiteX66" fmla="*/ 438406 w 567064"/>
                <a:gd name="connsiteY66" fmla="*/ 184680 h 501330"/>
                <a:gd name="connsiteX67" fmla="*/ 436518 w 567064"/>
                <a:gd name="connsiteY67" fmla="*/ 190073 h 501330"/>
                <a:gd name="connsiteX68" fmla="*/ 430989 w 567064"/>
                <a:gd name="connsiteY68" fmla="*/ 202208 h 501330"/>
                <a:gd name="connsiteX69" fmla="*/ 415345 w 567064"/>
                <a:gd name="connsiteY69" fmla="*/ 230657 h 501330"/>
                <a:gd name="connsiteX70" fmla="*/ 411299 w 567064"/>
                <a:gd name="connsiteY70" fmla="*/ 237534 h 501330"/>
                <a:gd name="connsiteX71" fmla="*/ 381226 w 567064"/>
                <a:gd name="connsiteY71" fmla="*/ 277579 h 501330"/>
                <a:gd name="connsiteX72" fmla="*/ 329576 w 567064"/>
                <a:gd name="connsiteY72" fmla="*/ 311421 h 501330"/>
                <a:gd name="connsiteX73" fmla="*/ 313123 w 567064"/>
                <a:gd name="connsiteY73" fmla="*/ 310478 h 501330"/>
                <a:gd name="connsiteX74" fmla="*/ 296535 w 567064"/>
                <a:gd name="connsiteY74" fmla="*/ 304006 h 501330"/>
                <a:gd name="connsiteX75" fmla="*/ 299637 w 567064"/>
                <a:gd name="connsiteY75" fmla="*/ 311286 h 501330"/>
                <a:gd name="connsiteX76" fmla="*/ 307054 w 567064"/>
                <a:gd name="connsiteY76" fmla="*/ 319511 h 501330"/>
                <a:gd name="connsiteX77" fmla="*/ 318922 w 567064"/>
                <a:gd name="connsiteY77" fmla="*/ 330972 h 501330"/>
                <a:gd name="connsiteX78" fmla="*/ 331598 w 567064"/>
                <a:gd name="connsiteY78" fmla="*/ 335961 h 501330"/>
                <a:gd name="connsiteX79" fmla="*/ 381900 w 567064"/>
                <a:gd name="connsiteY79" fmla="*/ 364949 h 501330"/>
                <a:gd name="connsiteX80" fmla="*/ 386486 w 567064"/>
                <a:gd name="connsiteY80" fmla="*/ 367376 h 501330"/>
                <a:gd name="connsiteX81" fmla="*/ 387025 w 567064"/>
                <a:gd name="connsiteY81" fmla="*/ 366028 h 501330"/>
                <a:gd name="connsiteX82" fmla="*/ 414401 w 567064"/>
                <a:gd name="connsiteY82" fmla="*/ 383421 h 501330"/>
                <a:gd name="connsiteX83" fmla="*/ 420605 w 567064"/>
                <a:gd name="connsiteY83" fmla="*/ 386927 h 501330"/>
                <a:gd name="connsiteX84" fmla="*/ 449060 w 567064"/>
                <a:gd name="connsiteY84" fmla="*/ 404590 h 501330"/>
                <a:gd name="connsiteX85" fmla="*/ 461332 w 567064"/>
                <a:gd name="connsiteY85" fmla="*/ 412275 h 501330"/>
                <a:gd name="connsiteX86" fmla="*/ 475492 w 567064"/>
                <a:gd name="connsiteY86" fmla="*/ 420904 h 501330"/>
                <a:gd name="connsiteX87" fmla="*/ 493698 w 567064"/>
                <a:gd name="connsiteY87" fmla="*/ 431691 h 501330"/>
                <a:gd name="connsiteX88" fmla="*/ 531188 w 567064"/>
                <a:gd name="connsiteY88" fmla="*/ 454612 h 501330"/>
                <a:gd name="connsiteX89" fmla="*/ 545618 w 567064"/>
                <a:gd name="connsiteY89" fmla="*/ 464185 h 501330"/>
                <a:gd name="connsiteX90" fmla="*/ 559373 w 567064"/>
                <a:gd name="connsiteY90" fmla="*/ 474702 h 501330"/>
                <a:gd name="connsiteX91" fmla="*/ 552900 w 567064"/>
                <a:gd name="connsiteY91" fmla="*/ 472680 h 501330"/>
                <a:gd name="connsiteX92" fmla="*/ 545888 w 567064"/>
                <a:gd name="connsiteY92" fmla="*/ 471062 h 501330"/>
                <a:gd name="connsiteX93" fmla="*/ 554114 w 567064"/>
                <a:gd name="connsiteY93" fmla="*/ 480095 h 501330"/>
                <a:gd name="connsiteX94" fmla="*/ 552226 w 567064"/>
                <a:gd name="connsiteY94" fmla="*/ 484680 h 501330"/>
                <a:gd name="connsiteX95" fmla="*/ 529435 w 567064"/>
                <a:gd name="connsiteY95" fmla="*/ 473219 h 501330"/>
                <a:gd name="connsiteX96" fmla="*/ 499766 w 567064"/>
                <a:gd name="connsiteY96" fmla="*/ 457174 h 501330"/>
                <a:gd name="connsiteX97" fmla="*/ 477515 w 567064"/>
                <a:gd name="connsiteY97" fmla="*/ 444904 h 501330"/>
                <a:gd name="connsiteX98" fmla="*/ 462680 w 567064"/>
                <a:gd name="connsiteY98" fmla="*/ 436815 h 501330"/>
                <a:gd name="connsiteX99" fmla="*/ 447846 w 567064"/>
                <a:gd name="connsiteY99" fmla="*/ 428725 h 501330"/>
                <a:gd name="connsiteX100" fmla="*/ 439754 w 567064"/>
                <a:gd name="connsiteY100" fmla="*/ 424275 h 501330"/>
                <a:gd name="connsiteX101" fmla="*/ 387564 w 567064"/>
                <a:gd name="connsiteY101" fmla="*/ 394073 h 501330"/>
                <a:gd name="connsiteX102" fmla="*/ 367875 w 567064"/>
                <a:gd name="connsiteY102" fmla="*/ 382208 h 501330"/>
                <a:gd name="connsiteX103" fmla="*/ 351962 w 567064"/>
                <a:gd name="connsiteY103" fmla="*/ 371286 h 501330"/>
                <a:gd name="connsiteX104" fmla="*/ 337397 w 567064"/>
                <a:gd name="connsiteY104" fmla="*/ 361444 h 501330"/>
                <a:gd name="connsiteX105" fmla="*/ 322024 w 567064"/>
                <a:gd name="connsiteY105" fmla="*/ 350388 h 501330"/>
                <a:gd name="connsiteX106" fmla="*/ 293973 w 567064"/>
                <a:gd name="connsiteY106" fmla="*/ 337174 h 501330"/>
                <a:gd name="connsiteX107" fmla="*/ 289118 w 567064"/>
                <a:gd name="connsiteY107" fmla="*/ 336365 h 501330"/>
                <a:gd name="connsiteX108" fmla="*/ 290467 w 567064"/>
                <a:gd name="connsiteY108" fmla="*/ 342028 h 501330"/>
                <a:gd name="connsiteX109" fmla="*/ 293164 w 567064"/>
                <a:gd name="connsiteY109" fmla="*/ 350522 h 501330"/>
                <a:gd name="connsiteX110" fmla="*/ 298289 w 567064"/>
                <a:gd name="connsiteY110" fmla="*/ 360635 h 501330"/>
                <a:gd name="connsiteX111" fmla="*/ 309617 w 567064"/>
                <a:gd name="connsiteY111" fmla="*/ 373039 h 501330"/>
                <a:gd name="connsiteX112" fmla="*/ 309347 w 567064"/>
                <a:gd name="connsiteY112" fmla="*/ 375197 h 501330"/>
                <a:gd name="connsiteX113" fmla="*/ 303009 w 567064"/>
                <a:gd name="connsiteY113" fmla="*/ 373174 h 501330"/>
                <a:gd name="connsiteX114" fmla="*/ 296535 w 567064"/>
                <a:gd name="connsiteY114" fmla="*/ 363736 h 501330"/>
                <a:gd name="connsiteX115" fmla="*/ 292625 w 567064"/>
                <a:gd name="connsiteY115" fmla="*/ 357938 h 501330"/>
                <a:gd name="connsiteX116" fmla="*/ 290871 w 567064"/>
                <a:gd name="connsiteY116" fmla="*/ 362388 h 501330"/>
                <a:gd name="connsiteX117" fmla="*/ 274149 w 567064"/>
                <a:gd name="connsiteY117" fmla="*/ 396365 h 501330"/>
                <a:gd name="connsiteX118" fmla="*/ 242457 w 567064"/>
                <a:gd name="connsiteY118" fmla="*/ 429399 h 501330"/>
                <a:gd name="connsiteX119" fmla="*/ 233017 w 567064"/>
                <a:gd name="connsiteY119" fmla="*/ 436949 h 501330"/>
                <a:gd name="connsiteX120" fmla="*/ 206450 w 567064"/>
                <a:gd name="connsiteY120" fmla="*/ 455152 h 501330"/>
                <a:gd name="connsiteX121" fmla="*/ 194313 w 567064"/>
                <a:gd name="connsiteY121" fmla="*/ 461758 h 501330"/>
                <a:gd name="connsiteX122" fmla="*/ 187570 w 567064"/>
                <a:gd name="connsiteY122" fmla="*/ 465129 h 501330"/>
                <a:gd name="connsiteX123" fmla="*/ 162622 w 567064"/>
                <a:gd name="connsiteY123" fmla="*/ 475916 h 501330"/>
                <a:gd name="connsiteX124" fmla="*/ 113533 w 567064"/>
                <a:gd name="connsiteY124" fmla="*/ 494927 h 501330"/>
                <a:gd name="connsiteX125" fmla="*/ 89124 w 567064"/>
                <a:gd name="connsiteY125" fmla="*/ 495871 h 501330"/>
                <a:gd name="connsiteX126" fmla="*/ 245829 w 567064"/>
                <a:gd name="connsiteY126" fmla="*/ 253174 h 501330"/>
                <a:gd name="connsiteX127" fmla="*/ 246233 w 567064"/>
                <a:gd name="connsiteY127" fmla="*/ 242118 h 501330"/>
                <a:gd name="connsiteX128" fmla="*/ 242862 w 567064"/>
                <a:gd name="connsiteY128" fmla="*/ 242927 h 501330"/>
                <a:gd name="connsiteX129" fmla="*/ 237063 w 567064"/>
                <a:gd name="connsiteY129" fmla="*/ 246163 h 501330"/>
                <a:gd name="connsiteX130" fmla="*/ 231534 w 567064"/>
                <a:gd name="connsiteY130" fmla="*/ 248725 h 501330"/>
                <a:gd name="connsiteX131" fmla="*/ 213463 w 567064"/>
                <a:gd name="connsiteY131" fmla="*/ 254792 h 501330"/>
                <a:gd name="connsiteX132" fmla="*/ 213868 w 567064"/>
                <a:gd name="connsiteY132" fmla="*/ 258163 h 501330"/>
                <a:gd name="connsiteX133" fmla="*/ 221015 w 567064"/>
                <a:gd name="connsiteY133" fmla="*/ 258433 h 501330"/>
                <a:gd name="connsiteX134" fmla="*/ 234771 w 567064"/>
                <a:gd name="connsiteY134" fmla="*/ 261399 h 501330"/>
                <a:gd name="connsiteX135" fmla="*/ 244480 w 567064"/>
                <a:gd name="connsiteY135" fmla="*/ 265039 h 501330"/>
                <a:gd name="connsiteX136" fmla="*/ 245829 w 567064"/>
                <a:gd name="connsiteY136" fmla="*/ 253174 h 50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67064" h="501330">
                  <a:moveTo>
                    <a:pt x="89124" y="495871"/>
                  </a:moveTo>
                  <a:cubicBezTo>
                    <a:pt x="85888" y="494657"/>
                    <a:pt x="80898" y="489803"/>
                    <a:pt x="78875" y="485624"/>
                  </a:cubicBezTo>
                  <a:cubicBezTo>
                    <a:pt x="73885" y="476185"/>
                    <a:pt x="82112" y="459466"/>
                    <a:pt x="98564" y="445309"/>
                  </a:cubicBezTo>
                  <a:cubicBezTo>
                    <a:pt x="104093" y="440590"/>
                    <a:pt x="110567" y="435331"/>
                    <a:pt x="112724" y="433579"/>
                  </a:cubicBezTo>
                  <a:cubicBezTo>
                    <a:pt x="116635" y="430478"/>
                    <a:pt x="116635" y="430343"/>
                    <a:pt x="113399" y="431286"/>
                  </a:cubicBezTo>
                  <a:cubicBezTo>
                    <a:pt x="111511" y="431691"/>
                    <a:pt x="108274" y="432500"/>
                    <a:pt x="105981" y="432904"/>
                  </a:cubicBezTo>
                  <a:cubicBezTo>
                    <a:pt x="103824" y="433444"/>
                    <a:pt x="96811" y="435466"/>
                    <a:pt x="90473" y="437489"/>
                  </a:cubicBezTo>
                  <a:cubicBezTo>
                    <a:pt x="63771" y="446388"/>
                    <a:pt x="38283" y="451646"/>
                    <a:pt x="14008" y="452994"/>
                  </a:cubicBezTo>
                  <a:cubicBezTo>
                    <a:pt x="2545" y="453669"/>
                    <a:pt x="-287" y="453399"/>
                    <a:pt x="-3119" y="451646"/>
                  </a:cubicBezTo>
                  <a:cubicBezTo>
                    <a:pt x="-12154" y="445713"/>
                    <a:pt x="-6760" y="434792"/>
                    <a:pt x="11446" y="422388"/>
                  </a:cubicBezTo>
                  <a:cubicBezTo>
                    <a:pt x="21156" y="415646"/>
                    <a:pt x="47858" y="402298"/>
                    <a:pt x="70244" y="392994"/>
                  </a:cubicBezTo>
                  <a:cubicBezTo>
                    <a:pt x="99104" y="380860"/>
                    <a:pt x="122434" y="368455"/>
                    <a:pt x="166667" y="341758"/>
                  </a:cubicBezTo>
                  <a:cubicBezTo>
                    <a:pt x="185952" y="330163"/>
                    <a:pt x="195527" y="325174"/>
                    <a:pt x="209822" y="319646"/>
                  </a:cubicBezTo>
                  <a:lnTo>
                    <a:pt x="220745" y="315466"/>
                  </a:lnTo>
                  <a:lnTo>
                    <a:pt x="215351" y="310478"/>
                  </a:lnTo>
                  <a:cubicBezTo>
                    <a:pt x="207934" y="303871"/>
                    <a:pt x="201461" y="298612"/>
                    <a:pt x="200652" y="298612"/>
                  </a:cubicBezTo>
                  <a:cubicBezTo>
                    <a:pt x="200247" y="298612"/>
                    <a:pt x="199573" y="301848"/>
                    <a:pt x="199033" y="305758"/>
                  </a:cubicBezTo>
                  <a:cubicBezTo>
                    <a:pt x="198494" y="309534"/>
                    <a:pt x="197280" y="314657"/>
                    <a:pt x="196336" y="317084"/>
                  </a:cubicBezTo>
                  <a:cubicBezTo>
                    <a:pt x="193909" y="322882"/>
                    <a:pt x="187166" y="324635"/>
                    <a:pt x="171657" y="323421"/>
                  </a:cubicBezTo>
                  <a:cubicBezTo>
                    <a:pt x="165184" y="322882"/>
                    <a:pt x="158576" y="322478"/>
                    <a:pt x="156958" y="322478"/>
                  </a:cubicBezTo>
                  <a:cubicBezTo>
                    <a:pt x="153451" y="322612"/>
                    <a:pt x="153047" y="321264"/>
                    <a:pt x="155744" y="318972"/>
                  </a:cubicBezTo>
                  <a:cubicBezTo>
                    <a:pt x="156958" y="317893"/>
                    <a:pt x="159520" y="317893"/>
                    <a:pt x="164644" y="318837"/>
                  </a:cubicBezTo>
                  <a:cubicBezTo>
                    <a:pt x="168555" y="319511"/>
                    <a:pt x="175568" y="320185"/>
                    <a:pt x="180153" y="320185"/>
                  </a:cubicBezTo>
                  <a:lnTo>
                    <a:pt x="188514" y="320185"/>
                  </a:lnTo>
                  <a:lnTo>
                    <a:pt x="189998" y="315197"/>
                  </a:lnTo>
                  <a:cubicBezTo>
                    <a:pt x="190807" y="312365"/>
                    <a:pt x="191886" y="304949"/>
                    <a:pt x="192290" y="298747"/>
                  </a:cubicBezTo>
                  <a:lnTo>
                    <a:pt x="193234" y="287421"/>
                  </a:lnTo>
                  <a:lnTo>
                    <a:pt x="184873" y="288230"/>
                  </a:lnTo>
                  <a:cubicBezTo>
                    <a:pt x="177861" y="289039"/>
                    <a:pt x="175703" y="288770"/>
                    <a:pt x="172197" y="286612"/>
                  </a:cubicBezTo>
                  <a:cubicBezTo>
                    <a:pt x="168016" y="284051"/>
                    <a:pt x="168016" y="284051"/>
                    <a:pt x="159655" y="287556"/>
                  </a:cubicBezTo>
                  <a:lnTo>
                    <a:pt x="151294" y="290927"/>
                  </a:lnTo>
                  <a:lnTo>
                    <a:pt x="148462" y="287691"/>
                  </a:lnTo>
                  <a:cubicBezTo>
                    <a:pt x="145630" y="284320"/>
                    <a:pt x="136324" y="256680"/>
                    <a:pt x="136324" y="251691"/>
                  </a:cubicBezTo>
                  <a:cubicBezTo>
                    <a:pt x="136324" y="249669"/>
                    <a:pt x="136999" y="248994"/>
                    <a:pt x="138347" y="249534"/>
                  </a:cubicBezTo>
                  <a:cubicBezTo>
                    <a:pt x="139561" y="250073"/>
                    <a:pt x="140370" y="252230"/>
                    <a:pt x="140370" y="255331"/>
                  </a:cubicBezTo>
                  <a:cubicBezTo>
                    <a:pt x="140505" y="258028"/>
                    <a:pt x="142258" y="265309"/>
                    <a:pt x="144281" y="271646"/>
                  </a:cubicBezTo>
                  <a:cubicBezTo>
                    <a:pt x="148462" y="284590"/>
                    <a:pt x="150080" y="285669"/>
                    <a:pt x="158980" y="281758"/>
                  </a:cubicBezTo>
                  <a:cubicBezTo>
                    <a:pt x="163970" y="279466"/>
                    <a:pt x="164105" y="279197"/>
                    <a:pt x="164105" y="272860"/>
                  </a:cubicBezTo>
                  <a:cubicBezTo>
                    <a:pt x="163970" y="268410"/>
                    <a:pt x="163431" y="266253"/>
                    <a:pt x="162217" y="266253"/>
                  </a:cubicBezTo>
                  <a:cubicBezTo>
                    <a:pt x="159655" y="266253"/>
                    <a:pt x="157767" y="259781"/>
                    <a:pt x="158711" y="254253"/>
                  </a:cubicBezTo>
                  <a:cubicBezTo>
                    <a:pt x="159924" y="247511"/>
                    <a:pt x="161543" y="244680"/>
                    <a:pt x="166398" y="240230"/>
                  </a:cubicBezTo>
                  <a:cubicBezTo>
                    <a:pt x="169769" y="237129"/>
                    <a:pt x="171657" y="236455"/>
                    <a:pt x="175433" y="236994"/>
                  </a:cubicBezTo>
                  <a:cubicBezTo>
                    <a:pt x="178670" y="237264"/>
                    <a:pt x="181232" y="236725"/>
                    <a:pt x="183929" y="234702"/>
                  </a:cubicBezTo>
                  <a:cubicBezTo>
                    <a:pt x="190537" y="229848"/>
                    <a:pt x="203484" y="232275"/>
                    <a:pt x="206990" y="239017"/>
                  </a:cubicBezTo>
                  <a:cubicBezTo>
                    <a:pt x="208743" y="242253"/>
                    <a:pt x="209282" y="242388"/>
                    <a:pt x="218722" y="242118"/>
                  </a:cubicBezTo>
                  <a:cubicBezTo>
                    <a:pt x="230725" y="241848"/>
                    <a:pt x="245289" y="236320"/>
                    <a:pt x="246233" y="231871"/>
                  </a:cubicBezTo>
                  <a:cubicBezTo>
                    <a:pt x="248526" y="219871"/>
                    <a:pt x="250414" y="198837"/>
                    <a:pt x="249470" y="195601"/>
                  </a:cubicBezTo>
                  <a:cubicBezTo>
                    <a:pt x="248661" y="192904"/>
                    <a:pt x="248931" y="189669"/>
                    <a:pt x="250279" y="185758"/>
                  </a:cubicBezTo>
                  <a:cubicBezTo>
                    <a:pt x="252841" y="178343"/>
                    <a:pt x="252841" y="175916"/>
                    <a:pt x="250144" y="172140"/>
                  </a:cubicBezTo>
                  <a:cubicBezTo>
                    <a:pt x="248256" y="169309"/>
                    <a:pt x="248256" y="169174"/>
                    <a:pt x="251088" y="169579"/>
                  </a:cubicBezTo>
                  <a:cubicBezTo>
                    <a:pt x="254325" y="169848"/>
                    <a:pt x="254190" y="171062"/>
                    <a:pt x="256348" y="144230"/>
                  </a:cubicBezTo>
                  <a:cubicBezTo>
                    <a:pt x="257022" y="134657"/>
                    <a:pt x="257696" y="110927"/>
                    <a:pt x="257696" y="91646"/>
                  </a:cubicBezTo>
                  <a:cubicBezTo>
                    <a:pt x="257562" y="38522"/>
                    <a:pt x="262416" y="11152"/>
                    <a:pt x="274284" y="-1657"/>
                  </a:cubicBezTo>
                  <a:cubicBezTo>
                    <a:pt x="277655" y="-5433"/>
                    <a:pt x="283724" y="-5702"/>
                    <a:pt x="287230" y="-2197"/>
                  </a:cubicBezTo>
                  <a:cubicBezTo>
                    <a:pt x="290467" y="1039"/>
                    <a:pt x="295996" y="15871"/>
                    <a:pt x="299367" y="30298"/>
                  </a:cubicBezTo>
                  <a:cubicBezTo>
                    <a:pt x="302469" y="43916"/>
                    <a:pt x="307189" y="77893"/>
                    <a:pt x="307729" y="91646"/>
                  </a:cubicBezTo>
                  <a:cubicBezTo>
                    <a:pt x="307863" y="93129"/>
                    <a:pt x="308807" y="98927"/>
                    <a:pt x="310021" y="104455"/>
                  </a:cubicBezTo>
                  <a:cubicBezTo>
                    <a:pt x="311774" y="112140"/>
                    <a:pt x="312179" y="121713"/>
                    <a:pt x="312179" y="144230"/>
                  </a:cubicBezTo>
                  <a:cubicBezTo>
                    <a:pt x="311909" y="192500"/>
                    <a:pt x="309212" y="205713"/>
                    <a:pt x="288309" y="255871"/>
                  </a:cubicBezTo>
                  <a:cubicBezTo>
                    <a:pt x="283454" y="267466"/>
                    <a:pt x="279948" y="277039"/>
                    <a:pt x="280622" y="277039"/>
                  </a:cubicBezTo>
                  <a:cubicBezTo>
                    <a:pt x="281162" y="277039"/>
                    <a:pt x="286826" y="271107"/>
                    <a:pt x="293029" y="263961"/>
                  </a:cubicBezTo>
                  <a:cubicBezTo>
                    <a:pt x="324721" y="227017"/>
                    <a:pt x="346837" y="194927"/>
                    <a:pt x="369628" y="152994"/>
                  </a:cubicBezTo>
                  <a:cubicBezTo>
                    <a:pt x="380687" y="132635"/>
                    <a:pt x="393094" y="112949"/>
                    <a:pt x="404826" y="97444"/>
                  </a:cubicBezTo>
                  <a:cubicBezTo>
                    <a:pt x="420605" y="76815"/>
                    <a:pt x="445688" y="65084"/>
                    <a:pt x="456342" y="73444"/>
                  </a:cubicBezTo>
                  <a:cubicBezTo>
                    <a:pt x="466591" y="81534"/>
                    <a:pt x="465108" y="104994"/>
                    <a:pt x="451757" y="145983"/>
                  </a:cubicBezTo>
                  <a:cubicBezTo>
                    <a:pt x="448655" y="155152"/>
                    <a:pt x="444474" y="167152"/>
                    <a:pt x="442317" y="172410"/>
                  </a:cubicBezTo>
                  <a:cubicBezTo>
                    <a:pt x="440159" y="177669"/>
                    <a:pt x="438406" y="183197"/>
                    <a:pt x="438406" y="184680"/>
                  </a:cubicBezTo>
                  <a:cubicBezTo>
                    <a:pt x="438406" y="186163"/>
                    <a:pt x="437597" y="188590"/>
                    <a:pt x="436518" y="190073"/>
                  </a:cubicBezTo>
                  <a:cubicBezTo>
                    <a:pt x="435574" y="191556"/>
                    <a:pt x="433012" y="197084"/>
                    <a:pt x="430989" y="202208"/>
                  </a:cubicBezTo>
                  <a:cubicBezTo>
                    <a:pt x="426943" y="212320"/>
                    <a:pt x="417773" y="229174"/>
                    <a:pt x="415345" y="230657"/>
                  </a:cubicBezTo>
                  <a:cubicBezTo>
                    <a:pt x="414536" y="231062"/>
                    <a:pt x="412783" y="234298"/>
                    <a:pt x="411299" y="237534"/>
                  </a:cubicBezTo>
                  <a:cubicBezTo>
                    <a:pt x="407119" y="247376"/>
                    <a:pt x="394442" y="264230"/>
                    <a:pt x="381226" y="277579"/>
                  </a:cubicBezTo>
                  <a:cubicBezTo>
                    <a:pt x="362885" y="296051"/>
                    <a:pt x="346028" y="307107"/>
                    <a:pt x="329576" y="311421"/>
                  </a:cubicBezTo>
                  <a:cubicBezTo>
                    <a:pt x="318652" y="314253"/>
                    <a:pt x="314472" y="314118"/>
                    <a:pt x="313123" y="310478"/>
                  </a:cubicBezTo>
                  <a:cubicBezTo>
                    <a:pt x="312179" y="307781"/>
                    <a:pt x="303009" y="304275"/>
                    <a:pt x="296535" y="304006"/>
                  </a:cubicBezTo>
                  <a:cubicBezTo>
                    <a:pt x="292355" y="304006"/>
                    <a:pt x="293973" y="307511"/>
                    <a:pt x="299637" y="311286"/>
                  </a:cubicBezTo>
                  <a:cubicBezTo>
                    <a:pt x="302739" y="313309"/>
                    <a:pt x="305975" y="316949"/>
                    <a:pt x="307054" y="319511"/>
                  </a:cubicBezTo>
                  <a:cubicBezTo>
                    <a:pt x="308673" y="323556"/>
                    <a:pt x="316360" y="330972"/>
                    <a:pt x="318922" y="330972"/>
                  </a:cubicBezTo>
                  <a:cubicBezTo>
                    <a:pt x="319461" y="330972"/>
                    <a:pt x="325260" y="333264"/>
                    <a:pt x="331598" y="335961"/>
                  </a:cubicBezTo>
                  <a:cubicBezTo>
                    <a:pt x="348995" y="343376"/>
                    <a:pt x="378799" y="360500"/>
                    <a:pt x="381900" y="364949"/>
                  </a:cubicBezTo>
                  <a:cubicBezTo>
                    <a:pt x="384463" y="368320"/>
                    <a:pt x="388508" y="370612"/>
                    <a:pt x="386486" y="367376"/>
                  </a:cubicBezTo>
                  <a:cubicBezTo>
                    <a:pt x="386081" y="366702"/>
                    <a:pt x="386216" y="366028"/>
                    <a:pt x="387025" y="366028"/>
                  </a:cubicBezTo>
                  <a:cubicBezTo>
                    <a:pt x="389048" y="366028"/>
                    <a:pt x="410086" y="379376"/>
                    <a:pt x="414401" y="383421"/>
                  </a:cubicBezTo>
                  <a:cubicBezTo>
                    <a:pt x="416559" y="385174"/>
                    <a:pt x="419256" y="386792"/>
                    <a:pt x="420605" y="386927"/>
                  </a:cubicBezTo>
                  <a:cubicBezTo>
                    <a:pt x="423571" y="387197"/>
                    <a:pt x="442047" y="398657"/>
                    <a:pt x="449060" y="404590"/>
                  </a:cubicBezTo>
                  <a:cubicBezTo>
                    <a:pt x="451757" y="406747"/>
                    <a:pt x="457286" y="410253"/>
                    <a:pt x="461332" y="412275"/>
                  </a:cubicBezTo>
                  <a:cubicBezTo>
                    <a:pt x="465377" y="414298"/>
                    <a:pt x="471851" y="418208"/>
                    <a:pt x="475492" y="420904"/>
                  </a:cubicBezTo>
                  <a:cubicBezTo>
                    <a:pt x="479268" y="423601"/>
                    <a:pt x="487359" y="428455"/>
                    <a:pt x="493698" y="431691"/>
                  </a:cubicBezTo>
                  <a:cubicBezTo>
                    <a:pt x="506779" y="438433"/>
                    <a:pt x="523906" y="448815"/>
                    <a:pt x="531188" y="454612"/>
                  </a:cubicBezTo>
                  <a:cubicBezTo>
                    <a:pt x="533885" y="456770"/>
                    <a:pt x="540493" y="461084"/>
                    <a:pt x="545618" y="464185"/>
                  </a:cubicBezTo>
                  <a:cubicBezTo>
                    <a:pt x="558160" y="471466"/>
                    <a:pt x="560587" y="473354"/>
                    <a:pt x="559373" y="474702"/>
                  </a:cubicBezTo>
                  <a:cubicBezTo>
                    <a:pt x="558834" y="475242"/>
                    <a:pt x="555867" y="474298"/>
                    <a:pt x="552900" y="472680"/>
                  </a:cubicBezTo>
                  <a:cubicBezTo>
                    <a:pt x="548989" y="470388"/>
                    <a:pt x="546966" y="469983"/>
                    <a:pt x="545888" y="471062"/>
                  </a:cubicBezTo>
                  <a:cubicBezTo>
                    <a:pt x="544539" y="472410"/>
                    <a:pt x="545888" y="473893"/>
                    <a:pt x="554114" y="480095"/>
                  </a:cubicBezTo>
                  <a:cubicBezTo>
                    <a:pt x="556406" y="481848"/>
                    <a:pt x="555193" y="484680"/>
                    <a:pt x="552226" y="484680"/>
                  </a:cubicBezTo>
                  <a:cubicBezTo>
                    <a:pt x="549798" y="484680"/>
                    <a:pt x="541707" y="480635"/>
                    <a:pt x="529435" y="473219"/>
                  </a:cubicBezTo>
                  <a:cubicBezTo>
                    <a:pt x="524310" y="470118"/>
                    <a:pt x="510959" y="462837"/>
                    <a:pt x="499766" y="457174"/>
                  </a:cubicBezTo>
                  <a:cubicBezTo>
                    <a:pt x="488708" y="451376"/>
                    <a:pt x="478593" y="445848"/>
                    <a:pt x="477515" y="444904"/>
                  </a:cubicBezTo>
                  <a:cubicBezTo>
                    <a:pt x="476436" y="443961"/>
                    <a:pt x="469693" y="440320"/>
                    <a:pt x="462680" y="436815"/>
                  </a:cubicBezTo>
                  <a:cubicBezTo>
                    <a:pt x="455668" y="433444"/>
                    <a:pt x="448925" y="429669"/>
                    <a:pt x="447846" y="428725"/>
                  </a:cubicBezTo>
                  <a:cubicBezTo>
                    <a:pt x="446767" y="427646"/>
                    <a:pt x="443126" y="425758"/>
                    <a:pt x="439754" y="424275"/>
                  </a:cubicBezTo>
                  <a:cubicBezTo>
                    <a:pt x="433551" y="421579"/>
                    <a:pt x="411839" y="409039"/>
                    <a:pt x="387564" y="394073"/>
                  </a:cubicBezTo>
                  <a:cubicBezTo>
                    <a:pt x="379878" y="389354"/>
                    <a:pt x="371112" y="384095"/>
                    <a:pt x="367875" y="382208"/>
                  </a:cubicBezTo>
                  <a:cubicBezTo>
                    <a:pt x="364639" y="380320"/>
                    <a:pt x="357491" y="375466"/>
                    <a:pt x="351962" y="371286"/>
                  </a:cubicBezTo>
                  <a:cubicBezTo>
                    <a:pt x="346433" y="367107"/>
                    <a:pt x="339960" y="362657"/>
                    <a:pt x="337397" y="361444"/>
                  </a:cubicBezTo>
                  <a:cubicBezTo>
                    <a:pt x="334970" y="360095"/>
                    <a:pt x="327957" y="355242"/>
                    <a:pt x="322024" y="350388"/>
                  </a:cubicBezTo>
                  <a:cubicBezTo>
                    <a:pt x="311505" y="342163"/>
                    <a:pt x="304762" y="338927"/>
                    <a:pt x="293973" y="337174"/>
                  </a:cubicBezTo>
                  <a:lnTo>
                    <a:pt x="289118" y="336365"/>
                  </a:lnTo>
                  <a:lnTo>
                    <a:pt x="290467" y="342028"/>
                  </a:lnTo>
                  <a:cubicBezTo>
                    <a:pt x="291141" y="345264"/>
                    <a:pt x="292355" y="349039"/>
                    <a:pt x="293164" y="350522"/>
                  </a:cubicBezTo>
                  <a:cubicBezTo>
                    <a:pt x="293973" y="352006"/>
                    <a:pt x="296266" y="356590"/>
                    <a:pt x="298289" y="360635"/>
                  </a:cubicBezTo>
                  <a:cubicBezTo>
                    <a:pt x="302199" y="368725"/>
                    <a:pt x="305436" y="372230"/>
                    <a:pt x="309617" y="373039"/>
                  </a:cubicBezTo>
                  <a:cubicBezTo>
                    <a:pt x="312179" y="373579"/>
                    <a:pt x="312179" y="373579"/>
                    <a:pt x="309347" y="375197"/>
                  </a:cubicBezTo>
                  <a:cubicBezTo>
                    <a:pt x="306785" y="376680"/>
                    <a:pt x="305975" y="376410"/>
                    <a:pt x="303009" y="373174"/>
                  </a:cubicBezTo>
                  <a:cubicBezTo>
                    <a:pt x="301121" y="371152"/>
                    <a:pt x="298154" y="366837"/>
                    <a:pt x="296535" y="363736"/>
                  </a:cubicBezTo>
                  <a:cubicBezTo>
                    <a:pt x="294782" y="360500"/>
                    <a:pt x="293029" y="357938"/>
                    <a:pt x="292625" y="357938"/>
                  </a:cubicBezTo>
                  <a:cubicBezTo>
                    <a:pt x="292085" y="357938"/>
                    <a:pt x="291276" y="359961"/>
                    <a:pt x="290871" y="362388"/>
                  </a:cubicBezTo>
                  <a:cubicBezTo>
                    <a:pt x="289658" y="368725"/>
                    <a:pt x="281566" y="385309"/>
                    <a:pt x="274149" y="396365"/>
                  </a:cubicBezTo>
                  <a:cubicBezTo>
                    <a:pt x="267136" y="406747"/>
                    <a:pt x="252572" y="422118"/>
                    <a:pt x="242457" y="429399"/>
                  </a:cubicBezTo>
                  <a:cubicBezTo>
                    <a:pt x="238951" y="431961"/>
                    <a:pt x="234636" y="435331"/>
                    <a:pt x="233017" y="436949"/>
                  </a:cubicBezTo>
                  <a:cubicBezTo>
                    <a:pt x="227488" y="442343"/>
                    <a:pt x="215216" y="450702"/>
                    <a:pt x="206450" y="455152"/>
                  </a:cubicBezTo>
                  <a:cubicBezTo>
                    <a:pt x="201596" y="457579"/>
                    <a:pt x="196201" y="460545"/>
                    <a:pt x="194313" y="461758"/>
                  </a:cubicBezTo>
                  <a:cubicBezTo>
                    <a:pt x="192425" y="463107"/>
                    <a:pt x="189458" y="464590"/>
                    <a:pt x="187570" y="465129"/>
                  </a:cubicBezTo>
                  <a:cubicBezTo>
                    <a:pt x="185682" y="465669"/>
                    <a:pt x="174489" y="470522"/>
                    <a:pt x="162622" y="475916"/>
                  </a:cubicBezTo>
                  <a:cubicBezTo>
                    <a:pt x="134032" y="488860"/>
                    <a:pt x="124322" y="492635"/>
                    <a:pt x="113533" y="494927"/>
                  </a:cubicBezTo>
                  <a:cubicBezTo>
                    <a:pt x="104633" y="496815"/>
                    <a:pt x="92900" y="497219"/>
                    <a:pt x="89124" y="495871"/>
                  </a:cubicBezTo>
                  <a:close/>
                  <a:moveTo>
                    <a:pt x="245829" y="253174"/>
                  </a:moveTo>
                  <a:lnTo>
                    <a:pt x="246233" y="242118"/>
                  </a:lnTo>
                  <a:lnTo>
                    <a:pt x="242862" y="242927"/>
                  </a:lnTo>
                  <a:cubicBezTo>
                    <a:pt x="240974" y="243331"/>
                    <a:pt x="238412" y="244815"/>
                    <a:pt x="237063" y="246163"/>
                  </a:cubicBezTo>
                  <a:cubicBezTo>
                    <a:pt x="235715" y="247646"/>
                    <a:pt x="233287" y="248725"/>
                    <a:pt x="231534" y="248725"/>
                  </a:cubicBezTo>
                  <a:cubicBezTo>
                    <a:pt x="227623" y="248725"/>
                    <a:pt x="215756" y="252635"/>
                    <a:pt x="213463" y="254792"/>
                  </a:cubicBezTo>
                  <a:cubicBezTo>
                    <a:pt x="211980" y="256140"/>
                    <a:pt x="212114" y="256680"/>
                    <a:pt x="213868" y="258163"/>
                  </a:cubicBezTo>
                  <a:cubicBezTo>
                    <a:pt x="215486" y="259511"/>
                    <a:pt x="217104" y="259646"/>
                    <a:pt x="221015" y="258433"/>
                  </a:cubicBezTo>
                  <a:cubicBezTo>
                    <a:pt x="225600" y="257084"/>
                    <a:pt x="226814" y="257219"/>
                    <a:pt x="234771" y="261399"/>
                  </a:cubicBezTo>
                  <a:cubicBezTo>
                    <a:pt x="239625" y="263826"/>
                    <a:pt x="243941" y="265579"/>
                    <a:pt x="244480" y="265039"/>
                  </a:cubicBezTo>
                  <a:cubicBezTo>
                    <a:pt x="244885" y="264635"/>
                    <a:pt x="245559" y="259242"/>
                    <a:pt x="245829" y="253174"/>
                  </a:cubicBezTo>
                  <a:close/>
                </a:path>
              </a:pathLst>
            </a:custGeom>
            <a:solidFill>
              <a:srgbClr val="81A263"/>
            </a:solidFill>
            <a:ln w="1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4" name="birds">
              <a:extLst>
                <a:ext uri="{FF2B5EF4-FFF2-40B4-BE49-F238E27FC236}">
                  <a16:creationId xmlns:a16="http://schemas.microsoft.com/office/drawing/2014/main" id="{CDC252D3-01E8-5DBC-AE56-858E121E3460}"/>
                </a:ext>
              </a:extLst>
            </p:cNvPr>
            <p:cNvGrpSpPr/>
            <p:nvPr/>
          </p:nvGrpSpPr>
          <p:grpSpPr>
            <a:xfrm>
              <a:off x="24812515" y="4667743"/>
              <a:ext cx="7508754" cy="3989056"/>
              <a:chOff x="8416680" y="91060"/>
              <a:chExt cx="2073094" cy="1085652"/>
            </a:xfrm>
            <a:solidFill>
              <a:srgbClr val="81A263"/>
            </a:solidFill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2ED733E7-8683-3058-F379-78F274F4CCA4}"/>
                  </a:ext>
                </a:extLst>
              </p:cNvPr>
              <p:cNvSpPr/>
              <p:nvPr/>
            </p:nvSpPr>
            <p:spPr>
              <a:xfrm flipV="1">
                <a:off x="8544966" y="91060"/>
                <a:ext cx="237958" cy="216541"/>
              </a:xfrm>
              <a:custGeom>
                <a:avLst/>
                <a:gdLst>
                  <a:gd name="connsiteX0" fmla="*/ 52293 w 237958"/>
                  <a:gd name="connsiteY0" fmla="*/ 184567 h 216541"/>
                  <a:gd name="connsiteX1" fmla="*/ 40041 w 237958"/>
                  <a:gd name="connsiteY1" fmla="*/ 113249 h 216541"/>
                  <a:gd name="connsiteX2" fmla="*/ 39321 w 237958"/>
                  <a:gd name="connsiteY2" fmla="*/ 68586 h 216541"/>
                  <a:gd name="connsiteX3" fmla="*/ 14817 w 237958"/>
                  <a:gd name="connsiteY3" fmla="*/ 66425 h 216541"/>
                  <a:gd name="connsiteX4" fmla="*/ -8967 w 237958"/>
                  <a:gd name="connsiteY4" fmla="*/ 64264 h 216541"/>
                  <a:gd name="connsiteX5" fmla="*/ 28510 w 237958"/>
                  <a:gd name="connsiteY5" fmla="*/ 34008 h 216541"/>
                  <a:gd name="connsiteX6" fmla="*/ 170490 w 237958"/>
                  <a:gd name="connsiteY6" fmla="*/ -7054 h 216541"/>
                  <a:gd name="connsiteX7" fmla="*/ 216615 w 237958"/>
                  <a:gd name="connsiteY7" fmla="*/ -2731 h 216541"/>
                  <a:gd name="connsiteX8" fmla="*/ 187787 w 237958"/>
                  <a:gd name="connsiteY8" fmla="*/ 12397 h 216541"/>
                  <a:gd name="connsiteX9" fmla="*/ 158238 w 237958"/>
                  <a:gd name="connsiteY9" fmla="*/ 33287 h 216541"/>
                  <a:gd name="connsiteX10" fmla="*/ 187066 w 237958"/>
                  <a:gd name="connsiteY10" fmla="*/ 85155 h 216541"/>
                  <a:gd name="connsiteX11" fmla="*/ 227425 w 237958"/>
                  <a:gd name="connsiteY11" fmla="*/ 187448 h 216541"/>
                  <a:gd name="connsiteX12" fmla="*/ 182021 w 237958"/>
                  <a:gd name="connsiteY12" fmla="*/ 162235 h 216541"/>
                  <a:gd name="connsiteX13" fmla="*/ 135896 w 237958"/>
                  <a:gd name="connsiteY13" fmla="*/ 125496 h 216541"/>
                  <a:gd name="connsiteX14" fmla="*/ 108509 w 237958"/>
                  <a:gd name="connsiteY14" fmla="*/ 164396 h 216541"/>
                  <a:gd name="connsiteX15" fmla="*/ 52293 w 237958"/>
                  <a:gd name="connsiteY15" fmla="*/ 184567 h 216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7958" h="216541">
                    <a:moveTo>
                      <a:pt x="52293" y="184567"/>
                    </a:moveTo>
                    <a:cubicBezTo>
                      <a:pt x="45807" y="170159"/>
                      <a:pt x="40041" y="137742"/>
                      <a:pt x="40041" y="113249"/>
                    </a:cubicBezTo>
                    <a:lnTo>
                      <a:pt x="39321" y="68586"/>
                    </a:lnTo>
                    <a:lnTo>
                      <a:pt x="14817" y="66425"/>
                    </a:lnTo>
                    <a:lnTo>
                      <a:pt x="-8967" y="64264"/>
                    </a:lnTo>
                    <a:lnTo>
                      <a:pt x="28510" y="34008"/>
                    </a:lnTo>
                    <a:cubicBezTo>
                      <a:pt x="75356" y="-4172"/>
                      <a:pt x="109229" y="-14257"/>
                      <a:pt x="170490" y="-7054"/>
                    </a:cubicBezTo>
                    <a:lnTo>
                      <a:pt x="216615" y="-2731"/>
                    </a:lnTo>
                    <a:lnTo>
                      <a:pt x="187787" y="12397"/>
                    </a:lnTo>
                    <a:cubicBezTo>
                      <a:pt x="171210" y="20321"/>
                      <a:pt x="158238" y="30406"/>
                      <a:pt x="158238" y="33287"/>
                    </a:cubicBezTo>
                    <a:cubicBezTo>
                      <a:pt x="158238" y="36889"/>
                      <a:pt x="171210" y="59941"/>
                      <a:pt x="187066" y="85155"/>
                    </a:cubicBezTo>
                    <a:cubicBezTo>
                      <a:pt x="220218" y="137742"/>
                      <a:pt x="233912" y="171600"/>
                      <a:pt x="227425" y="187448"/>
                    </a:cubicBezTo>
                    <a:cubicBezTo>
                      <a:pt x="223822" y="196093"/>
                      <a:pt x="214453" y="191050"/>
                      <a:pt x="182021" y="162235"/>
                    </a:cubicBezTo>
                    <a:cubicBezTo>
                      <a:pt x="159679" y="142065"/>
                      <a:pt x="138778" y="125496"/>
                      <a:pt x="135896" y="125496"/>
                    </a:cubicBezTo>
                    <a:cubicBezTo>
                      <a:pt x="133013" y="125496"/>
                      <a:pt x="120761" y="142785"/>
                      <a:pt x="108509" y="164396"/>
                    </a:cubicBezTo>
                    <a:cubicBezTo>
                      <a:pt x="78960" y="214823"/>
                      <a:pt x="67428" y="219865"/>
                      <a:pt x="52293" y="184567"/>
                    </a:cubicBezTo>
                    <a:close/>
                  </a:path>
                </a:pathLst>
              </a:custGeom>
              <a:grpFill/>
              <a:ln w="7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CD7421CF-71B3-DE07-0CFE-777EC7F607A8}"/>
                  </a:ext>
                </a:extLst>
              </p:cNvPr>
              <p:cNvSpPr/>
              <p:nvPr/>
            </p:nvSpPr>
            <p:spPr>
              <a:xfrm flipV="1">
                <a:off x="10200432" y="172890"/>
                <a:ext cx="259454" cy="148874"/>
              </a:xfrm>
              <a:custGeom>
                <a:avLst/>
                <a:gdLst>
                  <a:gd name="connsiteX0" fmla="*/ 68951 w 259454"/>
                  <a:gd name="connsiteY0" fmla="*/ 128927 h 148874"/>
                  <a:gd name="connsiteX1" fmla="*/ 27150 w 259454"/>
                  <a:gd name="connsiteY1" fmla="*/ 118121 h 148874"/>
                  <a:gd name="connsiteX2" fmla="*/ -11048 w 259454"/>
                  <a:gd name="connsiteY2" fmla="*/ 117401 h 148874"/>
                  <a:gd name="connsiteX3" fmla="*/ 9132 w 259454"/>
                  <a:gd name="connsiteY3" fmla="*/ 102993 h 148874"/>
                  <a:gd name="connsiteX4" fmla="*/ 28591 w 259454"/>
                  <a:gd name="connsiteY4" fmla="*/ 78500 h 148874"/>
                  <a:gd name="connsiteX5" fmla="*/ 164805 w 259454"/>
                  <a:gd name="connsiteY5" fmla="*/ -7945 h 148874"/>
                  <a:gd name="connsiteX6" fmla="*/ 153995 w 259454"/>
                  <a:gd name="connsiteY6" fmla="*/ 13666 h 148874"/>
                  <a:gd name="connsiteX7" fmla="*/ 167688 w 259454"/>
                  <a:gd name="connsiteY7" fmla="*/ 44643 h 148874"/>
                  <a:gd name="connsiteX8" fmla="*/ 209489 w 259454"/>
                  <a:gd name="connsiteY8" fmla="*/ 35998 h 148874"/>
                  <a:gd name="connsiteX9" fmla="*/ 228948 w 259454"/>
                  <a:gd name="connsiteY9" fmla="*/ 49685 h 148874"/>
                  <a:gd name="connsiteX10" fmla="*/ 220300 w 259454"/>
                  <a:gd name="connsiteY10" fmla="*/ 74898 h 148874"/>
                  <a:gd name="connsiteX11" fmla="*/ 167688 w 259454"/>
                  <a:gd name="connsiteY11" fmla="*/ 98671 h 148874"/>
                  <a:gd name="connsiteX12" fmla="*/ 226786 w 259454"/>
                  <a:gd name="connsiteY12" fmla="*/ 100832 h 148874"/>
                  <a:gd name="connsiteX13" fmla="*/ 248407 w 259454"/>
                  <a:gd name="connsiteY13" fmla="*/ 95789 h 148874"/>
                  <a:gd name="connsiteX14" fmla="*/ 228948 w 259454"/>
                  <a:gd name="connsiteY14" fmla="*/ 106595 h 148874"/>
                  <a:gd name="connsiteX15" fmla="*/ 96338 w 259454"/>
                  <a:gd name="connsiteY15" fmla="*/ 139732 h 148874"/>
                  <a:gd name="connsiteX16" fmla="*/ 68951 w 259454"/>
                  <a:gd name="connsiteY16" fmla="*/ 128927 h 148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9454" h="148874">
                    <a:moveTo>
                      <a:pt x="68951" y="128927"/>
                    </a:moveTo>
                    <a:cubicBezTo>
                      <a:pt x="66068" y="121003"/>
                      <a:pt x="53816" y="118121"/>
                      <a:pt x="27150" y="118121"/>
                    </a:cubicBezTo>
                    <a:lnTo>
                      <a:pt x="-11048" y="117401"/>
                    </a:lnTo>
                    <a:lnTo>
                      <a:pt x="9132" y="102993"/>
                    </a:lnTo>
                    <a:cubicBezTo>
                      <a:pt x="19943" y="95069"/>
                      <a:pt x="28591" y="83543"/>
                      <a:pt x="28591" y="78500"/>
                    </a:cubicBezTo>
                    <a:cubicBezTo>
                      <a:pt x="28591" y="55448"/>
                      <a:pt x="146067" y="-19471"/>
                      <a:pt x="164805" y="-7945"/>
                    </a:cubicBezTo>
                    <a:cubicBezTo>
                      <a:pt x="168409" y="-5784"/>
                      <a:pt x="164085" y="3581"/>
                      <a:pt x="153995" y="13666"/>
                    </a:cubicBezTo>
                    <a:cubicBezTo>
                      <a:pt x="128049" y="39600"/>
                      <a:pt x="131653" y="48244"/>
                      <a:pt x="167688" y="44643"/>
                    </a:cubicBezTo>
                    <a:cubicBezTo>
                      <a:pt x="184264" y="42481"/>
                      <a:pt x="203003" y="38880"/>
                      <a:pt x="209489" y="35998"/>
                    </a:cubicBezTo>
                    <a:cubicBezTo>
                      <a:pt x="217417" y="32396"/>
                      <a:pt x="223183" y="36718"/>
                      <a:pt x="228948" y="49685"/>
                    </a:cubicBezTo>
                    <a:cubicBezTo>
                      <a:pt x="240480" y="74898"/>
                      <a:pt x="240480" y="74898"/>
                      <a:pt x="220300" y="74898"/>
                    </a:cubicBezTo>
                    <a:cubicBezTo>
                      <a:pt x="193634" y="74898"/>
                      <a:pt x="164085" y="87865"/>
                      <a:pt x="167688" y="98671"/>
                    </a:cubicBezTo>
                    <a:cubicBezTo>
                      <a:pt x="170571" y="108036"/>
                      <a:pt x="192192" y="108756"/>
                      <a:pt x="226786" y="100832"/>
                    </a:cubicBezTo>
                    <a:lnTo>
                      <a:pt x="248407" y="95789"/>
                    </a:lnTo>
                    <a:lnTo>
                      <a:pt x="228948" y="106595"/>
                    </a:lnTo>
                    <a:cubicBezTo>
                      <a:pt x="205886" y="120282"/>
                      <a:pt x="128049" y="139732"/>
                      <a:pt x="96338" y="139732"/>
                    </a:cubicBezTo>
                    <a:cubicBezTo>
                      <a:pt x="82645" y="139732"/>
                      <a:pt x="71834" y="135410"/>
                      <a:pt x="68951" y="128927"/>
                    </a:cubicBezTo>
                    <a:close/>
                  </a:path>
                </a:pathLst>
              </a:custGeom>
              <a:grpFill/>
              <a:ln w="7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BBA2AF87-6795-FA25-DC2C-D3FEE134C2F2}"/>
                  </a:ext>
                </a:extLst>
              </p:cNvPr>
              <p:cNvSpPr/>
              <p:nvPr/>
            </p:nvSpPr>
            <p:spPr>
              <a:xfrm flipV="1">
                <a:off x="9862553" y="371790"/>
                <a:ext cx="194219" cy="105974"/>
              </a:xfrm>
              <a:custGeom>
                <a:avLst/>
                <a:gdLst>
                  <a:gd name="connsiteX0" fmla="*/ 28201 w 194219"/>
                  <a:gd name="connsiteY0" fmla="*/ 95017 h 105974"/>
                  <a:gd name="connsiteX1" fmla="*/ -2069 w 194219"/>
                  <a:gd name="connsiteY1" fmla="*/ 81330 h 105974"/>
                  <a:gd name="connsiteX2" fmla="*/ 20993 w 194219"/>
                  <a:gd name="connsiteY2" fmla="*/ 54676 h 105974"/>
                  <a:gd name="connsiteX3" fmla="*/ 111082 w 194219"/>
                  <a:gd name="connsiteY3" fmla="*/ -73 h 105974"/>
                  <a:gd name="connsiteX4" fmla="*/ 165135 w 194219"/>
                  <a:gd name="connsiteY4" fmla="*/ 6411 h 105974"/>
                  <a:gd name="connsiteX5" fmla="*/ 176666 w 194219"/>
                  <a:gd name="connsiteY5" fmla="*/ 30183 h 105974"/>
                  <a:gd name="connsiteX6" fmla="*/ 170901 w 194219"/>
                  <a:gd name="connsiteY6" fmla="*/ 48193 h 105974"/>
                  <a:gd name="connsiteX7" fmla="*/ 129100 w 194219"/>
                  <a:gd name="connsiteY7" fmla="*/ 72686 h 105974"/>
                  <a:gd name="connsiteX8" fmla="*/ 28201 w 194219"/>
                  <a:gd name="connsiteY8" fmla="*/ 95017 h 10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219" h="105974">
                    <a:moveTo>
                      <a:pt x="28201" y="95017"/>
                    </a:moveTo>
                    <a:cubicBezTo>
                      <a:pt x="-15042" y="90695"/>
                      <a:pt x="-17204" y="89975"/>
                      <a:pt x="-2069" y="81330"/>
                    </a:cubicBezTo>
                    <a:cubicBezTo>
                      <a:pt x="7300" y="76288"/>
                      <a:pt x="17390" y="64041"/>
                      <a:pt x="20993" y="54676"/>
                    </a:cubicBezTo>
                    <a:cubicBezTo>
                      <a:pt x="29642" y="31624"/>
                      <a:pt x="56308" y="15055"/>
                      <a:pt x="111082" y="-73"/>
                    </a:cubicBezTo>
                    <a:cubicBezTo>
                      <a:pt x="157928" y="-13039"/>
                      <a:pt x="165135" y="-12319"/>
                      <a:pt x="165135" y="6411"/>
                    </a:cubicBezTo>
                    <a:cubicBezTo>
                      <a:pt x="165135" y="12894"/>
                      <a:pt x="170180" y="22980"/>
                      <a:pt x="176666" y="30183"/>
                    </a:cubicBezTo>
                    <a:cubicBezTo>
                      <a:pt x="186756" y="41709"/>
                      <a:pt x="186756" y="43150"/>
                      <a:pt x="170901" y="48193"/>
                    </a:cubicBezTo>
                    <a:cubicBezTo>
                      <a:pt x="162252" y="51074"/>
                      <a:pt x="142793" y="61880"/>
                      <a:pt x="129100" y="72686"/>
                    </a:cubicBezTo>
                    <a:cubicBezTo>
                      <a:pt x="98109" y="97179"/>
                      <a:pt x="87299" y="100060"/>
                      <a:pt x="28201" y="95017"/>
                    </a:cubicBezTo>
                    <a:close/>
                  </a:path>
                </a:pathLst>
              </a:custGeom>
              <a:grpFill/>
              <a:ln w="7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8AC62A9B-5E12-AEAC-1A5D-DCFB1C4D467E}"/>
                  </a:ext>
                </a:extLst>
              </p:cNvPr>
              <p:cNvSpPr/>
              <p:nvPr/>
            </p:nvSpPr>
            <p:spPr>
              <a:xfrm flipV="1">
                <a:off x="8416680" y="472735"/>
                <a:ext cx="267914" cy="218008"/>
              </a:xfrm>
              <a:custGeom>
                <a:avLst/>
                <a:gdLst>
                  <a:gd name="connsiteX0" fmla="*/ 14958 w 267914"/>
                  <a:gd name="connsiteY0" fmla="*/ 208103 h 218008"/>
                  <a:gd name="connsiteX1" fmla="*/ -8825 w 267914"/>
                  <a:gd name="connsiteY1" fmla="*/ 200899 h 218008"/>
                  <a:gd name="connsiteX2" fmla="*/ 20003 w 267914"/>
                  <a:gd name="connsiteY2" fmla="*/ 179288 h 218008"/>
                  <a:gd name="connsiteX3" fmla="*/ 48831 w 267914"/>
                  <a:gd name="connsiteY3" fmla="*/ 145430 h 218008"/>
                  <a:gd name="connsiteX4" fmla="*/ 118019 w 267914"/>
                  <a:gd name="connsiteY4" fmla="*/ 1355 h 218008"/>
                  <a:gd name="connsiteX5" fmla="*/ 135316 w 267914"/>
                  <a:gd name="connsiteY5" fmla="*/ -2247 h 218008"/>
                  <a:gd name="connsiteX6" fmla="*/ 152613 w 267914"/>
                  <a:gd name="connsiteY6" fmla="*/ 22966 h 218008"/>
                  <a:gd name="connsiteX7" fmla="*/ 163424 w 267914"/>
                  <a:gd name="connsiteY7" fmla="*/ 43857 h 218008"/>
                  <a:gd name="connsiteX8" fmla="*/ 170631 w 267914"/>
                  <a:gd name="connsiteY8" fmla="*/ 54663 h 218008"/>
                  <a:gd name="connsiteX9" fmla="*/ 182883 w 267914"/>
                  <a:gd name="connsiteY9" fmla="*/ 104369 h 218008"/>
                  <a:gd name="connsiteX10" fmla="*/ 187928 w 267914"/>
                  <a:gd name="connsiteY10" fmla="*/ 149032 h 218008"/>
                  <a:gd name="connsiteX11" fmla="*/ 217477 w 267914"/>
                  <a:gd name="connsiteY11" fmla="*/ 149032 h 218008"/>
                  <a:gd name="connsiteX12" fmla="*/ 256395 w 267914"/>
                  <a:gd name="connsiteY12" fmla="*/ 157677 h 218008"/>
                  <a:gd name="connsiteX13" fmla="*/ 227567 w 267914"/>
                  <a:gd name="connsiteY13" fmla="*/ 174966 h 218008"/>
                  <a:gd name="connsiteX14" fmla="*/ 160541 w 267914"/>
                  <a:gd name="connsiteY14" fmla="*/ 194416 h 218008"/>
                  <a:gd name="connsiteX15" fmla="*/ 14958 w 267914"/>
                  <a:gd name="connsiteY15" fmla="*/ 208103 h 218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7914" h="218008">
                    <a:moveTo>
                      <a:pt x="14958" y="208103"/>
                    </a:moveTo>
                    <a:cubicBezTo>
                      <a:pt x="1985" y="206663"/>
                      <a:pt x="-8825" y="203781"/>
                      <a:pt x="-8825" y="200899"/>
                    </a:cubicBezTo>
                    <a:cubicBezTo>
                      <a:pt x="-8825" y="198018"/>
                      <a:pt x="4147" y="188653"/>
                      <a:pt x="20003" y="179288"/>
                    </a:cubicBezTo>
                    <a:cubicBezTo>
                      <a:pt x="40904" y="167762"/>
                      <a:pt x="48831" y="158397"/>
                      <a:pt x="48831" y="145430"/>
                    </a:cubicBezTo>
                    <a:cubicBezTo>
                      <a:pt x="48831" y="128862"/>
                      <a:pt x="95677" y="30890"/>
                      <a:pt x="118019" y="1355"/>
                    </a:cubicBezTo>
                    <a:cubicBezTo>
                      <a:pt x="127389" y="-10892"/>
                      <a:pt x="129551" y="-11612"/>
                      <a:pt x="135316" y="-2247"/>
                    </a:cubicBezTo>
                    <a:cubicBezTo>
                      <a:pt x="138920" y="3516"/>
                      <a:pt x="146848" y="15042"/>
                      <a:pt x="152613" y="22966"/>
                    </a:cubicBezTo>
                    <a:cubicBezTo>
                      <a:pt x="158379" y="30890"/>
                      <a:pt x="163424" y="40255"/>
                      <a:pt x="163424" y="43857"/>
                    </a:cubicBezTo>
                    <a:cubicBezTo>
                      <a:pt x="162703" y="47459"/>
                      <a:pt x="166307" y="52502"/>
                      <a:pt x="170631" y="54663"/>
                    </a:cubicBezTo>
                    <a:cubicBezTo>
                      <a:pt x="174955" y="57544"/>
                      <a:pt x="180721" y="79876"/>
                      <a:pt x="182883" y="104369"/>
                    </a:cubicBezTo>
                    <a:lnTo>
                      <a:pt x="187928" y="149032"/>
                    </a:lnTo>
                    <a:lnTo>
                      <a:pt x="217477" y="149032"/>
                    </a:lnTo>
                    <a:cubicBezTo>
                      <a:pt x="234053" y="149032"/>
                      <a:pt x="251350" y="152634"/>
                      <a:pt x="256395" y="157677"/>
                    </a:cubicBezTo>
                    <a:cubicBezTo>
                      <a:pt x="263602" y="164881"/>
                      <a:pt x="257116" y="168482"/>
                      <a:pt x="227567" y="174966"/>
                    </a:cubicBezTo>
                    <a:cubicBezTo>
                      <a:pt x="206666" y="180009"/>
                      <a:pt x="176397" y="188653"/>
                      <a:pt x="160541" y="194416"/>
                    </a:cubicBezTo>
                    <a:cubicBezTo>
                      <a:pt x="130992" y="205222"/>
                      <a:pt x="57480" y="212426"/>
                      <a:pt x="14958" y="208103"/>
                    </a:cubicBezTo>
                    <a:close/>
                  </a:path>
                </a:pathLst>
              </a:custGeom>
              <a:grpFill/>
              <a:ln w="7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0D810FF9-6570-C271-E770-A306814AAF6F}"/>
                  </a:ext>
                </a:extLst>
              </p:cNvPr>
              <p:cNvSpPr/>
              <p:nvPr/>
            </p:nvSpPr>
            <p:spPr>
              <a:xfrm flipV="1">
                <a:off x="8744990" y="522518"/>
                <a:ext cx="236004" cy="164909"/>
              </a:xfrm>
              <a:custGeom>
                <a:avLst/>
                <a:gdLst>
                  <a:gd name="connsiteX0" fmla="*/ 73278 w 236004"/>
                  <a:gd name="connsiteY0" fmla="*/ 152956 h 164909"/>
                  <a:gd name="connsiteX1" fmla="*/ 46612 w 236004"/>
                  <a:gd name="connsiteY1" fmla="*/ 146473 h 164909"/>
                  <a:gd name="connsiteX2" fmla="*/ 2649 w 236004"/>
                  <a:gd name="connsiteY2" fmla="*/ 146473 h 164909"/>
                  <a:gd name="connsiteX3" fmla="*/ 7694 w 236004"/>
                  <a:gd name="connsiteY3" fmla="*/ 127023 h 164909"/>
                  <a:gd name="connsiteX4" fmla="*/ 30036 w 236004"/>
                  <a:gd name="connsiteY4" fmla="*/ 98208 h 164909"/>
                  <a:gd name="connsiteX5" fmla="*/ 132376 w 236004"/>
                  <a:gd name="connsiteY5" fmla="*/ -8408 h 164909"/>
                  <a:gd name="connsiteX6" fmla="*/ 126611 w 236004"/>
                  <a:gd name="connsiteY6" fmla="*/ 47061 h 164909"/>
                  <a:gd name="connsiteX7" fmla="*/ 171295 w 236004"/>
                  <a:gd name="connsiteY7" fmla="*/ 45620 h 164909"/>
                  <a:gd name="connsiteX8" fmla="*/ 210213 w 236004"/>
                  <a:gd name="connsiteY8" fmla="*/ 44900 h 164909"/>
                  <a:gd name="connsiteX9" fmla="*/ 226789 w 236004"/>
                  <a:gd name="connsiteY9" fmla="*/ 57867 h 164909"/>
                  <a:gd name="connsiteX10" fmla="*/ 193637 w 236004"/>
                  <a:gd name="connsiteY10" fmla="*/ 72274 h 164909"/>
                  <a:gd name="connsiteX11" fmla="*/ 165529 w 236004"/>
                  <a:gd name="connsiteY11" fmla="*/ 105412 h 164909"/>
                  <a:gd name="connsiteX12" fmla="*/ 192916 w 236004"/>
                  <a:gd name="connsiteY12" fmla="*/ 94606 h 164909"/>
                  <a:gd name="connsiteX13" fmla="*/ 202285 w 236004"/>
                  <a:gd name="connsiteY13" fmla="*/ 98928 h 164909"/>
                  <a:gd name="connsiteX14" fmla="*/ 73278 w 236004"/>
                  <a:gd name="connsiteY14" fmla="*/ 152956 h 16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6004" h="164909">
                    <a:moveTo>
                      <a:pt x="73278" y="152956"/>
                    </a:moveTo>
                    <a:cubicBezTo>
                      <a:pt x="73278" y="147914"/>
                      <a:pt x="62468" y="145032"/>
                      <a:pt x="46612" y="146473"/>
                    </a:cubicBezTo>
                    <a:cubicBezTo>
                      <a:pt x="31477" y="147193"/>
                      <a:pt x="12018" y="147193"/>
                      <a:pt x="2649" y="146473"/>
                    </a:cubicBezTo>
                    <a:cubicBezTo>
                      <a:pt x="-13927" y="145753"/>
                      <a:pt x="-13927" y="145032"/>
                      <a:pt x="7694" y="127023"/>
                    </a:cubicBezTo>
                    <a:cubicBezTo>
                      <a:pt x="19946" y="116938"/>
                      <a:pt x="30036" y="103971"/>
                      <a:pt x="30036" y="98208"/>
                    </a:cubicBezTo>
                    <a:cubicBezTo>
                      <a:pt x="30036" y="84521"/>
                      <a:pt x="123728" y="-13451"/>
                      <a:pt x="132376" y="-8408"/>
                    </a:cubicBezTo>
                    <a:cubicBezTo>
                      <a:pt x="138863" y="-4086"/>
                      <a:pt x="136701" y="11762"/>
                      <a:pt x="126611" y="47061"/>
                    </a:cubicBezTo>
                    <a:cubicBezTo>
                      <a:pt x="121566" y="63630"/>
                      <a:pt x="142466" y="62909"/>
                      <a:pt x="171295" y="45620"/>
                    </a:cubicBezTo>
                    <a:cubicBezTo>
                      <a:pt x="192195" y="32653"/>
                      <a:pt x="194357" y="32653"/>
                      <a:pt x="210213" y="44900"/>
                    </a:cubicBezTo>
                    <a:lnTo>
                      <a:pt x="226789" y="57867"/>
                    </a:lnTo>
                    <a:lnTo>
                      <a:pt x="193637" y="72274"/>
                    </a:lnTo>
                    <a:cubicBezTo>
                      <a:pt x="161205" y="86682"/>
                      <a:pt x="152556" y="97487"/>
                      <a:pt x="165529" y="105412"/>
                    </a:cubicBezTo>
                    <a:cubicBezTo>
                      <a:pt x="169132" y="107573"/>
                      <a:pt x="180664" y="102530"/>
                      <a:pt x="192916" y="94606"/>
                    </a:cubicBezTo>
                    <a:cubicBezTo>
                      <a:pt x="223906" y="74435"/>
                      <a:pt x="231834" y="78037"/>
                      <a:pt x="202285" y="98928"/>
                    </a:cubicBezTo>
                    <a:cubicBezTo>
                      <a:pt x="156880" y="132786"/>
                      <a:pt x="73278" y="167364"/>
                      <a:pt x="73278" y="152956"/>
                    </a:cubicBezTo>
                    <a:close/>
                  </a:path>
                </a:pathLst>
              </a:custGeom>
              <a:grpFill/>
              <a:ln w="7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E45909B5-3DCF-E8AE-9A03-D3CF8CD012C8}"/>
                  </a:ext>
                </a:extLst>
              </p:cNvPr>
              <p:cNvSpPr/>
              <p:nvPr/>
            </p:nvSpPr>
            <p:spPr>
              <a:xfrm flipV="1">
                <a:off x="9904995" y="591335"/>
                <a:ext cx="175716" cy="103475"/>
              </a:xfrm>
              <a:custGeom>
                <a:avLst/>
                <a:gdLst>
                  <a:gd name="connsiteX0" fmla="*/ 52743 w 175716"/>
                  <a:gd name="connsiteY0" fmla="*/ 90521 h 103475"/>
                  <a:gd name="connsiteX1" fmla="*/ 43374 w 175716"/>
                  <a:gd name="connsiteY1" fmla="*/ 73232 h 103475"/>
                  <a:gd name="connsiteX2" fmla="*/ 14546 w 175716"/>
                  <a:gd name="connsiteY2" fmla="*/ 59545 h 103475"/>
                  <a:gd name="connsiteX3" fmla="*/ -7076 w 175716"/>
                  <a:gd name="connsiteY3" fmla="*/ 45137 h 103475"/>
                  <a:gd name="connsiteX4" fmla="*/ 93103 w 175716"/>
                  <a:gd name="connsiteY4" fmla="*/ -8171 h 103475"/>
                  <a:gd name="connsiteX5" fmla="*/ 150039 w 175716"/>
                  <a:gd name="connsiteY5" fmla="*/ -967 h 103475"/>
                  <a:gd name="connsiteX6" fmla="*/ 147156 w 175716"/>
                  <a:gd name="connsiteY6" fmla="*/ 9118 h 103475"/>
                  <a:gd name="connsiteX7" fmla="*/ 116166 w 175716"/>
                  <a:gd name="connsiteY7" fmla="*/ 24246 h 103475"/>
                  <a:gd name="connsiteX8" fmla="*/ 140670 w 175716"/>
                  <a:gd name="connsiteY8" fmla="*/ 62426 h 103475"/>
                  <a:gd name="connsiteX9" fmla="*/ 139228 w 175716"/>
                  <a:gd name="connsiteY9" fmla="*/ 91241 h 103475"/>
                  <a:gd name="connsiteX10" fmla="*/ 52743 w 175716"/>
                  <a:gd name="connsiteY10" fmla="*/ 90521 h 10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716" h="103475">
                    <a:moveTo>
                      <a:pt x="52743" y="90521"/>
                    </a:moveTo>
                    <a:cubicBezTo>
                      <a:pt x="47698" y="89080"/>
                      <a:pt x="43374" y="81156"/>
                      <a:pt x="43374" y="73232"/>
                    </a:cubicBezTo>
                    <a:cubicBezTo>
                      <a:pt x="43374" y="61706"/>
                      <a:pt x="38329" y="59545"/>
                      <a:pt x="14546" y="59545"/>
                    </a:cubicBezTo>
                    <a:cubicBezTo>
                      <a:pt x="-12121" y="59545"/>
                      <a:pt x="-14283" y="58104"/>
                      <a:pt x="-7076" y="45137"/>
                    </a:cubicBezTo>
                    <a:cubicBezTo>
                      <a:pt x="9501" y="14161"/>
                      <a:pt x="46978" y="-6010"/>
                      <a:pt x="93103" y="-8171"/>
                    </a:cubicBezTo>
                    <a:cubicBezTo>
                      <a:pt x="121931" y="-9612"/>
                      <a:pt x="142111" y="-6730"/>
                      <a:pt x="150039" y="-967"/>
                    </a:cubicBezTo>
                    <a:cubicBezTo>
                      <a:pt x="161570" y="7677"/>
                      <a:pt x="161570" y="8398"/>
                      <a:pt x="147156" y="9118"/>
                    </a:cubicBezTo>
                    <a:cubicBezTo>
                      <a:pt x="139228" y="9118"/>
                      <a:pt x="125535" y="15602"/>
                      <a:pt x="116166" y="24246"/>
                    </a:cubicBezTo>
                    <a:cubicBezTo>
                      <a:pt x="96706" y="42976"/>
                      <a:pt x="104634" y="55943"/>
                      <a:pt x="140670" y="62426"/>
                    </a:cubicBezTo>
                    <a:cubicBezTo>
                      <a:pt x="173822" y="68910"/>
                      <a:pt x="173101" y="85478"/>
                      <a:pt x="139228" y="91241"/>
                    </a:cubicBezTo>
                    <a:cubicBezTo>
                      <a:pt x="107517" y="96284"/>
                      <a:pt x="65716" y="96284"/>
                      <a:pt x="52743" y="90521"/>
                    </a:cubicBezTo>
                    <a:close/>
                  </a:path>
                </a:pathLst>
              </a:custGeom>
              <a:grpFill/>
              <a:ln w="7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B6DFBB33-C33E-F9BF-A558-AB3F38F7CA58}"/>
                  </a:ext>
                </a:extLst>
              </p:cNvPr>
              <p:cNvSpPr/>
              <p:nvPr/>
            </p:nvSpPr>
            <p:spPr>
              <a:xfrm flipV="1">
                <a:off x="9515648" y="601053"/>
                <a:ext cx="260042" cy="270677"/>
              </a:xfrm>
              <a:custGeom>
                <a:avLst/>
                <a:gdLst>
                  <a:gd name="connsiteX0" fmla="*/ 186673 w 260042"/>
                  <a:gd name="connsiteY0" fmla="*/ 249573 h 270677"/>
                  <a:gd name="connsiteX1" fmla="*/ 64152 w 260042"/>
                  <a:gd name="connsiteY1" fmla="*/ 202748 h 270677"/>
                  <a:gd name="connsiteX2" fmla="*/ 13703 w 260042"/>
                  <a:gd name="connsiteY2" fmla="*/ 194824 h 270677"/>
                  <a:gd name="connsiteX3" fmla="*/ 16585 w 260042"/>
                  <a:gd name="connsiteY3" fmla="*/ 186180 h 270677"/>
                  <a:gd name="connsiteX4" fmla="*/ 49017 w 260042"/>
                  <a:gd name="connsiteY4" fmla="*/ 168891 h 270677"/>
                  <a:gd name="connsiteX5" fmla="*/ 60549 w 260042"/>
                  <a:gd name="connsiteY5" fmla="*/ 142237 h 270677"/>
                  <a:gd name="connsiteX6" fmla="*/ 16585 w 260042"/>
                  <a:gd name="connsiteY6" fmla="*/ 62275 h 270677"/>
                  <a:gd name="connsiteX7" fmla="*/ 28837 w 260042"/>
                  <a:gd name="connsiteY7" fmla="*/ 7526 h 270677"/>
                  <a:gd name="connsiteX8" fmla="*/ 138385 w 260042"/>
                  <a:gd name="connsiteY8" fmla="*/ 112701 h 270677"/>
                  <a:gd name="connsiteX9" fmla="*/ 217663 w 260042"/>
                  <a:gd name="connsiteY9" fmla="*/ 117023 h 270677"/>
                  <a:gd name="connsiteX10" fmla="*/ 248653 w 260042"/>
                  <a:gd name="connsiteY10" fmla="*/ 125668 h 270677"/>
                  <a:gd name="connsiteX11" fmla="*/ 224870 w 260042"/>
                  <a:gd name="connsiteY11" fmla="*/ 148720 h 270677"/>
                  <a:gd name="connsiteX12" fmla="*/ 187393 w 260042"/>
                  <a:gd name="connsiteY12" fmla="*/ 168891 h 270677"/>
                  <a:gd name="connsiteX13" fmla="*/ 197483 w 260042"/>
                  <a:gd name="connsiteY13" fmla="*/ 195544 h 270677"/>
                  <a:gd name="connsiteX14" fmla="*/ 214059 w 260042"/>
                  <a:gd name="connsiteY14" fmla="*/ 257497 h 270677"/>
                  <a:gd name="connsiteX15" fmla="*/ 186673 w 260042"/>
                  <a:gd name="connsiteY15" fmla="*/ 249573 h 27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0042" h="270677">
                    <a:moveTo>
                      <a:pt x="186673" y="249573"/>
                    </a:moveTo>
                    <a:cubicBezTo>
                      <a:pt x="159286" y="220037"/>
                      <a:pt x="110278" y="202028"/>
                      <a:pt x="64152" y="202748"/>
                    </a:cubicBezTo>
                    <a:cubicBezTo>
                      <a:pt x="39648" y="203469"/>
                      <a:pt x="18748" y="199867"/>
                      <a:pt x="13703" y="194824"/>
                    </a:cubicBezTo>
                    <a:cubicBezTo>
                      <a:pt x="7216" y="188341"/>
                      <a:pt x="7937" y="186180"/>
                      <a:pt x="16585" y="186180"/>
                    </a:cubicBezTo>
                    <a:cubicBezTo>
                      <a:pt x="23072" y="186180"/>
                      <a:pt x="37486" y="178255"/>
                      <a:pt x="49017" y="168891"/>
                    </a:cubicBezTo>
                    <a:cubicBezTo>
                      <a:pt x="64152" y="155924"/>
                      <a:pt x="67035" y="149440"/>
                      <a:pt x="60549" y="142237"/>
                    </a:cubicBezTo>
                    <a:cubicBezTo>
                      <a:pt x="56224" y="136473"/>
                      <a:pt x="36765" y="100455"/>
                      <a:pt x="16585" y="62275"/>
                    </a:cubicBezTo>
                    <a:cubicBezTo>
                      <a:pt x="-21612" y="-14086"/>
                      <a:pt x="-20171" y="-22010"/>
                      <a:pt x="28837" y="7526"/>
                    </a:cubicBezTo>
                    <a:cubicBezTo>
                      <a:pt x="63431" y="27696"/>
                      <a:pt x="129737" y="91810"/>
                      <a:pt x="138385" y="112701"/>
                    </a:cubicBezTo>
                    <a:cubicBezTo>
                      <a:pt x="146313" y="132151"/>
                      <a:pt x="184510" y="134312"/>
                      <a:pt x="217663" y="117023"/>
                    </a:cubicBezTo>
                    <a:cubicBezTo>
                      <a:pt x="242167" y="104777"/>
                      <a:pt x="242167" y="104777"/>
                      <a:pt x="248653" y="125668"/>
                    </a:cubicBezTo>
                    <a:cubicBezTo>
                      <a:pt x="252257" y="137914"/>
                      <a:pt x="248653" y="142237"/>
                      <a:pt x="224870" y="148720"/>
                    </a:cubicBezTo>
                    <a:cubicBezTo>
                      <a:pt x="209735" y="153763"/>
                      <a:pt x="193159" y="162407"/>
                      <a:pt x="187393" y="168891"/>
                    </a:cubicBezTo>
                    <a:cubicBezTo>
                      <a:pt x="179465" y="178255"/>
                      <a:pt x="180907" y="182578"/>
                      <a:pt x="197483" y="195544"/>
                    </a:cubicBezTo>
                    <a:cubicBezTo>
                      <a:pt x="221267" y="215715"/>
                      <a:pt x="229194" y="245251"/>
                      <a:pt x="214059" y="257497"/>
                    </a:cubicBezTo>
                    <a:cubicBezTo>
                      <a:pt x="204690" y="265421"/>
                      <a:pt x="200366" y="263980"/>
                      <a:pt x="186673" y="249573"/>
                    </a:cubicBezTo>
                    <a:close/>
                  </a:path>
                </a:pathLst>
              </a:custGeom>
              <a:grpFill/>
              <a:ln w="7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E3A07669-6E37-7900-AC2B-1EE787BFB2AA}"/>
                  </a:ext>
                </a:extLst>
              </p:cNvPr>
              <p:cNvSpPr/>
              <p:nvPr/>
            </p:nvSpPr>
            <p:spPr>
              <a:xfrm flipV="1">
                <a:off x="9251980" y="851117"/>
                <a:ext cx="217287" cy="186091"/>
              </a:xfrm>
              <a:custGeom>
                <a:avLst/>
                <a:gdLst>
                  <a:gd name="connsiteX0" fmla="*/ 101152 w 217287"/>
                  <a:gd name="connsiteY0" fmla="*/ 171880 h 186091"/>
                  <a:gd name="connsiteX1" fmla="*/ 55748 w 217287"/>
                  <a:gd name="connsiteY1" fmla="*/ 135141 h 186091"/>
                  <a:gd name="connsiteX2" fmla="*/ 39892 w 217287"/>
                  <a:gd name="connsiteY2" fmla="*/ 121454 h 186091"/>
                  <a:gd name="connsiteX3" fmla="*/ 6740 w 217287"/>
                  <a:gd name="connsiteY3" fmla="*/ 117132 h 186091"/>
                  <a:gd name="connsiteX4" fmla="*/ -9837 w 217287"/>
                  <a:gd name="connsiteY4" fmla="*/ 112089 h 186091"/>
                  <a:gd name="connsiteX5" fmla="*/ 5298 w 217287"/>
                  <a:gd name="connsiteY5" fmla="*/ 102004 h 186091"/>
                  <a:gd name="connsiteX6" fmla="*/ 18992 w 217287"/>
                  <a:gd name="connsiteY6" fmla="*/ 83274 h 186091"/>
                  <a:gd name="connsiteX7" fmla="*/ 64396 w 217287"/>
                  <a:gd name="connsiteY7" fmla="*/ 20601 h 186091"/>
                  <a:gd name="connsiteX8" fmla="*/ 109801 w 217287"/>
                  <a:gd name="connsiteY8" fmla="*/ 16279 h 186091"/>
                  <a:gd name="connsiteX9" fmla="*/ 114125 w 217287"/>
                  <a:gd name="connsiteY9" fmla="*/ 45814 h 186091"/>
                  <a:gd name="connsiteX10" fmla="*/ 156647 w 217287"/>
                  <a:gd name="connsiteY10" fmla="*/ 35729 h 186091"/>
                  <a:gd name="connsiteX11" fmla="*/ 185475 w 217287"/>
                  <a:gd name="connsiteY11" fmla="*/ 20601 h 186091"/>
                  <a:gd name="connsiteX12" fmla="*/ 196286 w 217287"/>
                  <a:gd name="connsiteY12" fmla="*/ 46534 h 186091"/>
                  <a:gd name="connsiteX13" fmla="*/ 189799 w 217287"/>
                  <a:gd name="connsiteY13" fmla="*/ 78231 h 186091"/>
                  <a:gd name="connsiteX14" fmla="*/ 158809 w 217287"/>
                  <a:gd name="connsiteY14" fmla="*/ 141624 h 186091"/>
                  <a:gd name="connsiteX15" fmla="*/ 194844 w 217287"/>
                  <a:gd name="connsiteY15" fmla="*/ 157473 h 186091"/>
                  <a:gd name="connsiteX16" fmla="*/ 180430 w 217287"/>
                  <a:gd name="connsiteY16" fmla="*/ 174762 h 186091"/>
                  <a:gd name="connsiteX17" fmla="*/ 101152 w 217287"/>
                  <a:gd name="connsiteY17" fmla="*/ 171880 h 18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7287" h="186091">
                    <a:moveTo>
                      <a:pt x="101152" y="171880"/>
                    </a:moveTo>
                    <a:cubicBezTo>
                      <a:pt x="71603" y="165397"/>
                      <a:pt x="55748" y="152430"/>
                      <a:pt x="55748" y="135141"/>
                    </a:cubicBezTo>
                    <a:cubicBezTo>
                      <a:pt x="55748" y="125776"/>
                      <a:pt x="50703" y="121454"/>
                      <a:pt x="39892" y="121454"/>
                    </a:cubicBezTo>
                    <a:cubicBezTo>
                      <a:pt x="30523" y="121454"/>
                      <a:pt x="16109" y="119293"/>
                      <a:pt x="6740" y="117132"/>
                    </a:cubicBezTo>
                    <a:lnTo>
                      <a:pt x="-9837" y="112089"/>
                    </a:lnTo>
                    <a:lnTo>
                      <a:pt x="5298" y="102004"/>
                    </a:lnTo>
                    <a:cubicBezTo>
                      <a:pt x="13226" y="96241"/>
                      <a:pt x="19712" y="87596"/>
                      <a:pt x="18992" y="83274"/>
                    </a:cubicBezTo>
                    <a:cubicBezTo>
                      <a:pt x="16109" y="66705"/>
                      <a:pt x="29081" y="48696"/>
                      <a:pt x="64396" y="20601"/>
                    </a:cubicBezTo>
                    <a:cubicBezTo>
                      <a:pt x="111242" y="-16138"/>
                      <a:pt x="123494" y="-17579"/>
                      <a:pt x="109801" y="16279"/>
                    </a:cubicBezTo>
                    <a:cubicBezTo>
                      <a:pt x="99711" y="40051"/>
                      <a:pt x="100432" y="41492"/>
                      <a:pt x="114125" y="45814"/>
                    </a:cubicBezTo>
                    <a:cubicBezTo>
                      <a:pt x="122774" y="48696"/>
                      <a:pt x="140071" y="44373"/>
                      <a:pt x="156647" y="35729"/>
                    </a:cubicBezTo>
                    <a:lnTo>
                      <a:pt x="185475" y="20601"/>
                    </a:lnTo>
                    <a:lnTo>
                      <a:pt x="196286" y="46534"/>
                    </a:lnTo>
                    <a:cubicBezTo>
                      <a:pt x="209979" y="79672"/>
                      <a:pt x="209979" y="78231"/>
                      <a:pt x="189799" y="78231"/>
                    </a:cubicBezTo>
                    <a:cubicBezTo>
                      <a:pt x="133584" y="78231"/>
                      <a:pt x="117008" y="112809"/>
                      <a:pt x="158809" y="141624"/>
                    </a:cubicBezTo>
                    <a:cubicBezTo>
                      <a:pt x="171782" y="150269"/>
                      <a:pt x="188358" y="157473"/>
                      <a:pt x="194844" y="157473"/>
                    </a:cubicBezTo>
                    <a:cubicBezTo>
                      <a:pt x="217907" y="157473"/>
                      <a:pt x="207096" y="169719"/>
                      <a:pt x="180430" y="174762"/>
                    </a:cubicBezTo>
                    <a:cubicBezTo>
                      <a:pt x="147278" y="179804"/>
                      <a:pt x="131422" y="179084"/>
                      <a:pt x="101152" y="171880"/>
                    </a:cubicBezTo>
                    <a:close/>
                  </a:path>
                </a:pathLst>
              </a:custGeom>
              <a:grpFill/>
              <a:ln w="7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C41BE613-A0DF-B500-3D70-19C8D3E3EAB4}"/>
                  </a:ext>
                </a:extLst>
              </p:cNvPr>
              <p:cNvSpPr/>
              <p:nvPr/>
            </p:nvSpPr>
            <p:spPr>
              <a:xfrm flipV="1">
                <a:off x="10268783" y="945068"/>
                <a:ext cx="220991" cy="231644"/>
              </a:xfrm>
              <a:custGeom>
                <a:avLst/>
                <a:gdLst>
                  <a:gd name="connsiteX0" fmla="*/ 125942 w 220991"/>
                  <a:gd name="connsiteY0" fmla="*/ 220075 h 231644"/>
                  <a:gd name="connsiteX1" fmla="*/ 72610 w 220991"/>
                  <a:gd name="connsiteY1" fmla="*/ 209990 h 231644"/>
                  <a:gd name="connsiteX2" fmla="*/ 40178 w 220991"/>
                  <a:gd name="connsiteY2" fmla="*/ 202786 h 231644"/>
                  <a:gd name="connsiteX3" fmla="*/ -6668 w 220991"/>
                  <a:gd name="connsiteY3" fmla="*/ 189819 h 231644"/>
                  <a:gd name="connsiteX4" fmla="*/ 19998 w 220991"/>
                  <a:gd name="connsiteY4" fmla="*/ 173971 h 231644"/>
                  <a:gd name="connsiteX5" fmla="*/ 30809 w 220991"/>
                  <a:gd name="connsiteY5" fmla="*/ 146596 h 231644"/>
                  <a:gd name="connsiteX6" fmla="*/ 30809 w 220991"/>
                  <a:gd name="connsiteY6" fmla="*/ 70236 h 231644"/>
                  <a:gd name="connsiteX7" fmla="*/ 35854 w 220991"/>
                  <a:gd name="connsiteY7" fmla="*/ 1800 h 231644"/>
                  <a:gd name="connsiteX8" fmla="*/ 42340 w 220991"/>
                  <a:gd name="connsiteY8" fmla="*/ -7565 h 231644"/>
                  <a:gd name="connsiteX9" fmla="*/ 100718 w 220991"/>
                  <a:gd name="connsiteY9" fmla="*/ 104094 h 231644"/>
                  <a:gd name="connsiteX10" fmla="*/ 170626 w 220991"/>
                  <a:gd name="connsiteY10" fmla="*/ 139393 h 231644"/>
                  <a:gd name="connsiteX11" fmla="*/ 201617 w 220991"/>
                  <a:gd name="connsiteY11" fmla="*/ 145876 h 231644"/>
                  <a:gd name="connsiteX12" fmla="*/ 204499 w 220991"/>
                  <a:gd name="connsiteY12" fmla="*/ 162445 h 231644"/>
                  <a:gd name="connsiteX13" fmla="*/ 174230 w 220991"/>
                  <a:gd name="connsiteY13" fmla="*/ 209269 h 231644"/>
                  <a:gd name="connsiteX14" fmla="*/ 187202 w 220991"/>
                  <a:gd name="connsiteY14" fmla="*/ 223677 h 231644"/>
                  <a:gd name="connsiteX15" fmla="*/ 125942 w 220991"/>
                  <a:gd name="connsiteY15" fmla="*/ 220075 h 23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0991" h="231644">
                    <a:moveTo>
                      <a:pt x="125942" y="220075"/>
                    </a:moveTo>
                    <a:cubicBezTo>
                      <a:pt x="99997" y="218634"/>
                      <a:pt x="76213" y="214312"/>
                      <a:pt x="72610" y="209990"/>
                    </a:cubicBezTo>
                    <a:cubicBezTo>
                      <a:pt x="68286" y="206388"/>
                      <a:pt x="53871" y="203506"/>
                      <a:pt x="40178" y="202786"/>
                    </a:cubicBezTo>
                    <a:cubicBezTo>
                      <a:pt x="16395" y="202786"/>
                      <a:pt x="-24686" y="190539"/>
                      <a:pt x="-6668" y="189819"/>
                    </a:cubicBezTo>
                    <a:cubicBezTo>
                      <a:pt x="-2344" y="189099"/>
                      <a:pt x="9908" y="182615"/>
                      <a:pt x="19998" y="173971"/>
                    </a:cubicBezTo>
                    <a:cubicBezTo>
                      <a:pt x="35854" y="162445"/>
                      <a:pt x="38016" y="157402"/>
                      <a:pt x="30809" y="146596"/>
                    </a:cubicBezTo>
                    <a:cubicBezTo>
                      <a:pt x="25043" y="137231"/>
                      <a:pt x="25043" y="117061"/>
                      <a:pt x="30809" y="70236"/>
                    </a:cubicBezTo>
                    <a:cubicBezTo>
                      <a:pt x="35854" y="35658"/>
                      <a:pt x="37295" y="4682"/>
                      <a:pt x="35854" y="1800"/>
                    </a:cubicBezTo>
                    <a:cubicBezTo>
                      <a:pt x="33692" y="-1081"/>
                      <a:pt x="36574" y="-5403"/>
                      <a:pt x="42340" y="-7565"/>
                    </a:cubicBezTo>
                    <a:cubicBezTo>
                      <a:pt x="52430" y="-11887"/>
                      <a:pt x="71889" y="25573"/>
                      <a:pt x="100718" y="104094"/>
                    </a:cubicBezTo>
                    <a:cubicBezTo>
                      <a:pt x="114411" y="141554"/>
                      <a:pt x="136032" y="152359"/>
                      <a:pt x="170626" y="139393"/>
                    </a:cubicBezTo>
                    <a:cubicBezTo>
                      <a:pt x="185761" y="133630"/>
                      <a:pt x="191527" y="135070"/>
                      <a:pt x="201617" y="145876"/>
                    </a:cubicBezTo>
                    <a:cubicBezTo>
                      <a:pt x="211707" y="157402"/>
                      <a:pt x="212427" y="160284"/>
                      <a:pt x="204499" y="162445"/>
                    </a:cubicBezTo>
                    <a:cubicBezTo>
                      <a:pt x="141077" y="180454"/>
                      <a:pt x="136753" y="186938"/>
                      <a:pt x="174230" y="209269"/>
                    </a:cubicBezTo>
                    <a:cubicBezTo>
                      <a:pt x="192247" y="219355"/>
                      <a:pt x="196572" y="224397"/>
                      <a:pt x="187202" y="223677"/>
                    </a:cubicBezTo>
                    <a:cubicBezTo>
                      <a:pt x="179275" y="222956"/>
                      <a:pt x="151888" y="221516"/>
                      <a:pt x="125942" y="220075"/>
                    </a:cubicBezTo>
                    <a:close/>
                  </a:path>
                </a:pathLst>
              </a:custGeom>
              <a:grpFill/>
              <a:ln w="7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013"/>
              </a:p>
            </p:txBody>
          </p:sp>
        </p:grpSp>
        <p:grpSp>
          <p:nvGrpSpPr>
            <p:cNvPr id="34" name="fungi 3">
              <a:extLst>
                <a:ext uri="{FF2B5EF4-FFF2-40B4-BE49-F238E27FC236}">
                  <a16:creationId xmlns:a16="http://schemas.microsoft.com/office/drawing/2014/main" id="{257CD1B4-696C-1939-F0FE-5C4EC955B1EF}"/>
                </a:ext>
              </a:extLst>
            </p:cNvPr>
            <p:cNvGrpSpPr/>
            <p:nvPr/>
          </p:nvGrpSpPr>
          <p:grpSpPr>
            <a:xfrm>
              <a:off x="182416" y="4074726"/>
              <a:ext cx="456381" cy="1424856"/>
              <a:chOff x="6247265" y="4153176"/>
              <a:chExt cx="232728" cy="784017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533997DE-4108-9996-1FE9-8C7E87EEB3A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38253" flipH="1" flipV="1">
                <a:off x="6247265" y="4483622"/>
                <a:ext cx="232728" cy="453571"/>
              </a:xfrm>
              <a:custGeom>
                <a:avLst/>
                <a:gdLst>
                  <a:gd name="connsiteX0" fmla="*/ 300671 w 922746"/>
                  <a:gd name="connsiteY0" fmla="*/ 1791147 h 1798375"/>
                  <a:gd name="connsiteX1" fmla="*/ 218844 w 922746"/>
                  <a:gd name="connsiteY1" fmla="*/ 1748678 h 1798375"/>
                  <a:gd name="connsiteX2" fmla="*/ 154450 w 922746"/>
                  <a:gd name="connsiteY2" fmla="*/ 1628866 h 1798375"/>
                  <a:gd name="connsiteX3" fmla="*/ 31427 w 922746"/>
                  <a:gd name="connsiteY3" fmla="*/ 1385584 h 1798375"/>
                  <a:gd name="connsiteX4" fmla="*/ -3160 w 922746"/>
                  <a:gd name="connsiteY4" fmla="*/ 1303319 h 1798375"/>
                  <a:gd name="connsiteX5" fmla="*/ -4003 w 922746"/>
                  <a:gd name="connsiteY5" fmla="*/ 1240037 h 1798375"/>
                  <a:gd name="connsiteX6" fmla="*/ 21726 w 922746"/>
                  <a:gd name="connsiteY6" fmla="*/ 1181397 h 1798375"/>
                  <a:gd name="connsiteX7" fmla="*/ 70091 w 922746"/>
                  <a:gd name="connsiteY7" fmla="*/ 1132881 h 1798375"/>
                  <a:gd name="connsiteX8" fmla="*/ 245838 w 922746"/>
                  <a:gd name="connsiteY8" fmla="*/ 1072553 h 1798375"/>
                  <a:gd name="connsiteX9" fmla="*/ 268615 w 922746"/>
                  <a:gd name="connsiteY9" fmla="*/ 1069319 h 1798375"/>
                  <a:gd name="connsiteX10" fmla="*/ 264116 w 922746"/>
                  <a:gd name="connsiteY10" fmla="*/ 1024881 h 1798375"/>
                  <a:gd name="connsiteX11" fmla="*/ 252868 w 922746"/>
                  <a:gd name="connsiteY11" fmla="*/ 981991 h 1798375"/>
                  <a:gd name="connsiteX12" fmla="*/ 233888 w 922746"/>
                  <a:gd name="connsiteY12" fmla="*/ 895506 h 1798375"/>
                  <a:gd name="connsiteX13" fmla="*/ 279722 w 922746"/>
                  <a:gd name="connsiteY13" fmla="*/ 983678 h 1798375"/>
                  <a:gd name="connsiteX14" fmla="*/ 288018 w 922746"/>
                  <a:gd name="connsiteY14" fmla="*/ 1002241 h 1798375"/>
                  <a:gd name="connsiteX15" fmla="*/ 289142 w 922746"/>
                  <a:gd name="connsiteY15" fmla="*/ 994928 h 1798375"/>
                  <a:gd name="connsiteX16" fmla="*/ 289705 w 922746"/>
                  <a:gd name="connsiteY16" fmla="*/ 939100 h 1798375"/>
                  <a:gd name="connsiteX17" fmla="*/ 284081 w 922746"/>
                  <a:gd name="connsiteY17" fmla="*/ 859647 h 1798375"/>
                  <a:gd name="connsiteX18" fmla="*/ 258492 w 922746"/>
                  <a:gd name="connsiteY18" fmla="*/ 717616 h 1798375"/>
                  <a:gd name="connsiteX19" fmla="*/ 235294 w 922746"/>
                  <a:gd name="connsiteY19" fmla="*/ 582616 h 1798375"/>
                  <a:gd name="connsiteX20" fmla="*/ 231779 w 922746"/>
                  <a:gd name="connsiteY20" fmla="*/ 437069 h 1798375"/>
                  <a:gd name="connsiteX21" fmla="*/ 274801 w 922746"/>
                  <a:gd name="connsiteY21" fmla="*/ 293912 h 1798375"/>
                  <a:gd name="connsiteX22" fmla="*/ 376875 w 922746"/>
                  <a:gd name="connsiteY22" fmla="*/ 173537 h 1798375"/>
                  <a:gd name="connsiteX23" fmla="*/ 398246 w 922746"/>
                  <a:gd name="connsiteY23" fmla="*/ 155537 h 1798375"/>
                  <a:gd name="connsiteX24" fmla="*/ 402464 w 922746"/>
                  <a:gd name="connsiteY24" fmla="*/ 144709 h 1798375"/>
                  <a:gd name="connsiteX25" fmla="*/ 413009 w 922746"/>
                  <a:gd name="connsiteY25" fmla="*/ 112225 h 1798375"/>
                  <a:gd name="connsiteX26" fmla="*/ 423413 w 922746"/>
                  <a:gd name="connsiteY26" fmla="*/ 79881 h 1798375"/>
                  <a:gd name="connsiteX27" fmla="*/ 435926 w 922746"/>
                  <a:gd name="connsiteY27" fmla="*/ 50912 h 1798375"/>
                  <a:gd name="connsiteX28" fmla="*/ 432271 w 922746"/>
                  <a:gd name="connsiteY28" fmla="*/ 65256 h 1798375"/>
                  <a:gd name="connsiteX29" fmla="*/ 423694 w 922746"/>
                  <a:gd name="connsiteY29" fmla="*/ 116022 h 1798375"/>
                  <a:gd name="connsiteX30" fmla="*/ 429318 w 922746"/>
                  <a:gd name="connsiteY30" fmla="*/ 134725 h 1798375"/>
                  <a:gd name="connsiteX31" fmla="*/ 482183 w 922746"/>
                  <a:gd name="connsiteY31" fmla="*/ 108709 h 1798375"/>
                  <a:gd name="connsiteX32" fmla="*/ 507350 w 922746"/>
                  <a:gd name="connsiteY32" fmla="*/ 89162 h 1798375"/>
                  <a:gd name="connsiteX33" fmla="*/ 515786 w 922746"/>
                  <a:gd name="connsiteY33" fmla="*/ 37834 h 1798375"/>
                  <a:gd name="connsiteX34" fmla="*/ 520988 w 922746"/>
                  <a:gd name="connsiteY34" fmla="*/ -5759 h 1798375"/>
                  <a:gd name="connsiteX35" fmla="*/ 522113 w 922746"/>
                  <a:gd name="connsiteY35" fmla="*/ 41209 h 1798375"/>
                  <a:gd name="connsiteX36" fmla="*/ 525065 w 922746"/>
                  <a:gd name="connsiteY36" fmla="*/ 95350 h 1798375"/>
                  <a:gd name="connsiteX37" fmla="*/ 527174 w 922746"/>
                  <a:gd name="connsiteY37" fmla="*/ 101678 h 1798375"/>
                  <a:gd name="connsiteX38" fmla="*/ 528158 w 922746"/>
                  <a:gd name="connsiteY38" fmla="*/ 96053 h 1798375"/>
                  <a:gd name="connsiteX39" fmla="*/ 530689 w 922746"/>
                  <a:gd name="connsiteY39" fmla="*/ 70037 h 1798375"/>
                  <a:gd name="connsiteX40" fmla="*/ 534626 w 922746"/>
                  <a:gd name="connsiteY40" fmla="*/ 50631 h 1798375"/>
                  <a:gd name="connsiteX41" fmla="*/ 540390 w 922746"/>
                  <a:gd name="connsiteY41" fmla="*/ 84803 h 1798375"/>
                  <a:gd name="connsiteX42" fmla="*/ 559371 w 922746"/>
                  <a:gd name="connsiteY42" fmla="*/ 102100 h 1798375"/>
                  <a:gd name="connsiteX43" fmla="*/ 649635 w 922746"/>
                  <a:gd name="connsiteY43" fmla="*/ 164678 h 1798375"/>
                  <a:gd name="connsiteX44" fmla="*/ 721761 w 922746"/>
                  <a:gd name="connsiteY44" fmla="*/ 319647 h 1798375"/>
                  <a:gd name="connsiteX45" fmla="*/ 721761 w 922746"/>
                  <a:gd name="connsiteY45" fmla="*/ 397694 h 1798375"/>
                  <a:gd name="connsiteX46" fmla="*/ 712622 w 922746"/>
                  <a:gd name="connsiteY46" fmla="*/ 451131 h 1798375"/>
                  <a:gd name="connsiteX47" fmla="*/ 709529 w 922746"/>
                  <a:gd name="connsiteY47" fmla="*/ 474475 h 1798375"/>
                  <a:gd name="connsiteX48" fmla="*/ 745382 w 922746"/>
                  <a:gd name="connsiteY48" fmla="*/ 592459 h 1798375"/>
                  <a:gd name="connsiteX49" fmla="*/ 780109 w 922746"/>
                  <a:gd name="connsiteY49" fmla="*/ 719022 h 1798375"/>
                  <a:gd name="connsiteX50" fmla="*/ 786436 w 922746"/>
                  <a:gd name="connsiteY50" fmla="*/ 785397 h 1798375"/>
                  <a:gd name="connsiteX51" fmla="*/ 786436 w 922746"/>
                  <a:gd name="connsiteY51" fmla="*/ 792709 h 1798375"/>
                  <a:gd name="connsiteX52" fmla="*/ 794591 w 922746"/>
                  <a:gd name="connsiteY52" fmla="*/ 793553 h 1798375"/>
                  <a:gd name="connsiteX53" fmla="*/ 864468 w 922746"/>
                  <a:gd name="connsiteY53" fmla="*/ 810287 h 1798375"/>
                  <a:gd name="connsiteX54" fmla="*/ 916067 w 922746"/>
                  <a:gd name="connsiteY54" fmla="*/ 892694 h 1798375"/>
                  <a:gd name="connsiteX55" fmla="*/ 872341 w 922746"/>
                  <a:gd name="connsiteY55" fmla="*/ 990991 h 1798375"/>
                  <a:gd name="connsiteX56" fmla="*/ 842675 w 922746"/>
                  <a:gd name="connsiteY56" fmla="*/ 1051319 h 1798375"/>
                  <a:gd name="connsiteX57" fmla="*/ 785452 w 922746"/>
                  <a:gd name="connsiteY57" fmla="*/ 1143850 h 1798375"/>
                  <a:gd name="connsiteX58" fmla="*/ 745944 w 922746"/>
                  <a:gd name="connsiteY58" fmla="*/ 1144412 h 1798375"/>
                  <a:gd name="connsiteX59" fmla="*/ 701656 w 922746"/>
                  <a:gd name="connsiteY59" fmla="*/ 1071287 h 1798375"/>
                  <a:gd name="connsiteX60" fmla="*/ 659195 w 922746"/>
                  <a:gd name="connsiteY60" fmla="*/ 970037 h 1798375"/>
                  <a:gd name="connsiteX61" fmla="*/ 635997 w 922746"/>
                  <a:gd name="connsiteY61" fmla="*/ 918709 h 1798375"/>
                  <a:gd name="connsiteX62" fmla="*/ 633185 w 922746"/>
                  <a:gd name="connsiteY62" fmla="*/ 871741 h 1798375"/>
                  <a:gd name="connsiteX63" fmla="*/ 652728 w 922746"/>
                  <a:gd name="connsiteY63" fmla="*/ 836022 h 1798375"/>
                  <a:gd name="connsiteX64" fmla="*/ 751708 w 922746"/>
                  <a:gd name="connsiteY64" fmla="*/ 794959 h 1798375"/>
                  <a:gd name="connsiteX65" fmla="*/ 749599 w 922746"/>
                  <a:gd name="connsiteY65" fmla="*/ 759803 h 1798375"/>
                  <a:gd name="connsiteX66" fmla="*/ 719090 w 922746"/>
                  <a:gd name="connsiteY66" fmla="*/ 658834 h 1798375"/>
                  <a:gd name="connsiteX67" fmla="*/ 629107 w 922746"/>
                  <a:gd name="connsiteY67" fmla="*/ 549428 h 1798375"/>
                  <a:gd name="connsiteX68" fmla="*/ 582288 w 922746"/>
                  <a:gd name="connsiteY68" fmla="*/ 571787 h 1798375"/>
                  <a:gd name="connsiteX69" fmla="*/ 577649 w 922746"/>
                  <a:gd name="connsiteY69" fmla="*/ 581209 h 1798375"/>
                  <a:gd name="connsiteX70" fmla="*/ 577789 w 922746"/>
                  <a:gd name="connsiteY70" fmla="*/ 602303 h 1798375"/>
                  <a:gd name="connsiteX71" fmla="*/ 583413 w 922746"/>
                  <a:gd name="connsiteY71" fmla="*/ 644491 h 1798375"/>
                  <a:gd name="connsiteX72" fmla="*/ 588896 w 922746"/>
                  <a:gd name="connsiteY72" fmla="*/ 665584 h 1798375"/>
                  <a:gd name="connsiteX73" fmla="*/ 602956 w 922746"/>
                  <a:gd name="connsiteY73" fmla="*/ 667975 h 1798375"/>
                  <a:gd name="connsiteX74" fmla="*/ 653009 w 922746"/>
                  <a:gd name="connsiteY74" fmla="*/ 691178 h 1798375"/>
                  <a:gd name="connsiteX75" fmla="*/ 638387 w 922746"/>
                  <a:gd name="connsiteY75" fmla="*/ 772037 h 1798375"/>
                  <a:gd name="connsiteX76" fmla="*/ 617578 w 922746"/>
                  <a:gd name="connsiteY76" fmla="*/ 812959 h 1798375"/>
                  <a:gd name="connsiteX77" fmla="*/ 593677 w 922746"/>
                  <a:gd name="connsiteY77" fmla="*/ 853881 h 1798375"/>
                  <a:gd name="connsiteX78" fmla="*/ 573290 w 922746"/>
                  <a:gd name="connsiteY78" fmla="*/ 861756 h 1798375"/>
                  <a:gd name="connsiteX79" fmla="*/ 551216 w 922746"/>
                  <a:gd name="connsiteY79" fmla="*/ 852053 h 1798375"/>
                  <a:gd name="connsiteX80" fmla="*/ 531814 w 922746"/>
                  <a:gd name="connsiteY80" fmla="*/ 811834 h 1798375"/>
                  <a:gd name="connsiteX81" fmla="*/ 511568 w 922746"/>
                  <a:gd name="connsiteY81" fmla="*/ 765428 h 1798375"/>
                  <a:gd name="connsiteX82" fmla="*/ 496664 w 922746"/>
                  <a:gd name="connsiteY82" fmla="*/ 733084 h 1798375"/>
                  <a:gd name="connsiteX83" fmla="*/ 497930 w 922746"/>
                  <a:gd name="connsiteY83" fmla="*/ 702569 h 1798375"/>
                  <a:gd name="connsiteX84" fmla="*/ 542499 w 922746"/>
                  <a:gd name="connsiteY84" fmla="*/ 671069 h 1798375"/>
                  <a:gd name="connsiteX85" fmla="*/ 553888 w 922746"/>
                  <a:gd name="connsiteY85" fmla="*/ 668397 h 1798375"/>
                  <a:gd name="connsiteX86" fmla="*/ 542921 w 922746"/>
                  <a:gd name="connsiteY86" fmla="*/ 628037 h 1798375"/>
                  <a:gd name="connsiteX87" fmla="*/ 520425 w 922746"/>
                  <a:gd name="connsiteY87" fmla="*/ 607225 h 1798375"/>
                  <a:gd name="connsiteX88" fmla="*/ 489353 w 922746"/>
                  <a:gd name="connsiteY88" fmla="*/ 609756 h 1798375"/>
                  <a:gd name="connsiteX89" fmla="*/ 444784 w 922746"/>
                  <a:gd name="connsiteY89" fmla="*/ 694694 h 1798375"/>
                  <a:gd name="connsiteX90" fmla="*/ 434801 w 922746"/>
                  <a:gd name="connsiteY90" fmla="*/ 779491 h 1798375"/>
                  <a:gd name="connsiteX91" fmla="*/ 423554 w 922746"/>
                  <a:gd name="connsiteY91" fmla="*/ 900428 h 1798375"/>
                  <a:gd name="connsiteX92" fmla="*/ 414415 w 922746"/>
                  <a:gd name="connsiteY92" fmla="*/ 959209 h 1798375"/>
                  <a:gd name="connsiteX93" fmla="*/ 414415 w 922746"/>
                  <a:gd name="connsiteY93" fmla="*/ 961600 h 1798375"/>
                  <a:gd name="connsiteX94" fmla="*/ 417508 w 922746"/>
                  <a:gd name="connsiteY94" fmla="*/ 954287 h 1798375"/>
                  <a:gd name="connsiteX95" fmla="*/ 456313 w 922746"/>
                  <a:gd name="connsiteY95" fmla="*/ 894100 h 1798375"/>
                  <a:gd name="connsiteX96" fmla="*/ 458844 w 922746"/>
                  <a:gd name="connsiteY96" fmla="*/ 901272 h 1798375"/>
                  <a:gd name="connsiteX97" fmla="*/ 423132 w 922746"/>
                  <a:gd name="connsiteY97" fmla="*/ 1034022 h 1798375"/>
                  <a:gd name="connsiteX98" fmla="*/ 413009 w 922746"/>
                  <a:gd name="connsiteY98" fmla="*/ 1066647 h 1798375"/>
                  <a:gd name="connsiteX99" fmla="*/ 430865 w 922746"/>
                  <a:gd name="connsiteY99" fmla="*/ 1069178 h 1798375"/>
                  <a:gd name="connsiteX100" fmla="*/ 634591 w 922746"/>
                  <a:gd name="connsiteY100" fmla="*/ 1155662 h 1798375"/>
                  <a:gd name="connsiteX101" fmla="*/ 676911 w 922746"/>
                  <a:gd name="connsiteY101" fmla="*/ 1225272 h 1798375"/>
                  <a:gd name="connsiteX102" fmla="*/ 676489 w 922746"/>
                  <a:gd name="connsiteY102" fmla="*/ 1295584 h 1798375"/>
                  <a:gd name="connsiteX103" fmla="*/ 595364 w 922746"/>
                  <a:gd name="connsiteY103" fmla="*/ 1448725 h 1798375"/>
                  <a:gd name="connsiteX104" fmla="*/ 517754 w 922746"/>
                  <a:gd name="connsiteY104" fmla="*/ 1575428 h 1798375"/>
                  <a:gd name="connsiteX105" fmla="*/ 482464 w 922746"/>
                  <a:gd name="connsiteY105" fmla="*/ 1647850 h 1798375"/>
                  <a:gd name="connsiteX106" fmla="*/ 403026 w 922746"/>
                  <a:gd name="connsiteY106" fmla="*/ 1764991 h 1798375"/>
                  <a:gd name="connsiteX107" fmla="*/ 300671 w 922746"/>
                  <a:gd name="connsiteY107" fmla="*/ 1791147 h 179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922746" h="1798375">
                    <a:moveTo>
                      <a:pt x="300671" y="1791147"/>
                    </a:moveTo>
                    <a:cubicBezTo>
                      <a:pt x="266928" y="1786225"/>
                      <a:pt x="242323" y="1773428"/>
                      <a:pt x="218844" y="1748678"/>
                    </a:cubicBezTo>
                    <a:cubicBezTo>
                      <a:pt x="193677" y="1722100"/>
                      <a:pt x="175540" y="1688209"/>
                      <a:pt x="154450" y="1628866"/>
                    </a:cubicBezTo>
                    <a:cubicBezTo>
                      <a:pt x="129705" y="1558975"/>
                      <a:pt x="102991" y="1506241"/>
                      <a:pt x="31427" y="1385584"/>
                    </a:cubicBezTo>
                    <a:cubicBezTo>
                      <a:pt x="13149" y="1354647"/>
                      <a:pt x="2464" y="1329475"/>
                      <a:pt x="-3160" y="1303319"/>
                    </a:cubicBezTo>
                    <a:cubicBezTo>
                      <a:pt x="-6394" y="1288553"/>
                      <a:pt x="-6815" y="1251850"/>
                      <a:pt x="-4003" y="1240037"/>
                    </a:cubicBezTo>
                    <a:cubicBezTo>
                      <a:pt x="1480" y="1217819"/>
                      <a:pt x="9213" y="1200100"/>
                      <a:pt x="21726" y="1181397"/>
                    </a:cubicBezTo>
                    <a:cubicBezTo>
                      <a:pt x="31005" y="1167616"/>
                      <a:pt x="55329" y="1143147"/>
                      <a:pt x="70091" y="1132881"/>
                    </a:cubicBezTo>
                    <a:cubicBezTo>
                      <a:pt x="114239" y="1102225"/>
                      <a:pt x="170619" y="1082819"/>
                      <a:pt x="245838" y="1072553"/>
                    </a:cubicBezTo>
                    <a:cubicBezTo>
                      <a:pt x="258211" y="1070866"/>
                      <a:pt x="268475" y="1069319"/>
                      <a:pt x="268615" y="1069319"/>
                    </a:cubicBezTo>
                    <a:cubicBezTo>
                      <a:pt x="269318" y="1068897"/>
                      <a:pt x="265944" y="1035287"/>
                      <a:pt x="264116" y="1024881"/>
                    </a:cubicBezTo>
                    <a:cubicBezTo>
                      <a:pt x="262991" y="1018272"/>
                      <a:pt x="257930" y="999006"/>
                      <a:pt x="252868" y="981991"/>
                    </a:cubicBezTo>
                    <a:cubicBezTo>
                      <a:pt x="235715" y="925319"/>
                      <a:pt x="229248" y="895506"/>
                      <a:pt x="233888" y="895506"/>
                    </a:cubicBezTo>
                    <a:cubicBezTo>
                      <a:pt x="237543" y="895506"/>
                      <a:pt x="256383" y="931787"/>
                      <a:pt x="279722" y="983678"/>
                    </a:cubicBezTo>
                    <a:lnTo>
                      <a:pt x="288018" y="1002241"/>
                    </a:lnTo>
                    <a:lnTo>
                      <a:pt x="289142" y="994928"/>
                    </a:lnTo>
                    <a:cubicBezTo>
                      <a:pt x="289845" y="990850"/>
                      <a:pt x="289986" y="965819"/>
                      <a:pt x="289705" y="939100"/>
                    </a:cubicBezTo>
                    <a:cubicBezTo>
                      <a:pt x="289142" y="891569"/>
                      <a:pt x="289002" y="890022"/>
                      <a:pt x="284081" y="859647"/>
                    </a:cubicBezTo>
                    <a:cubicBezTo>
                      <a:pt x="277613" y="820272"/>
                      <a:pt x="271568" y="786381"/>
                      <a:pt x="258492" y="717616"/>
                    </a:cubicBezTo>
                    <a:cubicBezTo>
                      <a:pt x="242886" y="634787"/>
                      <a:pt x="240074" y="619037"/>
                      <a:pt x="235294" y="582616"/>
                    </a:cubicBezTo>
                    <a:cubicBezTo>
                      <a:pt x="229529" y="538600"/>
                      <a:pt x="227842" y="470256"/>
                      <a:pt x="231779" y="437069"/>
                    </a:cubicBezTo>
                    <a:cubicBezTo>
                      <a:pt x="237965" y="384194"/>
                      <a:pt x="252025" y="337366"/>
                      <a:pt x="274801" y="293912"/>
                    </a:cubicBezTo>
                    <a:cubicBezTo>
                      <a:pt x="298703" y="247928"/>
                      <a:pt x="324292" y="217975"/>
                      <a:pt x="376875" y="173537"/>
                    </a:cubicBezTo>
                    <a:lnTo>
                      <a:pt x="398246" y="155537"/>
                    </a:lnTo>
                    <a:lnTo>
                      <a:pt x="402464" y="144709"/>
                    </a:lnTo>
                    <a:cubicBezTo>
                      <a:pt x="404714" y="138803"/>
                      <a:pt x="409494" y="124178"/>
                      <a:pt x="413009" y="112225"/>
                    </a:cubicBezTo>
                    <a:cubicBezTo>
                      <a:pt x="416524" y="100272"/>
                      <a:pt x="421304" y="85647"/>
                      <a:pt x="423413" y="79881"/>
                    </a:cubicBezTo>
                    <a:cubicBezTo>
                      <a:pt x="430021" y="62725"/>
                      <a:pt x="435364" y="50350"/>
                      <a:pt x="435926" y="50912"/>
                    </a:cubicBezTo>
                    <a:cubicBezTo>
                      <a:pt x="436207" y="51194"/>
                      <a:pt x="434661" y="57662"/>
                      <a:pt x="432271" y="65256"/>
                    </a:cubicBezTo>
                    <a:cubicBezTo>
                      <a:pt x="426366" y="84662"/>
                      <a:pt x="423694" y="100412"/>
                      <a:pt x="423694" y="116022"/>
                    </a:cubicBezTo>
                    <a:cubicBezTo>
                      <a:pt x="423694" y="130366"/>
                      <a:pt x="424960" y="134725"/>
                      <a:pt x="429318" y="134725"/>
                    </a:cubicBezTo>
                    <a:cubicBezTo>
                      <a:pt x="432552" y="134725"/>
                      <a:pt x="465874" y="118272"/>
                      <a:pt x="482183" y="108709"/>
                    </a:cubicBezTo>
                    <a:cubicBezTo>
                      <a:pt x="494555" y="101397"/>
                      <a:pt x="504397" y="93803"/>
                      <a:pt x="507350" y="89162"/>
                    </a:cubicBezTo>
                    <a:cubicBezTo>
                      <a:pt x="510724" y="83959"/>
                      <a:pt x="513536" y="66803"/>
                      <a:pt x="515786" y="37834"/>
                    </a:cubicBezTo>
                    <a:cubicBezTo>
                      <a:pt x="517473" y="14912"/>
                      <a:pt x="519441" y="-838"/>
                      <a:pt x="520988" y="-5759"/>
                    </a:cubicBezTo>
                    <a:cubicBezTo>
                      <a:pt x="521128" y="-6181"/>
                      <a:pt x="521691" y="14912"/>
                      <a:pt x="522113" y="41209"/>
                    </a:cubicBezTo>
                    <a:cubicBezTo>
                      <a:pt x="522816" y="78053"/>
                      <a:pt x="523519" y="90428"/>
                      <a:pt x="525065" y="95350"/>
                    </a:cubicBezTo>
                    <a:lnTo>
                      <a:pt x="527174" y="101678"/>
                    </a:lnTo>
                    <a:lnTo>
                      <a:pt x="528158" y="96053"/>
                    </a:lnTo>
                    <a:cubicBezTo>
                      <a:pt x="528580" y="92959"/>
                      <a:pt x="529705" y="81287"/>
                      <a:pt x="530689" y="70037"/>
                    </a:cubicBezTo>
                    <a:cubicBezTo>
                      <a:pt x="532376" y="48662"/>
                      <a:pt x="534485" y="38537"/>
                      <a:pt x="534626" y="50631"/>
                    </a:cubicBezTo>
                    <a:cubicBezTo>
                      <a:pt x="534766" y="61881"/>
                      <a:pt x="537719" y="78897"/>
                      <a:pt x="540390" y="84803"/>
                    </a:cubicBezTo>
                    <a:cubicBezTo>
                      <a:pt x="544468" y="93662"/>
                      <a:pt x="551497" y="99991"/>
                      <a:pt x="559371" y="102100"/>
                    </a:cubicBezTo>
                    <a:cubicBezTo>
                      <a:pt x="586928" y="109412"/>
                      <a:pt x="614907" y="128819"/>
                      <a:pt x="649635" y="164678"/>
                    </a:cubicBezTo>
                    <a:cubicBezTo>
                      <a:pt x="692657" y="209397"/>
                      <a:pt x="714731" y="256787"/>
                      <a:pt x="721761" y="319647"/>
                    </a:cubicBezTo>
                    <a:cubicBezTo>
                      <a:pt x="723589" y="335819"/>
                      <a:pt x="723589" y="380397"/>
                      <a:pt x="721761" y="397694"/>
                    </a:cubicBezTo>
                    <a:cubicBezTo>
                      <a:pt x="719933" y="414428"/>
                      <a:pt x="715434" y="441006"/>
                      <a:pt x="712622" y="451131"/>
                    </a:cubicBezTo>
                    <a:cubicBezTo>
                      <a:pt x="711357" y="455350"/>
                      <a:pt x="710092" y="465897"/>
                      <a:pt x="709529" y="474475"/>
                    </a:cubicBezTo>
                    <a:cubicBezTo>
                      <a:pt x="708123" y="500491"/>
                      <a:pt x="710092" y="506819"/>
                      <a:pt x="745382" y="592459"/>
                    </a:cubicBezTo>
                    <a:cubicBezTo>
                      <a:pt x="761831" y="632537"/>
                      <a:pt x="773782" y="675850"/>
                      <a:pt x="780109" y="719022"/>
                    </a:cubicBezTo>
                    <a:cubicBezTo>
                      <a:pt x="782780" y="737444"/>
                      <a:pt x="786436" y="775131"/>
                      <a:pt x="786436" y="785397"/>
                    </a:cubicBezTo>
                    <a:lnTo>
                      <a:pt x="786436" y="792709"/>
                    </a:lnTo>
                    <a:lnTo>
                      <a:pt x="794591" y="793553"/>
                    </a:lnTo>
                    <a:cubicBezTo>
                      <a:pt x="830724" y="797209"/>
                      <a:pt x="843940" y="800444"/>
                      <a:pt x="864468" y="810287"/>
                    </a:cubicBezTo>
                    <a:cubicBezTo>
                      <a:pt x="902148" y="828287"/>
                      <a:pt x="921128" y="858662"/>
                      <a:pt x="916067" y="892694"/>
                    </a:cubicBezTo>
                    <a:cubicBezTo>
                      <a:pt x="912693" y="915897"/>
                      <a:pt x="905522" y="932209"/>
                      <a:pt x="872341" y="990991"/>
                    </a:cubicBezTo>
                    <a:cubicBezTo>
                      <a:pt x="855891" y="1019819"/>
                      <a:pt x="850408" y="1031209"/>
                      <a:pt x="842675" y="1051319"/>
                    </a:cubicBezTo>
                    <a:cubicBezTo>
                      <a:pt x="819055" y="1113334"/>
                      <a:pt x="806401" y="1133866"/>
                      <a:pt x="785452" y="1143850"/>
                    </a:cubicBezTo>
                    <a:cubicBezTo>
                      <a:pt x="774345" y="1149194"/>
                      <a:pt x="757332" y="1149475"/>
                      <a:pt x="745944" y="1144412"/>
                    </a:cubicBezTo>
                    <a:cubicBezTo>
                      <a:pt x="728791" y="1136959"/>
                      <a:pt x="716278" y="1116287"/>
                      <a:pt x="701656" y="1071287"/>
                    </a:cubicBezTo>
                    <a:cubicBezTo>
                      <a:pt x="689845" y="1035006"/>
                      <a:pt x="683237" y="1019537"/>
                      <a:pt x="659195" y="970037"/>
                    </a:cubicBezTo>
                    <a:cubicBezTo>
                      <a:pt x="648088" y="947256"/>
                      <a:pt x="637684" y="924194"/>
                      <a:pt x="635997" y="918709"/>
                    </a:cubicBezTo>
                    <a:cubicBezTo>
                      <a:pt x="632060" y="906334"/>
                      <a:pt x="630654" y="882991"/>
                      <a:pt x="633185" y="871741"/>
                    </a:cubicBezTo>
                    <a:cubicBezTo>
                      <a:pt x="635575" y="860631"/>
                      <a:pt x="643729" y="845866"/>
                      <a:pt x="652728" y="836022"/>
                    </a:cubicBezTo>
                    <a:cubicBezTo>
                      <a:pt x="673114" y="814084"/>
                      <a:pt x="703905" y="801287"/>
                      <a:pt x="751708" y="794959"/>
                    </a:cubicBezTo>
                    <a:cubicBezTo>
                      <a:pt x="759441" y="793975"/>
                      <a:pt x="759722" y="798194"/>
                      <a:pt x="749599" y="759803"/>
                    </a:cubicBezTo>
                    <a:cubicBezTo>
                      <a:pt x="740601" y="725491"/>
                      <a:pt x="724573" y="672756"/>
                      <a:pt x="719090" y="658834"/>
                    </a:cubicBezTo>
                    <a:cubicBezTo>
                      <a:pt x="696032" y="600897"/>
                      <a:pt x="658773" y="555616"/>
                      <a:pt x="629107" y="549428"/>
                    </a:cubicBezTo>
                    <a:cubicBezTo>
                      <a:pt x="609705" y="545491"/>
                      <a:pt x="590865" y="554491"/>
                      <a:pt x="582288" y="571787"/>
                    </a:cubicBezTo>
                    <a:lnTo>
                      <a:pt x="577649" y="581209"/>
                    </a:lnTo>
                    <a:lnTo>
                      <a:pt x="577789" y="602303"/>
                    </a:lnTo>
                    <a:cubicBezTo>
                      <a:pt x="578070" y="621850"/>
                      <a:pt x="578352" y="624944"/>
                      <a:pt x="583413" y="644491"/>
                    </a:cubicBezTo>
                    <a:lnTo>
                      <a:pt x="588896" y="665584"/>
                    </a:lnTo>
                    <a:lnTo>
                      <a:pt x="602956" y="667975"/>
                    </a:lnTo>
                    <a:cubicBezTo>
                      <a:pt x="625733" y="671912"/>
                      <a:pt x="642042" y="679366"/>
                      <a:pt x="653009" y="691178"/>
                    </a:cubicBezTo>
                    <a:cubicBezTo>
                      <a:pt x="668756" y="707912"/>
                      <a:pt x="665241" y="727037"/>
                      <a:pt x="638387" y="772037"/>
                    </a:cubicBezTo>
                    <a:cubicBezTo>
                      <a:pt x="631216" y="783991"/>
                      <a:pt x="622077" y="802131"/>
                      <a:pt x="617578" y="812959"/>
                    </a:cubicBezTo>
                    <a:cubicBezTo>
                      <a:pt x="608018" y="835741"/>
                      <a:pt x="601550" y="846850"/>
                      <a:pt x="593677" y="853881"/>
                    </a:cubicBezTo>
                    <a:cubicBezTo>
                      <a:pt x="586647" y="860350"/>
                      <a:pt x="582991" y="861756"/>
                      <a:pt x="573290" y="861756"/>
                    </a:cubicBezTo>
                    <a:cubicBezTo>
                      <a:pt x="563308" y="861756"/>
                      <a:pt x="557824" y="859366"/>
                      <a:pt x="551216" y="852053"/>
                    </a:cubicBezTo>
                    <a:cubicBezTo>
                      <a:pt x="544889" y="845022"/>
                      <a:pt x="541234" y="837569"/>
                      <a:pt x="531814" y="811834"/>
                    </a:cubicBezTo>
                    <a:cubicBezTo>
                      <a:pt x="527877" y="801006"/>
                      <a:pt x="518738" y="780194"/>
                      <a:pt x="511568" y="765428"/>
                    </a:cubicBezTo>
                    <a:cubicBezTo>
                      <a:pt x="504397" y="750803"/>
                      <a:pt x="497789" y="736178"/>
                      <a:pt x="496664" y="733084"/>
                    </a:cubicBezTo>
                    <a:cubicBezTo>
                      <a:pt x="493852" y="724366"/>
                      <a:pt x="494415" y="710303"/>
                      <a:pt x="497930" y="702569"/>
                    </a:cubicBezTo>
                    <a:cubicBezTo>
                      <a:pt x="504257" y="688225"/>
                      <a:pt x="521691" y="675991"/>
                      <a:pt x="542499" y="671069"/>
                    </a:cubicBezTo>
                    <a:cubicBezTo>
                      <a:pt x="547983" y="669803"/>
                      <a:pt x="553044" y="668678"/>
                      <a:pt x="553888" y="668397"/>
                    </a:cubicBezTo>
                    <a:cubicBezTo>
                      <a:pt x="556278" y="667694"/>
                      <a:pt x="548123" y="637881"/>
                      <a:pt x="542921" y="628037"/>
                    </a:cubicBezTo>
                    <a:cubicBezTo>
                      <a:pt x="537438" y="617631"/>
                      <a:pt x="528439" y="609334"/>
                      <a:pt x="520425" y="607225"/>
                    </a:cubicBezTo>
                    <a:cubicBezTo>
                      <a:pt x="512271" y="604975"/>
                      <a:pt x="497508" y="606100"/>
                      <a:pt x="489353" y="609756"/>
                    </a:cubicBezTo>
                    <a:cubicBezTo>
                      <a:pt x="469951" y="618334"/>
                      <a:pt x="454063" y="648850"/>
                      <a:pt x="444784" y="694694"/>
                    </a:cubicBezTo>
                    <a:cubicBezTo>
                      <a:pt x="440425" y="716209"/>
                      <a:pt x="437895" y="738006"/>
                      <a:pt x="434801" y="779491"/>
                    </a:cubicBezTo>
                    <a:cubicBezTo>
                      <a:pt x="431287" y="827725"/>
                      <a:pt x="427209" y="871741"/>
                      <a:pt x="423554" y="900428"/>
                    </a:cubicBezTo>
                    <a:cubicBezTo>
                      <a:pt x="420742" y="923209"/>
                      <a:pt x="415821" y="954709"/>
                      <a:pt x="414415" y="959209"/>
                    </a:cubicBezTo>
                    <a:cubicBezTo>
                      <a:pt x="413993" y="960475"/>
                      <a:pt x="413993" y="961600"/>
                      <a:pt x="414415" y="961600"/>
                    </a:cubicBezTo>
                    <a:cubicBezTo>
                      <a:pt x="414696" y="961600"/>
                      <a:pt x="416102" y="958225"/>
                      <a:pt x="417508" y="954287"/>
                    </a:cubicBezTo>
                    <a:cubicBezTo>
                      <a:pt x="425100" y="930662"/>
                      <a:pt x="448861" y="894100"/>
                      <a:pt x="456313" y="894100"/>
                    </a:cubicBezTo>
                    <a:cubicBezTo>
                      <a:pt x="458422" y="894100"/>
                      <a:pt x="458844" y="895366"/>
                      <a:pt x="458844" y="901272"/>
                    </a:cubicBezTo>
                    <a:cubicBezTo>
                      <a:pt x="458844" y="915053"/>
                      <a:pt x="444081" y="970037"/>
                      <a:pt x="423132" y="1034022"/>
                    </a:cubicBezTo>
                    <a:cubicBezTo>
                      <a:pt x="417367" y="1051741"/>
                      <a:pt x="412728" y="1066506"/>
                      <a:pt x="413009" y="1066647"/>
                    </a:cubicBezTo>
                    <a:cubicBezTo>
                      <a:pt x="413290" y="1066928"/>
                      <a:pt x="421304" y="1068053"/>
                      <a:pt x="430865" y="1069178"/>
                    </a:cubicBezTo>
                    <a:cubicBezTo>
                      <a:pt x="520425" y="1079725"/>
                      <a:pt x="588193" y="1108412"/>
                      <a:pt x="634591" y="1155662"/>
                    </a:cubicBezTo>
                    <a:cubicBezTo>
                      <a:pt x="656243" y="1177600"/>
                      <a:pt x="670302" y="1200803"/>
                      <a:pt x="676911" y="1225272"/>
                    </a:cubicBezTo>
                    <a:cubicBezTo>
                      <a:pt x="681550" y="1242428"/>
                      <a:pt x="681410" y="1274350"/>
                      <a:pt x="676489" y="1295584"/>
                    </a:cubicBezTo>
                    <a:cubicBezTo>
                      <a:pt x="666647" y="1337772"/>
                      <a:pt x="646120" y="1376584"/>
                      <a:pt x="595364" y="1448725"/>
                    </a:cubicBezTo>
                    <a:cubicBezTo>
                      <a:pt x="547701" y="1516506"/>
                      <a:pt x="541937" y="1525928"/>
                      <a:pt x="517754" y="1575428"/>
                    </a:cubicBezTo>
                    <a:cubicBezTo>
                      <a:pt x="508053" y="1595537"/>
                      <a:pt x="492025" y="1628162"/>
                      <a:pt x="482464" y="1647850"/>
                    </a:cubicBezTo>
                    <a:cubicBezTo>
                      <a:pt x="448439" y="1717600"/>
                      <a:pt x="430865" y="1743756"/>
                      <a:pt x="403026" y="1764991"/>
                    </a:cubicBezTo>
                    <a:cubicBezTo>
                      <a:pt x="374204" y="1787069"/>
                      <a:pt x="337367" y="1796491"/>
                      <a:pt x="300671" y="1791147"/>
                    </a:cubicBezTo>
                    <a:close/>
                  </a:path>
                </a:pathLst>
              </a:custGeom>
              <a:grpFill/>
              <a:ln w="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D68F8C5B-6057-2431-2A77-151CB9FBFC4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 flipV="1">
                <a:off x="6247722" y="4153176"/>
                <a:ext cx="137933" cy="320937"/>
              </a:xfrm>
              <a:custGeom>
                <a:avLst/>
                <a:gdLst>
                  <a:gd name="connsiteX0" fmla="*/ 138019 w 429871"/>
                  <a:gd name="connsiteY0" fmla="*/ 993985 h 1000206"/>
                  <a:gd name="connsiteX1" fmla="*/ 103713 w 429871"/>
                  <a:gd name="connsiteY1" fmla="*/ 979079 h 1000206"/>
                  <a:gd name="connsiteX2" fmla="*/ 67580 w 429871"/>
                  <a:gd name="connsiteY2" fmla="*/ 916923 h 1000206"/>
                  <a:gd name="connsiteX3" fmla="*/ 25682 w 429871"/>
                  <a:gd name="connsiteY3" fmla="*/ 829594 h 1000206"/>
                  <a:gd name="connsiteX4" fmla="*/ -1173 w 429871"/>
                  <a:gd name="connsiteY4" fmla="*/ 762094 h 1000206"/>
                  <a:gd name="connsiteX5" fmla="*/ 70673 w 429871"/>
                  <a:gd name="connsiteY5" fmla="*/ 671673 h 1000206"/>
                  <a:gd name="connsiteX6" fmla="*/ 115805 w 429871"/>
                  <a:gd name="connsiteY6" fmla="*/ 661548 h 1000206"/>
                  <a:gd name="connsiteX7" fmla="*/ 122975 w 429871"/>
                  <a:gd name="connsiteY7" fmla="*/ 660563 h 1000206"/>
                  <a:gd name="connsiteX8" fmla="*/ 122272 w 429871"/>
                  <a:gd name="connsiteY8" fmla="*/ 654094 h 1000206"/>
                  <a:gd name="connsiteX9" fmla="*/ 118195 w 429871"/>
                  <a:gd name="connsiteY9" fmla="*/ 634126 h 1000206"/>
                  <a:gd name="connsiteX10" fmla="*/ 103713 w 429871"/>
                  <a:gd name="connsiteY10" fmla="*/ 572954 h 1000206"/>
                  <a:gd name="connsiteX11" fmla="*/ 105963 w 429871"/>
                  <a:gd name="connsiteY11" fmla="*/ 571548 h 1000206"/>
                  <a:gd name="connsiteX12" fmla="*/ 112149 w 429871"/>
                  <a:gd name="connsiteY12" fmla="*/ 582798 h 1000206"/>
                  <a:gd name="connsiteX13" fmla="*/ 125646 w 429871"/>
                  <a:gd name="connsiteY13" fmla="*/ 612329 h 1000206"/>
                  <a:gd name="connsiteX14" fmla="*/ 135348 w 429871"/>
                  <a:gd name="connsiteY14" fmla="*/ 633423 h 1000206"/>
                  <a:gd name="connsiteX15" fmla="*/ 136332 w 429871"/>
                  <a:gd name="connsiteY15" fmla="*/ 618657 h 1000206"/>
                  <a:gd name="connsiteX16" fmla="*/ 120585 w 429871"/>
                  <a:gd name="connsiteY16" fmla="*/ 476626 h 1000206"/>
                  <a:gd name="connsiteX17" fmla="*/ 102307 w 429871"/>
                  <a:gd name="connsiteY17" fmla="*/ 354282 h 1000206"/>
                  <a:gd name="connsiteX18" fmla="*/ 124803 w 429871"/>
                  <a:gd name="connsiteY18" fmla="*/ 224204 h 1000206"/>
                  <a:gd name="connsiteX19" fmla="*/ 204240 w 429871"/>
                  <a:gd name="connsiteY19" fmla="*/ 127876 h 1000206"/>
                  <a:gd name="connsiteX20" fmla="*/ 255559 w 429871"/>
                  <a:gd name="connsiteY20" fmla="*/ 96938 h 1000206"/>
                  <a:gd name="connsiteX21" fmla="*/ 323748 w 429871"/>
                  <a:gd name="connsiteY21" fmla="*/ 74438 h 1000206"/>
                  <a:gd name="connsiteX22" fmla="*/ 375207 w 429871"/>
                  <a:gd name="connsiteY22" fmla="*/ 54469 h 1000206"/>
                  <a:gd name="connsiteX23" fmla="*/ 393344 w 429871"/>
                  <a:gd name="connsiteY23" fmla="*/ 329 h 1000206"/>
                  <a:gd name="connsiteX24" fmla="*/ 394188 w 429871"/>
                  <a:gd name="connsiteY24" fmla="*/ -5437 h 1000206"/>
                  <a:gd name="connsiteX25" fmla="*/ 395312 w 429871"/>
                  <a:gd name="connsiteY25" fmla="*/ 25782 h 1000206"/>
                  <a:gd name="connsiteX26" fmla="*/ 402061 w 429871"/>
                  <a:gd name="connsiteY26" fmla="*/ 41110 h 1000206"/>
                  <a:gd name="connsiteX27" fmla="*/ 405717 w 429871"/>
                  <a:gd name="connsiteY27" fmla="*/ 22407 h 1000206"/>
                  <a:gd name="connsiteX28" fmla="*/ 406560 w 429871"/>
                  <a:gd name="connsiteY28" fmla="*/ 18891 h 1000206"/>
                  <a:gd name="connsiteX29" fmla="*/ 406982 w 429871"/>
                  <a:gd name="connsiteY29" fmla="*/ 22407 h 1000206"/>
                  <a:gd name="connsiteX30" fmla="*/ 417246 w 429871"/>
                  <a:gd name="connsiteY30" fmla="*/ 68532 h 1000206"/>
                  <a:gd name="connsiteX31" fmla="*/ 428494 w 429871"/>
                  <a:gd name="connsiteY31" fmla="*/ 148688 h 1000206"/>
                  <a:gd name="connsiteX32" fmla="*/ 414856 w 429871"/>
                  <a:gd name="connsiteY32" fmla="*/ 257813 h 1000206"/>
                  <a:gd name="connsiteX33" fmla="*/ 375207 w 429871"/>
                  <a:gd name="connsiteY33" fmla="*/ 337829 h 1000206"/>
                  <a:gd name="connsiteX34" fmla="*/ 308986 w 429871"/>
                  <a:gd name="connsiteY34" fmla="*/ 373829 h 1000206"/>
                  <a:gd name="connsiteX35" fmla="*/ 274539 w 429871"/>
                  <a:gd name="connsiteY35" fmla="*/ 385079 h 1000206"/>
                  <a:gd name="connsiteX36" fmla="*/ 235172 w 429871"/>
                  <a:gd name="connsiteY36" fmla="*/ 430923 h 1000206"/>
                  <a:gd name="connsiteX37" fmla="*/ 220409 w 429871"/>
                  <a:gd name="connsiteY37" fmla="*/ 515298 h 1000206"/>
                  <a:gd name="connsiteX38" fmla="*/ 211270 w 429871"/>
                  <a:gd name="connsiteY38" fmla="*/ 598969 h 1000206"/>
                  <a:gd name="connsiteX39" fmla="*/ 210427 w 429871"/>
                  <a:gd name="connsiteY39" fmla="*/ 605298 h 1000206"/>
                  <a:gd name="connsiteX40" fmla="*/ 213942 w 429871"/>
                  <a:gd name="connsiteY40" fmla="*/ 597282 h 1000206"/>
                  <a:gd name="connsiteX41" fmla="*/ 233204 w 429871"/>
                  <a:gd name="connsiteY41" fmla="*/ 568876 h 1000206"/>
                  <a:gd name="connsiteX42" fmla="*/ 222518 w 429871"/>
                  <a:gd name="connsiteY42" fmla="*/ 619079 h 1000206"/>
                  <a:gd name="connsiteX43" fmla="*/ 209864 w 429871"/>
                  <a:gd name="connsiteY43" fmla="*/ 659719 h 1000206"/>
                  <a:gd name="connsiteX44" fmla="*/ 215066 w 429871"/>
                  <a:gd name="connsiteY44" fmla="*/ 662954 h 1000206"/>
                  <a:gd name="connsiteX45" fmla="*/ 252044 w 429871"/>
                  <a:gd name="connsiteY45" fmla="*/ 673923 h 1000206"/>
                  <a:gd name="connsiteX46" fmla="*/ 291692 w 429871"/>
                  <a:gd name="connsiteY46" fmla="*/ 702048 h 1000206"/>
                  <a:gd name="connsiteX47" fmla="*/ 301253 w 429871"/>
                  <a:gd name="connsiteY47" fmla="*/ 795141 h 1000206"/>
                  <a:gd name="connsiteX48" fmla="*/ 265682 w 429871"/>
                  <a:gd name="connsiteY48" fmla="*/ 855610 h 1000206"/>
                  <a:gd name="connsiteX49" fmla="*/ 234469 w 429871"/>
                  <a:gd name="connsiteY49" fmla="*/ 911438 h 1000206"/>
                  <a:gd name="connsiteX50" fmla="*/ 175418 w 429871"/>
                  <a:gd name="connsiteY50" fmla="*/ 989063 h 1000206"/>
                  <a:gd name="connsiteX51" fmla="*/ 151516 w 429871"/>
                  <a:gd name="connsiteY51" fmla="*/ 994688 h 1000206"/>
                  <a:gd name="connsiteX52" fmla="*/ 138019 w 429871"/>
                  <a:gd name="connsiteY52" fmla="*/ 993985 h 100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29871" h="1000206">
                    <a:moveTo>
                      <a:pt x="138019" y="993985"/>
                    </a:moveTo>
                    <a:cubicBezTo>
                      <a:pt x="123116" y="992298"/>
                      <a:pt x="113414" y="988079"/>
                      <a:pt x="103713" y="979079"/>
                    </a:cubicBezTo>
                    <a:cubicBezTo>
                      <a:pt x="88247" y="964735"/>
                      <a:pt x="80655" y="951798"/>
                      <a:pt x="67580" y="916923"/>
                    </a:cubicBezTo>
                    <a:cubicBezTo>
                      <a:pt x="58160" y="891891"/>
                      <a:pt x="42272" y="858704"/>
                      <a:pt x="25682" y="829594"/>
                    </a:cubicBezTo>
                    <a:cubicBezTo>
                      <a:pt x="3889" y="791063"/>
                      <a:pt x="93" y="781782"/>
                      <a:pt x="-1173" y="762094"/>
                    </a:cubicBezTo>
                    <a:cubicBezTo>
                      <a:pt x="-3985" y="720469"/>
                      <a:pt x="22167" y="687563"/>
                      <a:pt x="70673" y="671673"/>
                    </a:cubicBezTo>
                    <a:cubicBezTo>
                      <a:pt x="81921" y="667876"/>
                      <a:pt x="102448" y="663376"/>
                      <a:pt x="115805" y="661548"/>
                    </a:cubicBezTo>
                    <a:lnTo>
                      <a:pt x="122975" y="660563"/>
                    </a:lnTo>
                    <a:lnTo>
                      <a:pt x="122272" y="654094"/>
                    </a:lnTo>
                    <a:cubicBezTo>
                      <a:pt x="121991" y="650438"/>
                      <a:pt x="120022" y="641438"/>
                      <a:pt x="118195" y="634126"/>
                    </a:cubicBezTo>
                    <a:cubicBezTo>
                      <a:pt x="107509" y="592782"/>
                      <a:pt x="103713" y="576751"/>
                      <a:pt x="103713" y="572954"/>
                    </a:cubicBezTo>
                    <a:cubicBezTo>
                      <a:pt x="103854" y="568876"/>
                      <a:pt x="103854" y="568876"/>
                      <a:pt x="105963" y="571548"/>
                    </a:cubicBezTo>
                    <a:cubicBezTo>
                      <a:pt x="107228" y="573094"/>
                      <a:pt x="109899" y="578157"/>
                      <a:pt x="112149" y="582798"/>
                    </a:cubicBezTo>
                    <a:cubicBezTo>
                      <a:pt x="114258" y="587438"/>
                      <a:pt x="120304" y="600798"/>
                      <a:pt x="125646" y="612329"/>
                    </a:cubicBezTo>
                    <a:lnTo>
                      <a:pt x="135348" y="633423"/>
                    </a:lnTo>
                    <a:lnTo>
                      <a:pt x="136332" y="618657"/>
                    </a:lnTo>
                    <a:cubicBezTo>
                      <a:pt x="138441" y="583501"/>
                      <a:pt x="136472" y="565501"/>
                      <a:pt x="120585" y="476626"/>
                    </a:cubicBezTo>
                    <a:cubicBezTo>
                      <a:pt x="108353" y="408423"/>
                      <a:pt x="104416" y="382407"/>
                      <a:pt x="102307" y="354282"/>
                    </a:cubicBezTo>
                    <a:cubicBezTo>
                      <a:pt x="98230" y="303094"/>
                      <a:pt x="104697" y="265829"/>
                      <a:pt x="124803" y="224204"/>
                    </a:cubicBezTo>
                    <a:cubicBezTo>
                      <a:pt x="143502" y="185532"/>
                      <a:pt x="169935" y="153329"/>
                      <a:pt x="204240" y="127876"/>
                    </a:cubicBezTo>
                    <a:cubicBezTo>
                      <a:pt x="220972" y="115501"/>
                      <a:pt x="231938" y="108751"/>
                      <a:pt x="255559" y="96938"/>
                    </a:cubicBezTo>
                    <a:cubicBezTo>
                      <a:pt x="281569" y="83860"/>
                      <a:pt x="303783" y="76548"/>
                      <a:pt x="323748" y="74438"/>
                    </a:cubicBezTo>
                    <a:cubicBezTo>
                      <a:pt x="352571" y="71344"/>
                      <a:pt x="365928" y="66141"/>
                      <a:pt x="375207" y="54469"/>
                    </a:cubicBezTo>
                    <a:cubicBezTo>
                      <a:pt x="384627" y="42516"/>
                      <a:pt x="393344" y="16501"/>
                      <a:pt x="393344" y="329"/>
                    </a:cubicBezTo>
                    <a:cubicBezTo>
                      <a:pt x="393344" y="-3327"/>
                      <a:pt x="393625" y="-5859"/>
                      <a:pt x="394188" y="-5437"/>
                    </a:cubicBezTo>
                    <a:cubicBezTo>
                      <a:pt x="394610" y="-5015"/>
                      <a:pt x="395031" y="9048"/>
                      <a:pt x="395312" y="25782"/>
                    </a:cubicBezTo>
                    <a:cubicBezTo>
                      <a:pt x="395875" y="64454"/>
                      <a:pt x="397140" y="67126"/>
                      <a:pt x="402061" y="41110"/>
                    </a:cubicBezTo>
                    <a:cubicBezTo>
                      <a:pt x="403608" y="32813"/>
                      <a:pt x="405295" y="24376"/>
                      <a:pt x="405717" y="22407"/>
                    </a:cubicBezTo>
                    <a:lnTo>
                      <a:pt x="406560" y="18891"/>
                    </a:lnTo>
                    <a:lnTo>
                      <a:pt x="406982" y="22407"/>
                    </a:lnTo>
                    <a:cubicBezTo>
                      <a:pt x="409794" y="41251"/>
                      <a:pt x="412606" y="53907"/>
                      <a:pt x="417246" y="68532"/>
                    </a:cubicBezTo>
                    <a:cubicBezTo>
                      <a:pt x="426806" y="98204"/>
                      <a:pt x="428494" y="110579"/>
                      <a:pt x="428494" y="148688"/>
                    </a:cubicBezTo>
                    <a:cubicBezTo>
                      <a:pt x="428494" y="197344"/>
                      <a:pt x="424838" y="226032"/>
                      <a:pt x="414856" y="257813"/>
                    </a:cubicBezTo>
                    <a:cubicBezTo>
                      <a:pt x="406139" y="285376"/>
                      <a:pt x="387298" y="323204"/>
                      <a:pt x="375207" y="337829"/>
                    </a:cubicBezTo>
                    <a:cubicBezTo>
                      <a:pt x="360585" y="355266"/>
                      <a:pt x="348494" y="362016"/>
                      <a:pt x="308986" y="373829"/>
                    </a:cubicBezTo>
                    <a:cubicBezTo>
                      <a:pt x="293098" y="378610"/>
                      <a:pt x="277632" y="383673"/>
                      <a:pt x="274539" y="385079"/>
                    </a:cubicBezTo>
                    <a:cubicBezTo>
                      <a:pt x="261885" y="390704"/>
                      <a:pt x="243467" y="412079"/>
                      <a:pt x="235172" y="430923"/>
                    </a:cubicBezTo>
                    <a:cubicBezTo>
                      <a:pt x="227017" y="449344"/>
                      <a:pt x="224908" y="461438"/>
                      <a:pt x="220409" y="515298"/>
                    </a:cubicBezTo>
                    <a:cubicBezTo>
                      <a:pt x="217878" y="545391"/>
                      <a:pt x="214926" y="572954"/>
                      <a:pt x="211270" y="598969"/>
                    </a:cubicBezTo>
                    <a:lnTo>
                      <a:pt x="210427" y="605298"/>
                    </a:lnTo>
                    <a:lnTo>
                      <a:pt x="213942" y="597282"/>
                    </a:lnTo>
                    <a:cubicBezTo>
                      <a:pt x="221112" y="581251"/>
                      <a:pt x="230673" y="567188"/>
                      <a:pt x="233204" y="568876"/>
                    </a:cubicBezTo>
                    <a:cubicBezTo>
                      <a:pt x="236297" y="570704"/>
                      <a:pt x="233625" y="583501"/>
                      <a:pt x="222518" y="619079"/>
                    </a:cubicBezTo>
                    <a:cubicBezTo>
                      <a:pt x="216051" y="640173"/>
                      <a:pt x="210286" y="658594"/>
                      <a:pt x="209864" y="659719"/>
                    </a:cubicBezTo>
                    <a:cubicBezTo>
                      <a:pt x="209161" y="661548"/>
                      <a:pt x="210286" y="662251"/>
                      <a:pt x="215066" y="662954"/>
                    </a:cubicBezTo>
                    <a:cubicBezTo>
                      <a:pt x="225611" y="664641"/>
                      <a:pt x="241921" y="669423"/>
                      <a:pt x="252044" y="673923"/>
                    </a:cubicBezTo>
                    <a:cubicBezTo>
                      <a:pt x="267088" y="680532"/>
                      <a:pt x="279320" y="689110"/>
                      <a:pt x="291692" y="702048"/>
                    </a:cubicBezTo>
                    <a:cubicBezTo>
                      <a:pt x="318124" y="729610"/>
                      <a:pt x="320655" y="753516"/>
                      <a:pt x="301253" y="795141"/>
                    </a:cubicBezTo>
                    <a:cubicBezTo>
                      <a:pt x="293379" y="812157"/>
                      <a:pt x="286490" y="823829"/>
                      <a:pt x="265682" y="855610"/>
                    </a:cubicBezTo>
                    <a:cubicBezTo>
                      <a:pt x="252184" y="876141"/>
                      <a:pt x="244873" y="889079"/>
                      <a:pt x="234469" y="911438"/>
                    </a:cubicBezTo>
                    <a:cubicBezTo>
                      <a:pt x="210005" y="963188"/>
                      <a:pt x="198476" y="978376"/>
                      <a:pt x="175418" y="989063"/>
                    </a:cubicBezTo>
                    <a:cubicBezTo>
                      <a:pt x="168529" y="992298"/>
                      <a:pt x="165154" y="993001"/>
                      <a:pt x="151516" y="994688"/>
                    </a:cubicBezTo>
                    <a:cubicBezTo>
                      <a:pt x="149548" y="994829"/>
                      <a:pt x="143502" y="994548"/>
                      <a:pt x="138019" y="993985"/>
                    </a:cubicBezTo>
                    <a:close/>
                  </a:path>
                </a:pathLst>
              </a:custGeom>
              <a:grpFill/>
              <a:ln w="1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viruses">
              <a:extLst>
                <a:ext uri="{FF2B5EF4-FFF2-40B4-BE49-F238E27FC236}">
                  <a16:creationId xmlns:a16="http://schemas.microsoft.com/office/drawing/2014/main" id="{6AA75AFF-4B89-72E2-C1AB-850AB25A4A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1216" y="502947"/>
              <a:ext cx="603983" cy="567095"/>
              <a:chOff x="7460207" y="4585998"/>
              <a:chExt cx="880454" cy="826706"/>
            </a:xfrm>
            <a:solidFill>
              <a:schemeClr val="accent6">
                <a:lumMod val="50000"/>
              </a:schemeClr>
            </a:solidFill>
          </p:grpSpPr>
          <p:pic>
            <p:nvPicPr>
              <p:cNvPr id="38" name="Graphique 37">
                <a:extLst>
                  <a:ext uri="{FF2B5EF4-FFF2-40B4-BE49-F238E27FC236}">
                    <a16:creationId xmlns:a16="http://schemas.microsoft.com/office/drawing/2014/main" id="{EDEBD677-2EE0-5A66-B5A3-1F97555C9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690929" y="4960773"/>
                <a:ext cx="454049" cy="451931"/>
              </a:xfrm>
              <a:prstGeom prst="rect">
                <a:avLst/>
              </a:prstGeom>
            </p:spPr>
          </p:pic>
          <p:pic>
            <p:nvPicPr>
              <p:cNvPr id="39" name="Graphique 38">
                <a:extLst>
                  <a:ext uri="{FF2B5EF4-FFF2-40B4-BE49-F238E27FC236}">
                    <a16:creationId xmlns:a16="http://schemas.microsoft.com/office/drawing/2014/main" id="{7E10D981-3B95-71D7-9033-332BE20DE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098430" y="4733456"/>
                <a:ext cx="242231" cy="241102"/>
              </a:xfrm>
              <a:prstGeom prst="rect">
                <a:avLst/>
              </a:prstGeom>
            </p:spPr>
          </p:pic>
          <p:pic>
            <p:nvPicPr>
              <p:cNvPr id="40" name="Graphique 39">
                <a:extLst>
                  <a:ext uri="{FF2B5EF4-FFF2-40B4-BE49-F238E27FC236}">
                    <a16:creationId xmlns:a16="http://schemas.microsoft.com/office/drawing/2014/main" id="{0249A6E2-E2EF-3BE4-E836-0E3904694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731455" y="4727700"/>
                <a:ext cx="198828" cy="197900"/>
              </a:xfrm>
              <a:prstGeom prst="rect">
                <a:avLst/>
              </a:prstGeom>
            </p:spPr>
          </p:pic>
          <p:pic>
            <p:nvPicPr>
              <p:cNvPr id="41" name="Graphique 40">
                <a:extLst>
                  <a:ext uri="{FF2B5EF4-FFF2-40B4-BE49-F238E27FC236}">
                    <a16:creationId xmlns:a16="http://schemas.microsoft.com/office/drawing/2014/main" id="{E549B169-9519-0E71-74E6-D81A8E626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460207" y="4622889"/>
                <a:ext cx="266240" cy="264998"/>
              </a:xfrm>
              <a:prstGeom prst="rect">
                <a:avLst/>
              </a:prstGeom>
            </p:spPr>
          </p:pic>
          <p:pic>
            <p:nvPicPr>
              <p:cNvPr id="42" name="Graphique 41">
                <a:extLst>
                  <a:ext uri="{FF2B5EF4-FFF2-40B4-BE49-F238E27FC236}">
                    <a16:creationId xmlns:a16="http://schemas.microsoft.com/office/drawing/2014/main" id="{99D41107-A14A-3317-FE87-E1078B7AF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977483" y="4753238"/>
                <a:ext cx="73756" cy="73412"/>
              </a:xfrm>
              <a:prstGeom prst="rect">
                <a:avLst/>
              </a:prstGeom>
            </p:spPr>
          </p:pic>
          <p:pic>
            <p:nvPicPr>
              <p:cNvPr id="43" name="Graphique 42">
                <a:extLst>
                  <a:ext uri="{FF2B5EF4-FFF2-40B4-BE49-F238E27FC236}">
                    <a16:creationId xmlns:a16="http://schemas.microsoft.com/office/drawing/2014/main" id="{77C220AE-5117-A095-A5CD-21E77B49F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888753" y="4585998"/>
                <a:ext cx="119988" cy="119428"/>
              </a:xfrm>
              <a:prstGeom prst="rect">
                <a:avLst/>
              </a:prstGeom>
            </p:spPr>
          </p:pic>
          <p:pic>
            <p:nvPicPr>
              <p:cNvPr id="44" name="Graphique 43">
                <a:extLst>
                  <a:ext uri="{FF2B5EF4-FFF2-40B4-BE49-F238E27FC236}">
                    <a16:creationId xmlns:a16="http://schemas.microsoft.com/office/drawing/2014/main" id="{66B3B2D7-7D4F-9587-8D1E-9EFD36A36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538801" y="5017389"/>
                <a:ext cx="52963" cy="52715"/>
              </a:xfrm>
              <a:prstGeom prst="rect">
                <a:avLst/>
              </a:prstGeom>
            </p:spPr>
          </p:pic>
          <p:pic>
            <p:nvPicPr>
              <p:cNvPr id="45" name="Graphique 44">
                <a:extLst>
                  <a:ext uri="{FF2B5EF4-FFF2-40B4-BE49-F238E27FC236}">
                    <a16:creationId xmlns:a16="http://schemas.microsoft.com/office/drawing/2014/main" id="{888F9EA3-8F4E-1B9C-E67B-5F546745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663121" y="4981544"/>
                <a:ext cx="36170" cy="36000"/>
              </a:xfrm>
              <a:prstGeom prst="rect">
                <a:avLst/>
              </a:prstGeom>
            </p:spPr>
          </p:pic>
          <p:pic>
            <p:nvPicPr>
              <p:cNvPr id="46" name="Graphique 45">
                <a:extLst>
                  <a:ext uri="{FF2B5EF4-FFF2-40B4-BE49-F238E27FC236}">
                    <a16:creationId xmlns:a16="http://schemas.microsoft.com/office/drawing/2014/main" id="{AF374974-97F6-B0B4-3DD6-B009A03EB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098443" y="4725114"/>
                <a:ext cx="36170" cy="36000"/>
              </a:xfrm>
              <a:prstGeom prst="rect">
                <a:avLst/>
              </a:prstGeom>
            </p:spPr>
          </p:pic>
          <p:pic>
            <p:nvPicPr>
              <p:cNvPr id="47" name="Graphique 46">
                <a:extLst>
                  <a:ext uri="{FF2B5EF4-FFF2-40B4-BE49-F238E27FC236}">
                    <a16:creationId xmlns:a16="http://schemas.microsoft.com/office/drawing/2014/main" id="{7172BB56-87FD-7E83-9983-6B2BE2E61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000352" y="4863737"/>
                <a:ext cx="36170" cy="36000"/>
              </a:xfrm>
              <a:prstGeom prst="rect">
                <a:avLst/>
              </a:prstGeom>
            </p:spPr>
          </p:pic>
          <p:pic>
            <p:nvPicPr>
              <p:cNvPr id="48" name="Graphique 47">
                <a:extLst>
                  <a:ext uri="{FF2B5EF4-FFF2-40B4-BE49-F238E27FC236}">
                    <a16:creationId xmlns:a16="http://schemas.microsoft.com/office/drawing/2014/main" id="{97D60E76-A034-43BF-169A-FE2305FF3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789580" y="4624577"/>
                <a:ext cx="36170" cy="36000"/>
              </a:xfrm>
              <a:prstGeom prst="rect">
                <a:avLst/>
              </a:prstGeom>
            </p:spPr>
          </p:pic>
        </p:grpSp>
        <p:sp>
          <p:nvSpPr>
            <p:cNvPr id="66" name="Snip Diagonal Corner Rectangle 34">
              <a:extLst>
                <a:ext uri="{FF2B5EF4-FFF2-40B4-BE49-F238E27FC236}">
                  <a16:creationId xmlns:a16="http://schemas.microsoft.com/office/drawing/2014/main" id="{67132F65-B768-1F71-0476-BA15BBABAEB6}"/>
                </a:ext>
              </a:extLst>
            </p:cNvPr>
            <p:cNvSpPr/>
            <p:nvPr/>
          </p:nvSpPr>
          <p:spPr>
            <a:xfrm>
              <a:off x="1008988" y="508000"/>
              <a:ext cx="30408674" cy="4351891"/>
            </a:xfrm>
            <a:prstGeom prst="snip2Diag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43EDE2C-7406-6317-049C-5B97A2CA80FB}"/>
                </a:ext>
              </a:extLst>
            </p:cNvPr>
            <p:cNvSpPr/>
            <p:nvPr/>
          </p:nvSpPr>
          <p:spPr>
            <a:xfrm>
              <a:off x="5030086" y="2798670"/>
              <a:ext cx="8640639" cy="2812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F6097726-1B29-3687-A568-B1D486A58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r="10183"/>
            <a:stretch/>
          </p:blipFill>
          <p:spPr>
            <a:xfrm>
              <a:off x="1031565" y="894125"/>
              <a:ext cx="3912436" cy="3965766"/>
            </a:xfrm>
            <a:prstGeom prst="rect">
              <a:avLst/>
            </a:prstGeom>
          </p:spPr>
        </p:pic>
        <p:pic>
          <p:nvPicPr>
            <p:cNvPr id="84" name="Image 83">
              <a:extLst>
                <a:ext uri="{FF2B5EF4-FFF2-40B4-BE49-F238E27FC236}">
                  <a16:creationId xmlns:a16="http://schemas.microsoft.com/office/drawing/2014/main" id="{BCF6D047-1795-3DB3-73DB-7BA91DF22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55884" y="492524"/>
              <a:ext cx="3416708" cy="1967982"/>
            </a:xfrm>
            <a:prstGeom prst="rect">
              <a:avLst/>
            </a:prstGeom>
          </p:spPr>
        </p:pic>
        <p:pic>
          <p:nvPicPr>
            <p:cNvPr id="1028" name="Picture 4" descr="Centre de Recherche Scientifique et Technique sur les Régions Arides |  CRSTRA">
              <a:extLst>
                <a:ext uri="{FF2B5EF4-FFF2-40B4-BE49-F238E27FC236}">
                  <a16:creationId xmlns:a16="http://schemas.microsoft.com/office/drawing/2014/main" id="{98CC3887-B82A-42C1-BE71-34EA91B0A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7260" y="2308742"/>
              <a:ext cx="3121356" cy="263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10">
            <a:extLst>
              <a:ext uri="{FF2B5EF4-FFF2-40B4-BE49-F238E27FC236}">
                <a16:creationId xmlns:a16="http://schemas.microsoft.com/office/drawing/2014/main" id="{22A6F8E3-2B88-6B1F-CF02-7B56EB6F01CE}"/>
              </a:ext>
            </a:extLst>
          </p:cNvPr>
          <p:cNvSpPr txBox="1"/>
          <p:nvPr/>
        </p:nvSpPr>
        <p:spPr>
          <a:xfrm>
            <a:off x="1012371" y="6240479"/>
            <a:ext cx="30430449" cy="34782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Lorem ipsum dolor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consectetur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adipiscing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Duis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massa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tincidunt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congue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Donec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vulputate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condimentum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egestas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Vestibulum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ante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Duis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 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vel,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 Duis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vel,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34EFD6EF-B044-4E89-15A4-D8A59165EAB5}"/>
              </a:ext>
            </a:extLst>
          </p:cNvPr>
          <p:cNvSpPr txBox="1"/>
          <p:nvPr/>
        </p:nvSpPr>
        <p:spPr>
          <a:xfrm>
            <a:off x="13055896" y="5233634"/>
            <a:ext cx="63433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Uni Sans Book" charset="0"/>
                <a:cs typeface="Arial" panose="020B0604020202020204" pitchFamily="34" charset="0"/>
              </a:rPr>
              <a:t>INTRODUCTION</a:t>
            </a:r>
            <a:endParaRPr lang="en-US" sz="4400" b="1" dirty="0">
              <a:latin typeface="Arial" panose="020B0604020202020204" pitchFamily="34" charset="0"/>
              <a:ea typeface="Uni Sans Book" charset="0"/>
              <a:cs typeface="Arial" panose="020B0604020202020204" pitchFamily="34" charset="0"/>
            </a:endParaRPr>
          </a:p>
        </p:txBody>
      </p:sp>
      <p:sp>
        <p:nvSpPr>
          <p:cNvPr id="74" name="TextBox 10">
            <a:extLst>
              <a:ext uri="{FF2B5EF4-FFF2-40B4-BE49-F238E27FC236}">
                <a16:creationId xmlns:a16="http://schemas.microsoft.com/office/drawing/2014/main" id="{CD67AFE0-F9D4-4C04-925F-4AA7EE27357D}"/>
              </a:ext>
            </a:extLst>
          </p:cNvPr>
          <p:cNvSpPr txBox="1"/>
          <p:nvPr/>
        </p:nvSpPr>
        <p:spPr>
          <a:xfrm>
            <a:off x="1008988" y="11127868"/>
            <a:ext cx="14596110" cy="249224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Lorem ipsum dolor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consectetur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adipiscing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Duis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massa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tincidunt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congue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Donec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vulputate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condimentum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egestas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Vestibulum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ante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Duis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 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vel,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 Duis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vel,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</a:t>
            </a: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Lorem ipsum dolor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consectetur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adipiscing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Duis vel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massa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tincidunt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congue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Donec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vulputate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condimentum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egestas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Vestibulum ante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vel,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 Duis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vel,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 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vel,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 Duis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vel,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</a:t>
            </a:r>
          </a:p>
          <a:p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Lorem ipsum dolor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consectetur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adipiscing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Duis vel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massa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tincidunt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congue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Donec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vulputate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condimentum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egestas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Vestibulum ante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vel,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 Duis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vel,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32FE50F-3716-7376-A95E-617564765485}"/>
              </a:ext>
            </a:extLst>
          </p:cNvPr>
          <p:cNvSpPr txBox="1"/>
          <p:nvPr/>
        </p:nvSpPr>
        <p:spPr>
          <a:xfrm>
            <a:off x="3875463" y="10081959"/>
            <a:ext cx="8863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Uni Sans Book" charset="0"/>
                <a:cs typeface="Arial" panose="020B0604020202020204" pitchFamily="34" charset="0"/>
              </a:rPr>
              <a:t>Materiel et </a:t>
            </a:r>
            <a:r>
              <a:rPr lang="en-US" sz="6000" b="1" dirty="0" err="1">
                <a:latin typeface="Arial" panose="020B0604020202020204" pitchFamily="34" charset="0"/>
                <a:ea typeface="Uni Sans Book" charset="0"/>
                <a:cs typeface="Arial" panose="020B0604020202020204" pitchFamily="34" charset="0"/>
              </a:rPr>
              <a:t>methodes</a:t>
            </a:r>
            <a:endParaRPr lang="en-US" sz="4400" b="1" dirty="0">
              <a:latin typeface="Arial" panose="020B0604020202020204" pitchFamily="34" charset="0"/>
              <a:ea typeface="Uni Sans Book" charset="0"/>
              <a:cs typeface="Arial" panose="020B0604020202020204" pitchFamily="34" charset="0"/>
            </a:endParaRP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82D4541D-21D3-0C46-061C-2EC59824C6C4}"/>
              </a:ext>
            </a:extLst>
          </p:cNvPr>
          <p:cNvSpPr txBox="1"/>
          <p:nvPr/>
        </p:nvSpPr>
        <p:spPr>
          <a:xfrm>
            <a:off x="16794192" y="11199675"/>
            <a:ext cx="7176151" cy="517122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Lorem ipsum dolor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consectetur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adipiscing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Duis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massa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tincidunt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congue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Donec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vulputate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condimentum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egestas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Vestibulum ante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37FD3A9-238A-372E-8CC5-DF8DE573AFF8}"/>
              </a:ext>
            </a:extLst>
          </p:cNvPr>
          <p:cNvSpPr txBox="1"/>
          <p:nvPr/>
        </p:nvSpPr>
        <p:spPr>
          <a:xfrm>
            <a:off x="19718887" y="10077013"/>
            <a:ext cx="88631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Arial" panose="020B0604020202020204" pitchFamily="34" charset="0"/>
                <a:ea typeface="Uni Sans Book" charset="0"/>
                <a:cs typeface="Arial" panose="020B0604020202020204" pitchFamily="34" charset="0"/>
              </a:rPr>
              <a:t>Résultats</a:t>
            </a:r>
            <a:r>
              <a:rPr lang="en-US" sz="6000" b="1" dirty="0">
                <a:latin typeface="Arial" panose="020B0604020202020204" pitchFamily="34" charset="0"/>
                <a:ea typeface="Uni Sans Book" charset="0"/>
                <a:cs typeface="Arial" panose="020B0604020202020204" pitchFamily="34" charset="0"/>
              </a:rPr>
              <a:t> et discussion</a:t>
            </a:r>
            <a:endParaRPr lang="en-US" sz="4400" b="1" dirty="0">
              <a:latin typeface="Arial" panose="020B0604020202020204" pitchFamily="34" charset="0"/>
              <a:ea typeface="Uni Sans Book" charset="0"/>
              <a:cs typeface="Arial" panose="020B0604020202020204" pitchFamily="34" charset="0"/>
            </a:endParaRPr>
          </a:p>
        </p:txBody>
      </p:sp>
      <p:sp>
        <p:nvSpPr>
          <p:cNvPr id="79" name="TextBox 10">
            <a:extLst>
              <a:ext uri="{FF2B5EF4-FFF2-40B4-BE49-F238E27FC236}">
                <a16:creationId xmlns:a16="http://schemas.microsoft.com/office/drawing/2014/main" id="{98A28486-EF49-F65E-58FC-5714F6EE0B88}"/>
              </a:ext>
            </a:extLst>
          </p:cNvPr>
          <p:cNvSpPr txBox="1"/>
          <p:nvPr/>
        </p:nvSpPr>
        <p:spPr>
          <a:xfrm>
            <a:off x="1075199" y="37524008"/>
            <a:ext cx="30430449" cy="23496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Lorem ipsum dolor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consectetur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adipiscing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Duis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massa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tincidunt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congue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Donec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vulputate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condimentum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egestas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Vestibulum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ante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Duis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tristique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suscipit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urna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Mauris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arcu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nisi.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455EEF0-7CA8-CFA5-41D9-A92D1D92EB0B}"/>
              </a:ext>
            </a:extLst>
          </p:cNvPr>
          <p:cNvSpPr txBox="1"/>
          <p:nvPr/>
        </p:nvSpPr>
        <p:spPr>
          <a:xfrm>
            <a:off x="13118724" y="36517163"/>
            <a:ext cx="63433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ea typeface="Uni Sans Book" charset="0"/>
                <a:cs typeface="Arial" panose="020B0604020202020204" pitchFamily="34" charset="0"/>
              </a:rPr>
              <a:t>Conclusion</a:t>
            </a:r>
            <a:endParaRPr lang="en-US" sz="4400" b="1" dirty="0">
              <a:latin typeface="Arial" panose="020B0604020202020204" pitchFamily="34" charset="0"/>
              <a:ea typeface="Uni Sans Book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270A282-1D1C-DF88-9F28-E6924794109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591415" y="11387554"/>
            <a:ext cx="7929424" cy="4908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3F1068D-0C08-EDAD-01EE-77418975626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560130" y="17377744"/>
            <a:ext cx="8644877" cy="6322100"/>
          </a:xfrm>
          <a:prstGeom prst="rect">
            <a:avLst/>
          </a:prstGeom>
        </p:spPr>
      </p:pic>
      <p:sp>
        <p:nvSpPr>
          <p:cNvPr id="81" name="TextBox 10">
            <a:extLst>
              <a:ext uri="{FF2B5EF4-FFF2-40B4-BE49-F238E27FC236}">
                <a16:creationId xmlns:a16="http://schemas.microsoft.com/office/drawing/2014/main" id="{57367008-1F08-296E-11FC-3C9EADDFA667}"/>
              </a:ext>
            </a:extLst>
          </p:cNvPr>
          <p:cNvSpPr txBox="1"/>
          <p:nvPr/>
        </p:nvSpPr>
        <p:spPr>
          <a:xfrm>
            <a:off x="16794192" y="24382425"/>
            <a:ext cx="14623470" cy="291393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Lorem ipsum dolor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consectetur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adipiscing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Duis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massa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tincidunt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congue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Donec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vulputate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condimentum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egestas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Vestibulum ante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549CFBC6-9CE0-AC53-092D-2328EF18F3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31490" y="18366110"/>
            <a:ext cx="8522947" cy="6468417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24F43244-F4D0-CA55-FAA3-608C9432056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090742" y="27579003"/>
            <a:ext cx="6859663" cy="5192147"/>
          </a:xfrm>
          <a:prstGeom prst="rect">
            <a:avLst/>
          </a:prstGeom>
        </p:spPr>
      </p:pic>
      <p:sp>
        <p:nvSpPr>
          <p:cNvPr id="85" name="TextBox 10">
            <a:extLst>
              <a:ext uri="{FF2B5EF4-FFF2-40B4-BE49-F238E27FC236}">
                <a16:creationId xmlns:a16="http://schemas.microsoft.com/office/drawing/2014/main" id="{C6FD46E4-3BD6-BA33-CD3D-175E04A297B2}"/>
              </a:ext>
            </a:extLst>
          </p:cNvPr>
          <p:cNvSpPr txBox="1"/>
          <p:nvPr/>
        </p:nvSpPr>
        <p:spPr>
          <a:xfrm>
            <a:off x="16838732" y="27678431"/>
            <a:ext cx="6859663" cy="517122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Lorem ipsum dolor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consectetur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adipiscing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Duis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massa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tincidunt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congue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Donec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vulputate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condimentum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egestas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Vestibulum ante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a</a:t>
            </a:r>
          </a:p>
        </p:txBody>
      </p:sp>
      <p:sp>
        <p:nvSpPr>
          <p:cNvPr id="86" name="TextBox 10">
            <a:extLst>
              <a:ext uri="{FF2B5EF4-FFF2-40B4-BE49-F238E27FC236}">
                <a16:creationId xmlns:a16="http://schemas.microsoft.com/office/drawing/2014/main" id="{0961E10B-33E4-278D-9944-E3D7CB0EA95D}"/>
              </a:ext>
            </a:extLst>
          </p:cNvPr>
          <p:cNvSpPr txBox="1"/>
          <p:nvPr/>
        </p:nvSpPr>
        <p:spPr>
          <a:xfrm>
            <a:off x="16842204" y="33120361"/>
            <a:ext cx="14623470" cy="291393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Lorem ipsum dolor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consectetur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adipiscing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Duis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vel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massa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eu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tincidunt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congue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ac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Donec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vulputate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condimentum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egestas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. Vestibulum ante ipsum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primis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in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faucibus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orci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luctus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et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ultrices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posuere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cubilia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Curae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;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Nulla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risus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elit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,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ullamcorper</a:t>
            </a:r>
            <a:r>
              <a:rPr lang="en-US" sz="3667" dirty="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sit </a:t>
            </a:r>
            <a:r>
              <a:rPr lang="en-US" sz="3667" dirty="0" err="1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amet</a:t>
            </a:r>
            <a:endParaRPr lang="en-US" sz="3667" dirty="0">
              <a:solidFill>
                <a:srgbClr val="000000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3BD942E-867F-BC42-49CE-F768DB3CF881}"/>
              </a:ext>
            </a:extLst>
          </p:cNvPr>
          <p:cNvSpPr/>
          <p:nvPr/>
        </p:nvSpPr>
        <p:spPr>
          <a:xfrm>
            <a:off x="16834433" y="11102037"/>
            <a:ext cx="14596110" cy="249228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54629EF9-1E07-43D9-D031-F2228862A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1" y="701362"/>
            <a:ext cx="22177646" cy="2086189"/>
          </a:xfrm>
        </p:spPr>
        <p:txBody>
          <a:bodyPr anchor="b">
            <a:normAutofit/>
          </a:bodyPr>
          <a:lstStyle/>
          <a:p>
            <a:pPr algn="l"/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Titre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titre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titre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titre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titre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titre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titre</a:t>
            </a:r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ea typeface="Encode Sans Normal Black" charset="0"/>
                <a:cs typeface="Arial" panose="020B0604020202020204" pitchFamily="34" charset="0"/>
              </a:rPr>
              <a:t>titre</a:t>
            </a:r>
            <a:endParaRPr lang="en-US" sz="9600" b="1" dirty="0">
              <a:solidFill>
                <a:schemeClr val="bg1"/>
              </a:solidFill>
              <a:latin typeface="Arial" panose="020B0604020202020204" pitchFamily="34" charset="0"/>
              <a:ea typeface="Encode Sans Normal Black" charset="0"/>
              <a:cs typeface="Arial" panose="020B0604020202020204" pitchFamily="34" charset="0"/>
            </a:endParaRP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0DF7C389-BB33-095D-8093-54E0730D213E}"/>
              </a:ext>
            </a:extLst>
          </p:cNvPr>
          <p:cNvSpPr txBox="1"/>
          <p:nvPr/>
        </p:nvSpPr>
        <p:spPr>
          <a:xfrm>
            <a:off x="5095400" y="3113347"/>
            <a:ext cx="20452137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dirty="0">
                <a:solidFill>
                  <a:schemeClr val="bg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Premier auteur*, </a:t>
            </a:r>
            <a:r>
              <a:rPr lang="en-US" sz="3667" dirty="0" err="1">
                <a:solidFill>
                  <a:schemeClr val="bg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deuxième</a:t>
            </a:r>
            <a:r>
              <a:rPr lang="en-US" sz="3667" dirty="0">
                <a:solidFill>
                  <a:schemeClr val="bg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auteur, </a:t>
            </a:r>
            <a:r>
              <a:rPr lang="en-US" sz="3667" dirty="0" err="1">
                <a:solidFill>
                  <a:schemeClr val="bg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troisième</a:t>
            </a:r>
            <a:r>
              <a:rPr lang="en-US" sz="3667" dirty="0">
                <a:solidFill>
                  <a:schemeClr val="bg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auteur…..etc.</a:t>
            </a:r>
          </a:p>
          <a:p>
            <a:r>
              <a:rPr lang="en-US" sz="3667" dirty="0">
                <a:solidFill>
                  <a:schemeClr val="bg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Affiliation</a:t>
            </a:r>
          </a:p>
          <a:p>
            <a:r>
              <a:rPr lang="en-US" sz="3667" dirty="0">
                <a:solidFill>
                  <a:schemeClr val="bg1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*email </a:t>
            </a:r>
            <a:endParaRPr lang="en-US" sz="3667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084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840</Words>
  <Application>Microsoft Office PowerPoint</Application>
  <PresentationFormat>Personnalisé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Thème Office</vt:lpstr>
      <vt:lpstr>Titre titre titre titre titre titre titre titre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titre titre titre titre titre titre titre</dc:title>
  <dc:creator>Mohammed TAHIRINE</dc:creator>
  <cp:lastModifiedBy>diab_nassima@yahoo.fr</cp:lastModifiedBy>
  <cp:revision>3</cp:revision>
  <dcterms:created xsi:type="dcterms:W3CDTF">2024-11-28T08:11:11Z</dcterms:created>
  <dcterms:modified xsi:type="dcterms:W3CDTF">2024-12-04T18:40:14Z</dcterms:modified>
</cp:coreProperties>
</file>