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CC8"/>
    <a:srgbClr val="81A263"/>
    <a:srgbClr val="EEE1A8"/>
    <a:srgbClr val="E7D37F"/>
    <a:srgbClr val="365E32"/>
    <a:srgbClr val="FD9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70F90-5404-3B84-B88C-45E72C43C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126FF6-D9A0-39C1-CBFD-B7DA2F5EB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BD2D3C-176E-77F5-6C92-C2C04BDD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C27D77-D654-2363-3AED-E94B4DC3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7EE194-E14E-087E-E9F8-8659B615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74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B8357-B134-0A7E-0110-380520A4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829D74-4192-B1A0-FFD4-F024099B3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255175-FD61-91FD-07B3-F1FD00E2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90883-A83D-D652-3F9A-EBF009DA0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AF2E9A-9185-1905-6A35-C2487A8D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6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F26198-DFFF-EAF1-25A0-3D43511394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D10628-83CE-4200-AFD1-DB2EA03FC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10F880-5DF9-DC8C-E384-A4D77C1A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9F418E-16B5-98A8-5173-CE97C051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7D017-804E-3BA6-B331-218E1E8E6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87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61BEA9-2A21-B8D3-50D0-0036EEE8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05A81-26EB-52DD-153A-0255B845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070A16-CDF0-A149-5E30-A01013CD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0A48E2-89DD-2F3C-8EC1-FE219879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F599E1-FEF2-9636-477A-A36A652F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8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90C72-239D-3DE9-9771-F77BF0A0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541594-64F8-F7C4-95F7-9A2EC8477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FD510A-4286-BCC0-5F78-194FB71C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AD798F-2A3A-D5FA-A18D-9305159F7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BBB806-543F-4777-4651-901D10C7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37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97A0C4-D2B3-4BAF-0606-3D4D0C63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8876AC-64CE-3370-D567-9A70AEA2A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4F7CB7-371D-817C-4A33-6F83BB695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EE20C-D3F2-EE5D-76F9-8D0EA5D2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D5E8BA-AEC6-2C13-BA81-738131EA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0A9AF3-383C-EBFC-06A4-5C9D7B3A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6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573D8-D97F-4FED-5E8C-A38636B2E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B6FC4B-E7FC-0F42-051A-774E0ADE9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C4C13A1-7443-171E-C6F8-8AD312F71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9FE2F3-D6C6-9725-3191-FBEF4A25DA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63C5E4-8D99-0F17-2DE2-D6B15F24D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A1C2A04-9629-45EC-7A4C-F23198452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826218B-034D-568A-DB05-5F115DE2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5247498-0CA2-1FE8-3200-CDC5C83B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12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B32238-7E78-E512-ED5D-10599C05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DDEC4B-4D11-CF9F-1645-FFF162E48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8549B8-B5A4-882F-A3B9-1ECCC077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643069-C144-3DF8-87F5-C6D2D12F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42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0A7E969-8A8C-5DF1-7A6F-66D1468F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D421B8-5DF5-8CBF-F3B4-E702CA33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9325DB-FC93-0C76-7255-CD7BB6A5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75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45AC5-95A8-6DD5-BAF7-3A4218FB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AC396A-1E27-3A62-DD5B-DFA27544C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2ED4C5-CD9A-3899-56E7-BF61D219D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F4708C-E85C-612F-2225-F0ED5DFA2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9CC65C-CB8D-2CE8-1D39-99501375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EA5202-135F-4715-A0FE-78AE5025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16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B7960-9443-D699-3D1B-820468350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E6FE50B-2D81-6AE8-F331-7D0966D3C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4C68E6-31F6-D586-0BBA-F0DC08BF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FE3E46-6455-3D5B-FE7F-E4095D4F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B05548-5623-E571-0207-A25A2D30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F649DA-E880-5E17-7A70-958AE8FA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92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FB6B72-3AFB-26D1-1FB0-1A4296464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30A00E-5546-CB21-87FA-E7D45946F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C7FDBD-6591-7065-46A8-0826FAB27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B56A-789E-4CD4-975F-54B2BC8A3578}" type="datetimeFigureOut">
              <a:rPr lang="fr-FR" smtClean="0"/>
              <a:t>04/12/2024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78987-D915-AE2A-3D75-8FEDEC9AF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55E137-5DE5-01DD-8AB1-2D346E75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0D400-16A8-4C39-892B-2E7C7849E7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72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0EB42-5534-77CA-80B1-22298ACDB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6337"/>
          </a:xfrm>
        </p:spPr>
        <p:txBody>
          <a:bodyPr/>
          <a:lstStyle/>
          <a:p>
            <a:r>
              <a:rPr lang="fr-FR" dirty="0"/>
              <a:t>Titre de la communication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5209CE-BD3D-EFBE-00C2-A6DFB9D84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92162"/>
          </a:xfrm>
        </p:spPr>
        <p:txBody>
          <a:bodyPr/>
          <a:lstStyle/>
          <a:p>
            <a:r>
              <a:rPr lang="fr-FR" dirty="0"/>
              <a:t>Auteur &amp; co-auteur</a:t>
            </a:r>
          </a:p>
        </p:txBody>
      </p:sp>
    </p:spTree>
    <p:extLst>
      <p:ext uri="{BB962C8B-B14F-4D97-AF65-F5344CB8AC3E}">
        <p14:creationId xmlns:p14="http://schemas.microsoft.com/office/powerpoint/2010/main" val="25237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0E3DA-788A-8C4E-064D-6FA9F01E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lga Bold" panose="020A0003070406020003" pitchFamily="18" charset="0"/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623828-20A6-15C2-3FE8-EE205D04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447675" algn="just">
              <a:lnSpc>
                <a:spcPct val="22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perspiciatis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unde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omnis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iste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natus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error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voluptatem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accusantium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doloremque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laudantium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totam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rem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aperiam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eaque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ipsa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quae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ab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illo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inventore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veritatis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quasi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architecto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beatae vitae dicta sunt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explicabo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Nemo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ipsam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voluptatem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aspernatur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fugit,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consequuntur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magni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ratione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voluptatem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sequi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nesciunt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porro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numquam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modi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tempora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labore et dolore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magnam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quaerat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voluptatem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ad minima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veniam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nostrum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exercitationem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ullam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corporis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suscipit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laboriosam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aliquid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commodi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consequatur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?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autem vel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iure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reprehenderit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qui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nihil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molestiae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consequatur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vel illum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fugiat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quo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pariatur</a:t>
            </a:r>
            <a:endParaRPr lang="en-US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6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0E3DA-788A-8C4E-064D-6FA9F01E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lga Bold" panose="020A0003070406020003" pitchFamily="18" charset="0"/>
              </a:rPr>
              <a:t>OBJECTIFS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623828-20A6-15C2-3FE8-EE205D04B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Suspendisse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vitae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leo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tristique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gravida vel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vel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Lorem ipsum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Etiam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vitae.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da-DK" b="0" i="0" dirty="0">
                <a:solidFill>
                  <a:srgbClr val="000000"/>
                </a:solidFill>
                <a:effectLst/>
                <a:latin typeface="Open Sans" pitchFamily="2" charset="0"/>
              </a:rPr>
              <a:t>Lorem ipsum dolor sit amet.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72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0E3DA-788A-8C4E-064D-6FA9F01E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lga Bold" panose="020A0003070406020003" pitchFamily="18" charset="0"/>
              </a:rPr>
              <a:t>MATERIEL &amp; METHODES</a:t>
            </a:r>
          </a:p>
        </p:txBody>
      </p:sp>
      <p:pic>
        <p:nvPicPr>
          <p:cNvPr id="1026" name="Picture 2" descr="Map of Biskra province (Algeria) (A), the studied areas are represented...  | Download Scientific Diagram">
            <a:extLst>
              <a:ext uri="{FF2B5EF4-FFF2-40B4-BE49-F238E27FC236}">
                <a16:creationId xmlns:a16="http://schemas.microsoft.com/office/drawing/2014/main" id="{FEDC393F-12FD-0385-4C84-B431CCF08A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429" y="1825625"/>
            <a:ext cx="72951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001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0E3DA-788A-8C4E-064D-6FA9F01E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lga Bold" panose="020A0003070406020003" pitchFamily="18" charset="0"/>
              </a:rPr>
              <a:t>MATERIEL &amp; METHODES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ABD1FC5-539F-230F-0388-3B193C89A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85279" y="1690688"/>
            <a:ext cx="4836497" cy="2718111"/>
          </a:xfr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0742361-D5D6-BBF4-8626-75D6C9F9E05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572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amet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consectetuer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adipiscing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elit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Aenean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commodo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ligula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dolor. Aenean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massa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Cum sociis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natoque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penatibus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et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magnis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dis parturient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montes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nascetur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ridiculus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mus. Donec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felis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ultricies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nec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pellentesque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eu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pretium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sem.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Nulla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consequat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massa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enim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Donec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pede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justo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fringilla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vel,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aliquet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nec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vulputate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arcu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In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enim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justo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rhoncus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imperdiet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a,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venenatis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vitae,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justo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Nullam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dictum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felis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eu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pede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mollis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pretium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Integer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tincidunt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Cras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dapibus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Vivamus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elementum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semper nisi. Aenean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vulputate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eleifend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tellus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Aenean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leo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ligula,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porttitor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eu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consequat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vitae,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eleifend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ac,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enim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Aliquam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lorem ante,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dapibus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in,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viverra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feugiat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a,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tellus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Phasellus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viverra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nulla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metus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varius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laoreet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Quisque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rutrum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Aenean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imperdiet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Etiam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ultricies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nisi vel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augue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Curabitur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ullamcorper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ultricies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nisi. Nam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dui.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Etiam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rhoncus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Maecenas tempus,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tellus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condimentum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rhoncus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sem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semper libero, sit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amet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adipiscing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sem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neque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sed ipsum. Nam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nunc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blandit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vel,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luctus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pulvinar,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hendrerit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id, lorem. Maecenas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nec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odio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et ante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tincidunt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tempus. Donec vitae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sapien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libero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venenatis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faucibus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Nullam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ante.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Etiam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sit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amet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orci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eros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faucibus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tincidunt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Duis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leo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Sed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fringilla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mauris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sit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amet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nibh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Donec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sodales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sagittis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magna. Sed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consequat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leo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bibendum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sodales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augue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velit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cursus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nunc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14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0E3DA-788A-8C4E-064D-6FA9F01E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lga Bold" panose="020A0003070406020003" pitchFamily="18" charset="0"/>
              </a:rPr>
              <a:t>RESULTATS &amp; DISCUSSION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0742361-D5D6-BBF4-8626-75D6C9F9E05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5727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Lorem ipsum dolor sit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amet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consectetuer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adipiscing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elit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Aenean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commodo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ligula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dolor. Aenean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massa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Cum sociis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natoque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penatibus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et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magnis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dis parturient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montes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nascetur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ridiculus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mus. Donec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felis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ultricies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nec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pellentesque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eu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pretium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sem.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Nulla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consequat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massa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enim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Donec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pede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justo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fringilla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vel,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aliquet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nec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vulputate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arcu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In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enim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justo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rhoncus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imperdiet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a,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venenatis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vitae,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justo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Nullam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dictum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felis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eu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pede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mollis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pretium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Integer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tincidunt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Cras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dapibus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Vivamus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elementum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semper nisi. Aenean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vulputate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eleifend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tellus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Aenean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leo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ligula,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porttitor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eu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consequat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vitae,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eleifend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ac,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enim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Aliquam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lorem ante,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dapibus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in,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viverra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feugiat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a,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tellus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Phasellus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viverra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nulla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metus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varius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laoreet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Quisque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rutrum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Aenean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imperdiet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Etiam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ultricies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nisi vel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augue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Curabitur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ullamcorper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ultricies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nisi. Nam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dui.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Etiam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rhoncus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Maecenas tempus,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tellus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condimentum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rhoncus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sem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semper libero, sit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amet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adipiscing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sem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neque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sed ipsum. Nam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nunc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blandit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vel,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luctus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pulvinar,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hendrerit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id, lorem. Maecenas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nec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odio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et ante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tincidunt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tempus. Donec vitae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sapien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ut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libero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venenatis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faucibus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Nullam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quis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ante.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Etiam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sit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amet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orci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eros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faucibus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tincidunt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Duis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leo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Sed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fringilla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mauris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sit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amet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nibh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. Donec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sodales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sagittis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magna. Sed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consequat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leo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eget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bibendum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sodales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augue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velit</a:t>
            </a:r>
            <a:r>
              <a:rPr lang="en-US" dirty="0">
                <a:solidFill>
                  <a:srgbClr val="000000"/>
                </a:solidFill>
                <a:latin typeface="Open Sans" pitchFamily="2" charset="0"/>
              </a:rPr>
              <a:t> cursus </a:t>
            </a:r>
            <a:r>
              <a:rPr lang="en-US" dirty="0" err="1">
                <a:solidFill>
                  <a:srgbClr val="000000"/>
                </a:solidFill>
                <a:latin typeface="Open Sans" pitchFamily="2" charset="0"/>
              </a:rPr>
              <a:t>nunc</a:t>
            </a:r>
            <a:endParaRPr lang="fr-FR" dirty="0"/>
          </a:p>
        </p:txBody>
      </p:sp>
      <p:pic>
        <p:nvPicPr>
          <p:cNvPr id="2052" name="Picture 4" descr="Random sampling test picture data table. | Download ...">
            <a:extLst>
              <a:ext uri="{FF2B5EF4-FFF2-40B4-BE49-F238E27FC236}">
                <a16:creationId xmlns:a16="http://schemas.microsoft.com/office/drawing/2014/main" id="{7554734D-5118-D432-0CE5-11F5871F6E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18" y="2149639"/>
            <a:ext cx="4580196" cy="132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88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friendly reminder that chart patterns are sometimes just random noise.  The following charts were made using a random number generator on MS Excel  and I was able to find &quot;technical analysis&quot;">
            <a:extLst>
              <a:ext uri="{FF2B5EF4-FFF2-40B4-BE49-F238E27FC236}">
                <a16:creationId xmlns:a16="http://schemas.microsoft.com/office/drawing/2014/main" id="{7347662C-B0E1-4459-A1FA-3D524CD60C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" b="14956"/>
          <a:stretch/>
        </p:blipFill>
        <p:spPr bwMode="auto">
          <a:xfrm>
            <a:off x="958465" y="1832403"/>
            <a:ext cx="3171575" cy="19064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andom Chart Generator — Remek! Trading Systems">
            <a:extLst>
              <a:ext uri="{FF2B5EF4-FFF2-40B4-BE49-F238E27FC236}">
                <a16:creationId xmlns:a16="http://schemas.microsoft.com/office/drawing/2014/main" id="{006D7496-6292-91F4-65C5-B5A57FF7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60" y="1832402"/>
            <a:ext cx="7453400" cy="40807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ndomness and Randomization &gt; Random numbers">
            <a:extLst>
              <a:ext uri="{FF2B5EF4-FFF2-40B4-BE49-F238E27FC236}">
                <a16:creationId xmlns:a16="http://schemas.microsoft.com/office/drawing/2014/main" id="{3A46DF8B-7C15-626A-7BE8-23BDD178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7" y="4145673"/>
            <a:ext cx="3192043" cy="17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46E67C0-44B0-FA6F-CFED-4FD7D194B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>
                <a:latin typeface="Alga Bold" panose="020A0003070406020003" pitchFamily="18" charset="0"/>
              </a:rPr>
              <a:t>RESULTATS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289302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0E3DA-788A-8C4E-064D-6FA9F01E7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latin typeface="Alga Bold" panose="020A0003070406020003" pitchFamily="18" charset="0"/>
              </a:rPr>
              <a:t>CONCLUSION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4BA1BA7-1D6D-C38B-FAFA-FBF6490B9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447675" algn="just">
              <a:lnSpc>
                <a:spcPct val="220000"/>
              </a:lnSpc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perspiciatis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unde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omnis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iste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natus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error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voluptatem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accusantium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doloremque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laudantium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totam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rem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aperiam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eaque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ipsa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quae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ab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illo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inventore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veritatis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et quasi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architecto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beatae vitae dicta sunt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explicabo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Nemo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ipsam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voluptatem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aspernatur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odit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fugit,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consequuntur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magni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dolores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eos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ratione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voluptatem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sequi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nesciunt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Neque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porro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est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ipsum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dolor sit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amet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consectetur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adipisci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sed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non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numquam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eius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modi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tempora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incidunt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labore et dolore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magnam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aliquam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quaerat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voluptatem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. Ut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enim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ad minima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veniam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nostrum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exercitationem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ullam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corporis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suscipit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laboriosam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nisi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ut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aliquid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ex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commodi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consequatur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?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Quis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autem vel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iure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reprehenderit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qui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voluptate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velit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esse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quam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nihil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molestiae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consequatur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, vel illum qui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dolorem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eum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fugiat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quo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voluptas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nulla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 pitchFamily="2" charset="0"/>
              </a:rPr>
              <a:t>pariatur</a:t>
            </a:r>
            <a:endParaRPr lang="en-US" b="0" i="0" dirty="0">
              <a:solidFill>
                <a:srgbClr val="000000"/>
              </a:solidFill>
              <a:effectLst/>
              <a:latin typeface="Open Sans" pitchFamily="2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32079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873</Words>
  <Application>Microsoft Office PowerPoint</Application>
  <PresentationFormat>Grand écran</PresentationFormat>
  <Paragraphs>24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Alga Bold</vt:lpstr>
      <vt:lpstr>Arial</vt:lpstr>
      <vt:lpstr>Calibri</vt:lpstr>
      <vt:lpstr>Calibri Light</vt:lpstr>
      <vt:lpstr>Open Sans</vt:lpstr>
      <vt:lpstr>Thème Office</vt:lpstr>
      <vt:lpstr>Titre de la communication</vt:lpstr>
      <vt:lpstr>INTRODUCTION</vt:lpstr>
      <vt:lpstr>OBJECTIFS </vt:lpstr>
      <vt:lpstr>MATERIEL &amp; METHODES</vt:lpstr>
      <vt:lpstr>MATERIEL &amp; METHODES</vt:lpstr>
      <vt:lpstr>RESULTATS &amp; DISCUSSION</vt:lpstr>
      <vt:lpstr>RESULTATS &amp; 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Mohammed TAHIRINE</dc:creator>
  <cp:lastModifiedBy>Mohammed TAHIRINE</cp:lastModifiedBy>
  <cp:revision>4</cp:revision>
  <dcterms:created xsi:type="dcterms:W3CDTF">2024-11-28T07:45:53Z</dcterms:created>
  <dcterms:modified xsi:type="dcterms:W3CDTF">2024-12-04T10:52:59Z</dcterms:modified>
</cp:coreProperties>
</file>